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4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9D902-EF18-4C5A-B56C-8B497FBE68DE}" v="908" dt="2024-01-25T02:09:40.767"/>
    <p1510:client id="{530AA040-F5F6-120E-73B2-C137606CF9C0}" v="12" dt="2024-01-25T03:09:19.707"/>
    <p1510:client id="{DEA0C907-B766-A89B-D4AF-B80F43C603F7}" v="214" dt="2024-01-25T02:52:27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F7791-3F44-4D2C-8197-F2AEC44F3C8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D8BDD8-ED45-4CC7-87D7-AD842C9C5887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Hata </a:t>
          </a:r>
          <a:r>
            <a:rPr lang="en-US" err="1">
              <a:latin typeface="Times New Roman"/>
              <a:cs typeface="Times New Roman"/>
            </a:rPr>
            <a:t>ayıklama</a:t>
          </a:r>
          <a:r>
            <a:rPr lang="en-US">
              <a:latin typeface="Times New Roman"/>
              <a:cs typeface="Times New Roman"/>
            </a:rPr>
            <a:t> </a:t>
          </a:r>
          <a:r>
            <a:rPr lang="en-US" err="1">
              <a:latin typeface="Times New Roman"/>
              <a:cs typeface="Times New Roman"/>
            </a:rPr>
            <a:t>zorlukları</a:t>
          </a:r>
          <a:endParaRPr lang="en-US">
            <a:latin typeface="Times New Roman"/>
            <a:cs typeface="Times New Roman"/>
          </a:endParaRPr>
        </a:p>
      </dgm:t>
    </dgm:pt>
    <dgm:pt modelId="{B956EBDE-D482-4C7D-975B-E80B57EBD851}" type="parTrans" cxnId="{E860DF42-F502-4B72-8025-D42FC70F83AC}">
      <dgm:prSet/>
      <dgm:spPr/>
      <dgm:t>
        <a:bodyPr/>
        <a:lstStyle/>
        <a:p>
          <a:endParaRPr lang="en-US"/>
        </a:p>
      </dgm:t>
    </dgm:pt>
    <dgm:pt modelId="{9D044844-7164-4D4A-8DAB-59CEE4DDF1FC}" type="sibTrans" cxnId="{E860DF42-F502-4B72-8025-D42FC70F83AC}">
      <dgm:prSet/>
      <dgm:spPr/>
      <dgm:t>
        <a:bodyPr/>
        <a:lstStyle/>
        <a:p>
          <a:endParaRPr lang="en-US"/>
        </a:p>
      </dgm:t>
    </dgm:pt>
    <dgm:pt modelId="{FC27AEBD-88A7-4256-AB4C-AD2DD3615A7A}">
      <dgm:prSet/>
      <dgm:spPr/>
      <dgm:t>
        <a:bodyPr/>
        <a:lstStyle/>
        <a:p>
          <a:r>
            <a:rPr lang="en-US" err="1">
              <a:solidFill>
                <a:srgbClr val="FF0000"/>
              </a:solidFill>
              <a:latin typeface="Times New Roman"/>
              <a:cs typeface="Times New Roman"/>
            </a:rPr>
            <a:t>Dinamik</a:t>
          </a:r>
          <a:r>
            <a:rPr lang="en-US">
              <a:solidFill>
                <a:srgbClr val="FF0000"/>
              </a:solidFill>
              <a:latin typeface="Times New Roman"/>
              <a:cs typeface="Times New Roman"/>
            </a:rPr>
            <a:t> durum </a:t>
          </a:r>
          <a:r>
            <a:rPr lang="en-US" err="1">
              <a:solidFill>
                <a:srgbClr val="FF0000"/>
              </a:solidFill>
              <a:latin typeface="Times New Roman"/>
              <a:cs typeface="Times New Roman"/>
            </a:rPr>
            <a:t>değişiklikleri</a:t>
          </a:r>
          <a:endParaRPr lang="en-US">
            <a:solidFill>
              <a:srgbClr val="FF0000"/>
            </a:solidFill>
            <a:latin typeface="Times New Roman"/>
            <a:cs typeface="Times New Roman"/>
          </a:endParaRPr>
        </a:p>
      </dgm:t>
    </dgm:pt>
    <dgm:pt modelId="{174A2980-CF70-4EDA-9345-821811A79210}" type="parTrans" cxnId="{C800CB70-DB46-440C-9FF4-FDA2A7825462}">
      <dgm:prSet/>
      <dgm:spPr/>
      <dgm:t>
        <a:bodyPr/>
        <a:lstStyle/>
        <a:p>
          <a:endParaRPr lang="en-US"/>
        </a:p>
      </dgm:t>
    </dgm:pt>
    <dgm:pt modelId="{A89ADD83-4E63-4391-9218-6F4D098BC1C0}" type="sibTrans" cxnId="{C800CB70-DB46-440C-9FF4-FDA2A7825462}">
      <dgm:prSet/>
      <dgm:spPr/>
      <dgm:t>
        <a:bodyPr/>
        <a:lstStyle/>
        <a:p>
          <a:endParaRPr lang="en-US"/>
        </a:p>
      </dgm:t>
    </dgm:pt>
    <dgm:pt modelId="{6B34FC54-5A28-4CA0-B926-74308F03AF79}">
      <dgm:prSet/>
      <dgm:spPr/>
      <dgm:t>
        <a:bodyPr/>
        <a:lstStyle/>
        <a:p>
          <a:r>
            <a:rPr lang="en-US" err="1">
              <a:latin typeface="Times New Roman"/>
              <a:cs typeface="Times New Roman"/>
            </a:rPr>
            <a:t>Tutarsız</a:t>
          </a:r>
          <a:r>
            <a:rPr lang="en-US">
              <a:latin typeface="Times New Roman"/>
              <a:cs typeface="Times New Roman"/>
            </a:rPr>
            <a:t> </a:t>
          </a:r>
          <a:r>
            <a:rPr lang="en-US" err="1">
              <a:latin typeface="Times New Roman"/>
              <a:cs typeface="Times New Roman"/>
            </a:rPr>
            <a:t>durumlar</a:t>
          </a:r>
          <a:endParaRPr lang="en-US">
            <a:latin typeface="Times New Roman"/>
            <a:cs typeface="Times New Roman"/>
          </a:endParaRPr>
        </a:p>
      </dgm:t>
    </dgm:pt>
    <dgm:pt modelId="{71BF4567-C69D-4C1D-8AEA-7F9002B0E557}" type="parTrans" cxnId="{437C4598-778D-41C1-8682-AC07C67D6C26}">
      <dgm:prSet/>
      <dgm:spPr/>
      <dgm:t>
        <a:bodyPr/>
        <a:lstStyle/>
        <a:p>
          <a:endParaRPr lang="en-US"/>
        </a:p>
      </dgm:t>
    </dgm:pt>
    <dgm:pt modelId="{9A6F4F9C-9C66-44ED-A7DE-3C065917065A}" type="sibTrans" cxnId="{437C4598-778D-41C1-8682-AC07C67D6C26}">
      <dgm:prSet/>
      <dgm:spPr/>
      <dgm:t>
        <a:bodyPr/>
        <a:lstStyle/>
        <a:p>
          <a:endParaRPr lang="en-US"/>
        </a:p>
      </dgm:t>
    </dgm:pt>
    <dgm:pt modelId="{359F047A-7CA2-4A76-AD5D-C9EC8CE257C2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Büyük </a:t>
          </a:r>
          <a:r>
            <a:rPr lang="en-US" err="1">
              <a:latin typeface="Times New Roman"/>
              <a:cs typeface="Times New Roman"/>
            </a:rPr>
            <a:t>bir</a:t>
          </a:r>
          <a:r>
            <a:rPr lang="en-US">
              <a:latin typeface="Times New Roman"/>
              <a:cs typeface="Times New Roman"/>
            </a:rPr>
            <a:t> durum, </a:t>
          </a:r>
          <a:r>
            <a:rPr lang="en-US" err="1">
              <a:latin typeface="Times New Roman"/>
              <a:cs typeface="Times New Roman"/>
            </a:rPr>
            <a:t>ya</a:t>
          </a:r>
          <a:r>
            <a:rPr lang="en-US">
              <a:latin typeface="Times New Roman"/>
              <a:cs typeface="Times New Roman"/>
            </a:rPr>
            <a:t> da </a:t>
          </a:r>
          <a:r>
            <a:rPr lang="en-US" err="1">
              <a:latin typeface="Times New Roman"/>
              <a:cs typeface="Times New Roman"/>
            </a:rPr>
            <a:t>karmaşık</a:t>
          </a:r>
          <a:r>
            <a:rPr lang="en-US">
              <a:latin typeface="Times New Roman"/>
              <a:cs typeface="Times New Roman"/>
            </a:rPr>
            <a:t> </a:t>
          </a:r>
          <a:r>
            <a:rPr lang="en-US" err="1">
              <a:latin typeface="Times New Roman"/>
              <a:cs typeface="Times New Roman"/>
            </a:rPr>
            <a:t>bir</a:t>
          </a:r>
          <a:r>
            <a:rPr lang="en-US">
              <a:latin typeface="Times New Roman"/>
              <a:cs typeface="Times New Roman"/>
            </a:rPr>
            <a:t> durum </a:t>
          </a:r>
          <a:r>
            <a:rPr lang="en-US" err="1">
              <a:latin typeface="Times New Roman"/>
              <a:cs typeface="Times New Roman"/>
            </a:rPr>
            <a:t>dizisi</a:t>
          </a:r>
          <a:endParaRPr lang="en-US">
            <a:latin typeface="Times New Roman"/>
            <a:cs typeface="Times New Roman"/>
          </a:endParaRPr>
        </a:p>
      </dgm:t>
    </dgm:pt>
    <dgm:pt modelId="{4FD94D7A-C723-4A23-8070-B147D0F5CC15}" type="parTrans" cxnId="{C48BFADA-199A-4453-BE28-CE1709DB5BCB}">
      <dgm:prSet/>
      <dgm:spPr/>
      <dgm:t>
        <a:bodyPr/>
        <a:lstStyle/>
        <a:p>
          <a:endParaRPr lang="en-US"/>
        </a:p>
      </dgm:t>
    </dgm:pt>
    <dgm:pt modelId="{EC04F3CD-AC3C-4964-BA51-299AD7DB7E47}" type="sibTrans" cxnId="{C48BFADA-199A-4453-BE28-CE1709DB5BCB}">
      <dgm:prSet/>
      <dgm:spPr/>
      <dgm:t>
        <a:bodyPr/>
        <a:lstStyle/>
        <a:p>
          <a:endParaRPr lang="en-US"/>
        </a:p>
      </dgm:t>
    </dgm:pt>
    <dgm:pt modelId="{C861C1EA-CBE3-4AEF-BED1-AA287E5AE630}" type="pres">
      <dgm:prSet presAssocID="{C86F7791-3F44-4D2C-8197-F2AEC44F3C8E}" presName="vert0" presStyleCnt="0">
        <dgm:presLayoutVars>
          <dgm:dir/>
          <dgm:animOne val="branch"/>
          <dgm:animLvl val="lvl"/>
        </dgm:presLayoutVars>
      </dgm:prSet>
      <dgm:spPr/>
    </dgm:pt>
    <dgm:pt modelId="{B60FD626-3F39-4C8F-9440-D622EBD36FC4}" type="pres">
      <dgm:prSet presAssocID="{5ED8BDD8-ED45-4CC7-87D7-AD842C9C5887}" presName="thickLine" presStyleLbl="alignNode1" presStyleIdx="0" presStyleCnt="4"/>
      <dgm:spPr/>
    </dgm:pt>
    <dgm:pt modelId="{3C419180-DB97-4CDE-AC93-362816866783}" type="pres">
      <dgm:prSet presAssocID="{5ED8BDD8-ED45-4CC7-87D7-AD842C9C5887}" presName="horz1" presStyleCnt="0"/>
      <dgm:spPr/>
    </dgm:pt>
    <dgm:pt modelId="{E8690555-B37E-41C9-B21F-5CED9A17D11B}" type="pres">
      <dgm:prSet presAssocID="{5ED8BDD8-ED45-4CC7-87D7-AD842C9C5887}" presName="tx1" presStyleLbl="revTx" presStyleIdx="0" presStyleCnt="4"/>
      <dgm:spPr/>
    </dgm:pt>
    <dgm:pt modelId="{5334B127-6088-42BB-8B61-9432E470DF38}" type="pres">
      <dgm:prSet presAssocID="{5ED8BDD8-ED45-4CC7-87D7-AD842C9C5887}" presName="vert1" presStyleCnt="0"/>
      <dgm:spPr/>
    </dgm:pt>
    <dgm:pt modelId="{5984A6D2-FFE4-4AE7-9735-AA5E70376888}" type="pres">
      <dgm:prSet presAssocID="{FC27AEBD-88A7-4256-AB4C-AD2DD3615A7A}" presName="thickLine" presStyleLbl="alignNode1" presStyleIdx="1" presStyleCnt="4"/>
      <dgm:spPr/>
    </dgm:pt>
    <dgm:pt modelId="{2F46A1E3-32D0-49DB-892A-43AFB7DCEEBF}" type="pres">
      <dgm:prSet presAssocID="{FC27AEBD-88A7-4256-AB4C-AD2DD3615A7A}" presName="horz1" presStyleCnt="0"/>
      <dgm:spPr/>
    </dgm:pt>
    <dgm:pt modelId="{27D32F86-577E-4594-AF9A-EA9AD8044D65}" type="pres">
      <dgm:prSet presAssocID="{FC27AEBD-88A7-4256-AB4C-AD2DD3615A7A}" presName="tx1" presStyleLbl="revTx" presStyleIdx="1" presStyleCnt="4"/>
      <dgm:spPr/>
    </dgm:pt>
    <dgm:pt modelId="{EBEB74FA-EA2E-4DE9-97C2-4F33E24CDCA5}" type="pres">
      <dgm:prSet presAssocID="{FC27AEBD-88A7-4256-AB4C-AD2DD3615A7A}" presName="vert1" presStyleCnt="0"/>
      <dgm:spPr/>
    </dgm:pt>
    <dgm:pt modelId="{59E0FC9A-6F54-49FD-BA14-875096323D40}" type="pres">
      <dgm:prSet presAssocID="{6B34FC54-5A28-4CA0-B926-74308F03AF79}" presName="thickLine" presStyleLbl="alignNode1" presStyleIdx="2" presStyleCnt="4"/>
      <dgm:spPr/>
    </dgm:pt>
    <dgm:pt modelId="{68720FD9-02C6-429B-849E-DEF760830D62}" type="pres">
      <dgm:prSet presAssocID="{6B34FC54-5A28-4CA0-B926-74308F03AF79}" presName="horz1" presStyleCnt="0"/>
      <dgm:spPr/>
    </dgm:pt>
    <dgm:pt modelId="{408364D2-C40A-4571-9435-56C85F748466}" type="pres">
      <dgm:prSet presAssocID="{6B34FC54-5A28-4CA0-B926-74308F03AF79}" presName="tx1" presStyleLbl="revTx" presStyleIdx="2" presStyleCnt="4"/>
      <dgm:spPr/>
    </dgm:pt>
    <dgm:pt modelId="{47619283-D54F-40C8-965F-C62A2A503B69}" type="pres">
      <dgm:prSet presAssocID="{6B34FC54-5A28-4CA0-B926-74308F03AF79}" presName="vert1" presStyleCnt="0"/>
      <dgm:spPr/>
    </dgm:pt>
    <dgm:pt modelId="{67F9F73F-34DE-4541-986C-046B4E9BB9A1}" type="pres">
      <dgm:prSet presAssocID="{359F047A-7CA2-4A76-AD5D-C9EC8CE257C2}" presName="thickLine" presStyleLbl="alignNode1" presStyleIdx="3" presStyleCnt="4"/>
      <dgm:spPr/>
    </dgm:pt>
    <dgm:pt modelId="{0B1D0F27-8A9C-4F2C-9051-F0A04D02E2D6}" type="pres">
      <dgm:prSet presAssocID="{359F047A-7CA2-4A76-AD5D-C9EC8CE257C2}" presName="horz1" presStyleCnt="0"/>
      <dgm:spPr/>
    </dgm:pt>
    <dgm:pt modelId="{F90E5926-B97C-4A44-81B3-3727997D1956}" type="pres">
      <dgm:prSet presAssocID="{359F047A-7CA2-4A76-AD5D-C9EC8CE257C2}" presName="tx1" presStyleLbl="revTx" presStyleIdx="3" presStyleCnt="4"/>
      <dgm:spPr/>
    </dgm:pt>
    <dgm:pt modelId="{2C43838C-F1A5-49A0-9BAC-FC61EC8136C5}" type="pres">
      <dgm:prSet presAssocID="{359F047A-7CA2-4A76-AD5D-C9EC8CE257C2}" presName="vert1" presStyleCnt="0"/>
      <dgm:spPr/>
    </dgm:pt>
  </dgm:ptLst>
  <dgm:cxnLst>
    <dgm:cxn modelId="{38F23162-6CCE-4ADA-B337-CA1FEE76105D}" type="presOf" srcId="{FC27AEBD-88A7-4256-AB4C-AD2DD3615A7A}" destId="{27D32F86-577E-4594-AF9A-EA9AD8044D65}" srcOrd="0" destOrd="0" presId="urn:microsoft.com/office/officeart/2008/layout/LinedList"/>
    <dgm:cxn modelId="{E860DF42-F502-4B72-8025-D42FC70F83AC}" srcId="{C86F7791-3F44-4D2C-8197-F2AEC44F3C8E}" destId="{5ED8BDD8-ED45-4CC7-87D7-AD842C9C5887}" srcOrd="0" destOrd="0" parTransId="{B956EBDE-D482-4C7D-975B-E80B57EBD851}" sibTransId="{9D044844-7164-4D4A-8DAB-59CEE4DDF1FC}"/>
    <dgm:cxn modelId="{C800CB70-DB46-440C-9FF4-FDA2A7825462}" srcId="{C86F7791-3F44-4D2C-8197-F2AEC44F3C8E}" destId="{FC27AEBD-88A7-4256-AB4C-AD2DD3615A7A}" srcOrd="1" destOrd="0" parTransId="{174A2980-CF70-4EDA-9345-821811A79210}" sibTransId="{A89ADD83-4E63-4391-9218-6F4D098BC1C0}"/>
    <dgm:cxn modelId="{6DB1E254-5038-4DD1-9969-ACFF63264DF4}" type="presOf" srcId="{359F047A-7CA2-4A76-AD5D-C9EC8CE257C2}" destId="{F90E5926-B97C-4A44-81B3-3727997D1956}" srcOrd="0" destOrd="0" presId="urn:microsoft.com/office/officeart/2008/layout/LinedList"/>
    <dgm:cxn modelId="{67451781-7BF5-450E-B05B-E4C95B62757F}" type="presOf" srcId="{5ED8BDD8-ED45-4CC7-87D7-AD842C9C5887}" destId="{E8690555-B37E-41C9-B21F-5CED9A17D11B}" srcOrd="0" destOrd="0" presId="urn:microsoft.com/office/officeart/2008/layout/LinedList"/>
    <dgm:cxn modelId="{077D3389-F24B-4ADD-A8B4-C3EF0AFE2414}" type="presOf" srcId="{6B34FC54-5A28-4CA0-B926-74308F03AF79}" destId="{408364D2-C40A-4571-9435-56C85F748466}" srcOrd="0" destOrd="0" presId="urn:microsoft.com/office/officeart/2008/layout/LinedList"/>
    <dgm:cxn modelId="{437C4598-778D-41C1-8682-AC07C67D6C26}" srcId="{C86F7791-3F44-4D2C-8197-F2AEC44F3C8E}" destId="{6B34FC54-5A28-4CA0-B926-74308F03AF79}" srcOrd="2" destOrd="0" parTransId="{71BF4567-C69D-4C1D-8AEA-7F9002B0E557}" sibTransId="{9A6F4F9C-9C66-44ED-A7DE-3C065917065A}"/>
    <dgm:cxn modelId="{EBE1D7D6-F77F-42CA-92EE-6A0C8590F659}" type="presOf" srcId="{C86F7791-3F44-4D2C-8197-F2AEC44F3C8E}" destId="{C861C1EA-CBE3-4AEF-BED1-AA287E5AE630}" srcOrd="0" destOrd="0" presId="urn:microsoft.com/office/officeart/2008/layout/LinedList"/>
    <dgm:cxn modelId="{C48BFADA-199A-4453-BE28-CE1709DB5BCB}" srcId="{C86F7791-3F44-4D2C-8197-F2AEC44F3C8E}" destId="{359F047A-7CA2-4A76-AD5D-C9EC8CE257C2}" srcOrd="3" destOrd="0" parTransId="{4FD94D7A-C723-4A23-8070-B147D0F5CC15}" sibTransId="{EC04F3CD-AC3C-4964-BA51-299AD7DB7E47}"/>
    <dgm:cxn modelId="{7A8EE278-0545-4B2E-9939-AF7B4BE74AF7}" type="presParOf" srcId="{C861C1EA-CBE3-4AEF-BED1-AA287E5AE630}" destId="{B60FD626-3F39-4C8F-9440-D622EBD36FC4}" srcOrd="0" destOrd="0" presId="urn:microsoft.com/office/officeart/2008/layout/LinedList"/>
    <dgm:cxn modelId="{87D986DB-15A0-4C1F-9488-0CD82F0D36F4}" type="presParOf" srcId="{C861C1EA-CBE3-4AEF-BED1-AA287E5AE630}" destId="{3C419180-DB97-4CDE-AC93-362816866783}" srcOrd="1" destOrd="0" presId="urn:microsoft.com/office/officeart/2008/layout/LinedList"/>
    <dgm:cxn modelId="{4202577F-8E09-4296-939B-56E8140C6BC5}" type="presParOf" srcId="{3C419180-DB97-4CDE-AC93-362816866783}" destId="{E8690555-B37E-41C9-B21F-5CED9A17D11B}" srcOrd="0" destOrd="0" presId="urn:microsoft.com/office/officeart/2008/layout/LinedList"/>
    <dgm:cxn modelId="{9281E6CF-D21B-452F-8449-3CFB29C0F184}" type="presParOf" srcId="{3C419180-DB97-4CDE-AC93-362816866783}" destId="{5334B127-6088-42BB-8B61-9432E470DF38}" srcOrd="1" destOrd="0" presId="urn:microsoft.com/office/officeart/2008/layout/LinedList"/>
    <dgm:cxn modelId="{E72E0C3A-BBFD-43EE-B537-CC7481638862}" type="presParOf" srcId="{C861C1EA-CBE3-4AEF-BED1-AA287E5AE630}" destId="{5984A6D2-FFE4-4AE7-9735-AA5E70376888}" srcOrd="2" destOrd="0" presId="urn:microsoft.com/office/officeart/2008/layout/LinedList"/>
    <dgm:cxn modelId="{1E6D119E-C5DA-46CE-B273-99678180C76B}" type="presParOf" srcId="{C861C1EA-CBE3-4AEF-BED1-AA287E5AE630}" destId="{2F46A1E3-32D0-49DB-892A-43AFB7DCEEBF}" srcOrd="3" destOrd="0" presId="urn:microsoft.com/office/officeart/2008/layout/LinedList"/>
    <dgm:cxn modelId="{F2805710-E09F-4832-9C0F-B08CFC532BBF}" type="presParOf" srcId="{2F46A1E3-32D0-49DB-892A-43AFB7DCEEBF}" destId="{27D32F86-577E-4594-AF9A-EA9AD8044D65}" srcOrd="0" destOrd="0" presId="urn:microsoft.com/office/officeart/2008/layout/LinedList"/>
    <dgm:cxn modelId="{986ABBEE-59B2-4482-BE0C-DF062990C8C8}" type="presParOf" srcId="{2F46A1E3-32D0-49DB-892A-43AFB7DCEEBF}" destId="{EBEB74FA-EA2E-4DE9-97C2-4F33E24CDCA5}" srcOrd="1" destOrd="0" presId="urn:microsoft.com/office/officeart/2008/layout/LinedList"/>
    <dgm:cxn modelId="{8157F798-65AB-4CAD-8CC7-82B531C840CE}" type="presParOf" srcId="{C861C1EA-CBE3-4AEF-BED1-AA287E5AE630}" destId="{59E0FC9A-6F54-49FD-BA14-875096323D40}" srcOrd="4" destOrd="0" presId="urn:microsoft.com/office/officeart/2008/layout/LinedList"/>
    <dgm:cxn modelId="{ACBBFBCD-06E8-4371-A556-5F4247320B73}" type="presParOf" srcId="{C861C1EA-CBE3-4AEF-BED1-AA287E5AE630}" destId="{68720FD9-02C6-429B-849E-DEF760830D62}" srcOrd="5" destOrd="0" presId="urn:microsoft.com/office/officeart/2008/layout/LinedList"/>
    <dgm:cxn modelId="{617C6718-ABCE-492D-ABD0-4122FDE418E5}" type="presParOf" srcId="{68720FD9-02C6-429B-849E-DEF760830D62}" destId="{408364D2-C40A-4571-9435-56C85F748466}" srcOrd="0" destOrd="0" presId="urn:microsoft.com/office/officeart/2008/layout/LinedList"/>
    <dgm:cxn modelId="{EE5DE79E-3B2C-43DE-AC90-9AD3ED3E40C6}" type="presParOf" srcId="{68720FD9-02C6-429B-849E-DEF760830D62}" destId="{47619283-D54F-40C8-965F-C62A2A503B69}" srcOrd="1" destOrd="0" presId="urn:microsoft.com/office/officeart/2008/layout/LinedList"/>
    <dgm:cxn modelId="{8B64ED5C-8492-4F0D-83D5-7F5B4E27CDA8}" type="presParOf" srcId="{C861C1EA-CBE3-4AEF-BED1-AA287E5AE630}" destId="{67F9F73F-34DE-4541-986C-046B4E9BB9A1}" srcOrd="6" destOrd="0" presId="urn:microsoft.com/office/officeart/2008/layout/LinedList"/>
    <dgm:cxn modelId="{8B7440BE-5613-4866-95F6-C549FD568F3E}" type="presParOf" srcId="{C861C1EA-CBE3-4AEF-BED1-AA287E5AE630}" destId="{0B1D0F27-8A9C-4F2C-9051-F0A04D02E2D6}" srcOrd="7" destOrd="0" presId="urn:microsoft.com/office/officeart/2008/layout/LinedList"/>
    <dgm:cxn modelId="{6C734795-7AB5-41D2-B6EB-D7B06417CFE3}" type="presParOf" srcId="{0B1D0F27-8A9C-4F2C-9051-F0A04D02E2D6}" destId="{F90E5926-B97C-4A44-81B3-3727997D1956}" srcOrd="0" destOrd="0" presId="urn:microsoft.com/office/officeart/2008/layout/LinedList"/>
    <dgm:cxn modelId="{9BEF1763-74BE-40CE-A6FE-E80C331D8238}" type="presParOf" srcId="{0B1D0F27-8A9C-4F2C-9051-F0A04D02E2D6}" destId="{2C43838C-F1A5-49A0-9BAC-FC61EC8136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FD626-3F39-4C8F-9440-D622EBD36FC4}">
      <dsp:nvSpPr>
        <dsp:cNvPr id="0" name=""/>
        <dsp:cNvSpPr/>
      </dsp:nvSpPr>
      <dsp:spPr>
        <a:xfrm>
          <a:off x="0" y="0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90555-B37E-41C9-B21F-5CED9A17D11B}">
      <dsp:nvSpPr>
        <dsp:cNvPr id="0" name=""/>
        <dsp:cNvSpPr/>
      </dsp:nvSpPr>
      <dsp:spPr>
        <a:xfrm>
          <a:off x="0" y="0"/>
          <a:ext cx="9905999" cy="89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Times New Roman"/>
              <a:cs typeface="Times New Roman"/>
            </a:rPr>
            <a:t>Hata </a:t>
          </a:r>
          <a:r>
            <a:rPr lang="en-US" sz="3700" kern="1200" err="1">
              <a:latin typeface="Times New Roman"/>
              <a:cs typeface="Times New Roman"/>
            </a:rPr>
            <a:t>ayıklama</a:t>
          </a:r>
          <a:r>
            <a:rPr lang="en-US" sz="3700" kern="1200">
              <a:latin typeface="Times New Roman"/>
              <a:cs typeface="Times New Roman"/>
            </a:rPr>
            <a:t> </a:t>
          </a:r>
          <a:r>
            <a:rPr lang="en-US" sz="3700" kern="1200" err="1">
              <a:latin typeface="Times New Roman"/>
              <a:cs typeface="Times New Roman"/>
            </a:rPr>
            <a:t>zorlukları</a:t>
          </a:r>
          <a:endParaRPr lang="en-US" sz="3700" kern="1200">
            <a:latin typeface="Times New Roman"/>
            <a:cs typeface="Times New Roman"/>
          </a:endParaRPr>
        </a:p>
      </dsp:txBody>
      <dsp:txXfrm>
        <a:off x="0" y="0"/>
        <a:ext cx="9905999" cy="891779"/>
      </dsp:txXfrm>
    </dsp:sp>
    <dsp:sp modelId="{5984A6D2-FFE4-4AE7-9735-AA5E70376888}">
      <dsp:nvSpPr>
        <dsp:cNvPr id="0" name=""/>
        <dsp:cNvSpPr/>
      </dsp:nvSpPr>
      <dsp:spPr>
        <a:xfrm>
          <a:off x="0" y="891779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32F86-577E-4594-AF9A-EA9AD8044D65}">
      <dsp:nvSpPr>
        <dsp:cNvPr id="0" name=""/>
        <dsp:cNvSpPr/>
      </dsp:nvSpPr>
      <dsp:spPr>
        <a:xfrm>
          <a:off x="0" y="891779"/>
          <a:ext cx="9905999" cy="89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err="1">
              <a:solidFill>
                <a:srgbClr val="FF0000"/>
              </a:solidFill>
              <a:latin typeface="Times New Roman"/>
              <a:cs typeface="Times New Roman"/>
            </a:rPr>
            <a:t>Dinamik</a:t>
          </a:r>
          <a:r>
            <a:rPr lang="en-US" sz="3700" kern="1200">
              <a:solidFill>
                <a:srgbClr val="FF0000"/>
              </a:solidFill>
              <a:latin typeface="Times New Roman"/>
              <a:cs typeface="Times New Roman"/>
            </a:rPr>
            <a:t> durum </a:t>
          </a:r>
          <a:r>
            <a:rPr lang="en-US" sz="3700" kern="1200" err="1">
              <a:solidFill>
                <a:srgbClr val="FF0000"/>
              </a:solidFill>
              <a:latin typeface="Times New Roman"/>
              <a:cs typeface="Times New Roman"/>
            </a:rPr>
            <a:t>değişiklikleri</a:t>
          </a:r>
          <a:endParaRPr lang="en-US" sz="3700" kern="1200">
            <a:solidFill>
              <a:srgbClr val="FF0000"/>
            </a:solidFill>
            <a:latin typeface="Times New Roman"/>
            <a:cs typeface="Times New Roman"/>
          </a:endParaRPr>
        </a:p>
      </dsp:txBody>
      <dsp:txXfrm>
        <a:off x="0" y="891779"/>
        <a:ext cx="9905999" cy="891779"/>
      </dsp:txXfrm>
    </dsp:sp>
    <dsp:sp modelId="{59E0FC9A-6F54-49FD-BA14-875096323D40}">
      <dsp:nvSpPr>
        <dsp:cNvPr id="0" name=""/>
        <dsp:cNvSpPr/>
      </dsp:nvSpPr>
      <dsp:spPr>
        <a:xfrm>
          <a:off x="0" y="1783558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364D2-C40A-4571-9435-56C85F748466}">
      <dsp:nvSpPr>
        <dsp:cNvPr id="0" name=""/>
        <dsp:cNvSpPr/>
      </dsp:nvSpPr>
      <dsp:spPr>
        <a:xfrm>
          <a:off x="0" y="1783559"/>
          <a:ext cx="9905999" cy="89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err="1">
              <a:latin typeface="Times New Roman"/>
              <a:cs typeface="Times New Roman"/>
            </a:rPr>
            <a:t>Tutarsız</a:t>
          </a:r>
          <a:r>
            <a:rPr lang="en-US" sz="3700" kern="1200">
              <a:latin typeface="Times New Roman"/>
              <a:cs typeface="Times New Roman"/>
            </a:rPr>
            <a:t> </a:t>
          </a:r>
          <a:r>
            <a:rPr lang="en-US" sz="3700" kern="1200" err="1">
              <a:latin typeface="Times New Roman"/>
              <a:cs typeface="Times New Roman"/>
            </a:rPr>
            <a:t>durumlar</a:t>
          </a:r>
          <a:endParaRPr lang="en-US" sz="3700" kern="1200">
            <a:latin typeface="Times New Roman"/>
            <a:cs typeface="Times New Roman"/>
          </a:endParaRPr>
        </a:p>
      </dsp:txBody>
      <dsp:txXfrm>
        <a:off x="0" y="1783559"/>
        <a:ext cx="9905999" cy="891779"/>
      </dsp:txXfrm>
    </dsp:sp>
    <dsp:sp modelId="{67F9F73F-34DE-4541-986C-046B4E9BB9A1}">
      <dsp:nvSpPr>
        <dsp:cNvPr id="0" name=""/>
        <dsp:cNvSpPr/>
      </dsp:nvSpPr>
      <dsp:spPr>
        <a:xfrm>
          <a:off x="0" y="2675338"/>
          <a:ext cx="99059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E5926-B97C-4A44-81B3-3727997D1956}">
      <dsp:nvSpPr>
        <dsp:cNvPr id="0" name=""/>
        <dsp:cNvSpPr/>
      </dsp:nvSpPr>
      <dsp:spPr>
        <a:xfrm>
          <a:off x="0" y="2675338"/>
          <a:ext cx="9905999" cy="89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Times New Roman"/>
              <a:cs typeface="Times New Roman"/>
            </a:rPr>
            <a:t>Büyük </a:t>
          </a:r>
          <a:r>
            <a:rPr lang="en-US" sz="3700" kern="1200" err="1">
              <a:latin typeface="Times New Roman"/>
              <a:cs typeface="Times New Roman"/>
            </a:rPr>
            <a:t>bir</a:t>
          </a:r>
          <a:r>
            <a:rPr lang="en-US" sz="3700" kern="1200">
              <a:latin typeface="Times New Roman"/>
              <a:cs typeface="Times New Roman"/>
            </a:rPr>
            <a:t> durum, </a:t>
          </a:r>
          <a:r>
            <a:rPr lang="en-US" sz="3700" kern="1200" err="1">
              <a:latin typeface="Times New Roman"/>
              <a:cs typeface="Times New Roman"/>
            </a:rPr>
            <a:t>ya</a:t>
          </a:r>
          <a:r>
            <a:rPr lang="en-US" sz="3700" kern="1200">
              <a:latin typeface="Times New Roman"/>
              <a:cs typeface="Times New Roman"/>
            </a:rPr>
            <a:t> da </a:t>
          </a:r>
          <a:r>
            <a:rPr lang="en-US" sz="3700" kern="1200" err="1">
              <a:latin typeface="Times New Roman"/>
              <a:cs typeface="Times New Roman"/>
            </a:rPr>
            <a:t>karmaşık</a:t>
          </a:r>
          <a:r>
            <a:rPr lang="en-US" sz="3700" kern="1200">
              <a:latin typeface="Times New Roman"/>
              <a:cs typeface="Times New Roman"/>
            </a:rPr>
            <a:t> </a:t>
          </a:r>
          <a:r>
            <a:rPr lang="en-US" sz="3700" kern="1200" err="1">
              <a:latin typeface="Times New Roman"/>
              <a:cs typeface="Times New Roman"/>
            </a:rPr>
            <a:t>bir</a:t>
          </a:r>
          <a:r>
            <a:rPr lang="en-US" sz="3700" kern="1200">
              <a:latin typeface="Times New Roman"/>
              <a:cs typeface="Times New Roman"/>
            </a:rPr>
            <a:t> durum </a:t>
          </a:r>
          <a:r>
            <a:rPr lang="en-US" sz="3700" kern="1200" err="1">
              <a:latin typeface="Times New Roman"/>
              <a:cs typeface="Times New Roman"/>
            </a:rPr>
            <a:t>dizisi</a:t>
          </a:r>
          <a:endParaRPr lang="en-US" sz="3700" kern="1200">
            <a:latin typeface="Times New Roman"/>
            <a:cs typeface="Times New Roman"/>
          </a:endParaRPr>
        </a:p>
      </dsp:txBody>
      <dsp:txXfrm>
        <a:off x="0" y="2675338"/>
        <a:ext cx="9905999" cy="891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004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8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latin typeface="Times New Roman"/>
                <a:ea typeface="Calibri Light"/>
                <a:cs typeface="Calibri Light"/>
              </a:rPr>
              <a:t>DURUM MAKINESI ILE ROBOT DAVRANIS</a:t>
            </a:r>
            <a:br>
              <a:rPr lang="en-US" sz="3700">
                <a:latin typeface="Times New Roman"/>
                <a:ea typeface="Calibri Light"/>
                <a:cs typeface="Calibri Light"/>
              </a:rPr>
            </a:br>
            <a:r>
              <a:rPr lang="en-US" sz="3700">
                <a:latin typeface="Times New Roman"/>
                <a:ea typeface="Calibri Light"/>
                <a:cs typeface="Calibri Light"/>
              </a:rPr>
              <a:t>MODELLEME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Times New Roman"/>
                <a:ea typeface="Calibri"/>
                <a:cs typeface="Calibri"/>
              </a:rPr>
              <a:t>Muhammed Kasap</a:t>
            </a:r>
            <a:br>
              <a:rPr lang="en-US">
                <a:latin typeface="Times New Roman"/>
                <a:ea typeface="Calibri"/>
                <a:cs typeface="Calibri"/>
              </a:rPr>
            </a:br>
            <a:r>
              <a:rPr lang="en-US">
                <a:latin typeface="Times New Roman"/>
                <a:ea typeface="Calibri"/>
                <a:cs typeface="Calibri"/>
              </a:rPr>
              <a:t>20011030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38" name="Picture 37" descr="İki şirin robot">
            <a:extLst>
              <a:ext uri="{FF2B5EF4-FFF2-40B4-BE49-F238E27FC236}">
                <a16:creationId xmlns:a16="http://schemas.microsoft.com/office/drawing/2014/main" id="{D152E2B4-305B-F465-9287-EF24B8392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4" r="3406" b="-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A4FF-74DA-27A4-D085-08235117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Içerik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44EC-757E-4794-D2F3-139AF3F2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Problem</a:t>
            </a:r>
          </a:p>
          <a:p>
            <a:r>
              <a:rPr lang="en-US" err="1">
                <a:latin typeface="Times New Roman"/>
                <a:cs typeface="Times New Roman"/>
              </a:rPr>
              <a:t>Olası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Çözüm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Önerileri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Durum </a:t>
            </a:r>
            <a:r>
              <a:rPr lang="en-US" err="1">
                <a:latin typeface="Times New Roman"/>
                <a:cs typeface="Times New Roman"/>
              </a:rPr>
              <a:t>Makinesi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err="1">
                <a:latin typeface="Times New Roman"/>
                <a:cs typeface="Times New Roman"/>
              </a:rPr>
              <a:t>Senaryo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596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4190-03BD-1E7E-5337-01FB0027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2070340" cy="1360898"/>
          </a:xfrm>
        </p:spPr>
        <p:txBody>
          <a:bodyPr/>
          <a:lstStyle/>
          <a:p>
            <a:pPr algn="r"/>
            <a:r>
              <a:rPr lang="en-US">
                <a:ea typeface="+mj-lt"/>
                <a:cs typeface="+mj-lt"/>
              </a:rPr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62D7D-B667-34D9-74B9-0FA09E7F18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8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F13CA6-62BA-4542-A666-34CE885F3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93E2B-C749-80C1-BB46-B59D3CD9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590" y="872937"/>
            <a:ext cx="7063409" cy="1360898"/>
          </a:xfrm>
        </p:spPr>
        <p:txBody>
          <a:bodyPr>
            <a:normAutofit/>
          </a:bodyPr>
          <a:lstStyle/>
          <a:p>
            <a:pPr algn="r"/>
            <a:r>
              <a:rPr lang="en-US" err="1">
                <a:latin typeface="Times New Roman"/>
                <a:cs typeface="Times New Roman"/>
              </a:rPr>
              <a:t>Olası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Çözüm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Önerileri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18B9-1C19-9A03-CEE2-0690E812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112" y="2332028"/>
            <a:ext cx="5612297" cy="3840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Davranış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Ağaçları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Durum </a:t>
            </a:r>
            <a:r>
              <a:rPr lang="en-US" err="1">
                <a:latin typeface="Times New Roman"/>
                <a:cs typeface="Times New Roman"/>
              </a:rPr>
              <a:t>Makineleri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Zaman </a:t>
            </a:r>
            <a:r>
              <a:rPr lang="en-US" err="1">
                <a:latin typeface="Times New Roman"/>
                <a:cs typeface="Times New Roman"/>
              </a:rPr>
              <a:t>Tabanlı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Kontrol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err="1">
                <a:latin typeface="Times New Roman"/>
                <a:cs typeface="Times New Roman"/>
              </a:rPr>
              <a:t>Dinamik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Hareket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Planlaması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Makine </a:t>
            </a:r>
            <a:r>
              <a:rPr lang="en-US" err="1">
                <a:latin typeface="Times New Roman"/>
                <a:cs typeface="Times New Roman"/>
              </a:rPr>
              <a:t>Öğrenmesi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Tabanlı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Kontrol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gibi</a:t>
            </a:r>
            <a:r>
              <a:rPr lang="en-US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Picture 4" descr="A diagram of machine learning&#10;&#10;Description automatically generated">
            <a:extLst>
              <a:ext uri="{FF2B5EF4-FFF2-40B4-BE49-F238E27FC236}">
                <a16:creationId xmlns:a16="http://schemas.microsoft.com/office/drawing/2014/main" id="{3E2BD7DB-5E2D-1339-7EC8-888107A3C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5" r="21268" b="2"/>
          <a:stretch/>
        </p:blipFill>
        <p:spPr>
          <a:xfrm>
            <a:off x="-5622" y="10"/>
            <a:ext cx="4650449" cy="5306086"/>
          </a:xfrm>
          <a:custGeom>
            <a:avLst/>
            <a:gdLst/>
            <a:ahLst/>
            <a:cxnLst/>
            <a:rect l="l" t="t" r="r" b="b"/>
            <a:pathLst>
              <a:path w="4650449" h="5306096">
                <a:moveTo>
                  <a:pt x="0" y="0"/>
                </a:moveTo>
                <a:lnTo>
                  <a:pt x="4650449" y="0"/>
                </a:lnTo>
                <a:lnTo>
                  <a:pt x="0" y="5306096"/>
                </a:lnTo>
                <a:close/>
              </a:path>
            </a:pathLst>
          </a:custGeom>
        </p:spPr>
      </p:pic>
      <p:pic>
        <p:nvPicPr>
          <p:cNvPr id="4" name="Picture 3" descr="A diagram of a power supply system&#10;&#10;Description automatically generated">
            <a:extLst>
              <a:ext uri="{FF2B5EF4-FFF2-40B4-BE49-F238E27FC236}">
                <a16:creationId xmlns:a16="http://schemas.microsoft.com/office/drawing/2014/main" id="{D6FF89B3-6EBD-094A-6E90-5C9D0E59F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82" r="6296" b="3"/>
          <a:stretch/>
        </p:blipFill>
        <p:spPr>
          <a:xfrm>
            <a:off x="7541552" y="1551904"/>
            <a:ext cx="4650449" cy="5306096"/>
          </a:xfrm>
          <a:custGeom>
            <a:avLst/>
            <a:gdLst/>
            <a:ahLst/>
            <a:cxnLst/>
            <a:rect l="l" t="t" r="r" b="b"/>
            <a:pathLst>
              <a:path w="4650449" h="5306096">
                <a:moveTo>
                  <a:pt x="4650449" y="0"/>
                </a:moveTo>
                <a:lnTo>
                  <a:pt x="4650449" y="5306096"/>
                </a:lnTo>
                <a:lnTo>
                  <a:pt x="0" y="530609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821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F44A5-8FEE-2DB4-CCBD-C51C3AA7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872937"/>
            <a:ext cx="5946290" cy="1360898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Durum </a:t>
            </a:r>
            <a:r>
              <a:rPr lang="en-US" err="1">
                <a:latin typeface="Times New Roman"/>
                <a:cs typeface="Times New Roman"/>
              </a:rPr>
              <a:t>Makinesi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5B27-1EA3-1087-D00F-13A1EE39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67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err="1">
                <a:latin typeface="Times New Roman"/>
                <a:cs typeface="Times New Roman"/>
              </a:rPr>
              <a:t>Önem</a:t>
            </a:r>
            <a:endParaRPr lang="en-US">
              <a:latin typeface="Times New Roman"/>
              <a:cs typeface="Times New Roman"/>
            </a:endParaRPr>
          </a:p>
          <a:p>
            <a:pPr lvl="1" indent="-285750">
              <a:buFont typeface="Courier New"/>
              <a:buChar char="o"/>
            </a:pPr>
            <a:r>
              <a:rPr lang="en-US" i="0">
                <a:latin typeface="Times New Roman"/>
                <a:cs typeface="Times New Roman"/>
              </a:rPr>
              <a:t>Avantajlar</a:t>
            </a:r>
          </a:p>
          <a:p>
            <a:pPr marL="800100" lvl="2" indent="-285750"/>
            <a:r>
              <a:rPr lang="en-US" err="1">
                <a:latin typeface="Times New Roman"/>
                <a:cs typeface="Times New Roman"/>
              </a:rPr>
              <a:t>Modüler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Anlaşılır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Tasarım</a:t>
            </a:r>
            <a:endParaRPr lang="en-US">
              <a:latin typeface="Times New Roman"/>
              <a:cs typeface="Times New Roman"/>
            </a:endParaRPr>
          </a:p>
          <a:p>
            <a:pPr marL="800100" lvl="2" indent="-285750"/>
            <a:r>
              <a:rPr lang="en-US" err="1">
                <a:latin typeface="Times New Roman"/>
                <a:cs typeface="Times New Roman"/>
              </a:rPr>
              <a:t>Güncelleme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Ekleme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ve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Çıkarma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Kolaylığı</a:t>
            </a:r>
            <a:endParaRPr lang="en-US">
              <a:latin typeface="Times New Roman"/>
              <a:cs typeface="Times New Roman"/>
            </a:endParaRPr>
          </a:p>
          <a:p>
            <a:pPr marL="800100" lvl="2" indent="-285750"/>
            <a:r>
              <a:rPr lang="en-US" i="0" err="1">
                <a:solidFill>
                  <a:srgbClr val="FF0000"/>
                </a:solidFill>
                <a:latin typeface="Times New Roman"/>
                <a:cs typeface="Times New Roman"/>
              </a:rPr>
              <a:t>Eşzamanlı</a:t>
            </a:r>
            <a:r>
              <a:rPr lang="en-US" i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i="0" err="1">
                <a:solidFill>
                  <a:srgbClr val="FF0000"/>
                </a:solidFill>
                <a:latin typeface="Times New Roman"/>
                <a:cs typeface="Times New Roman"/>
              </a:rPr>
              <a:t>ve</a:t>
            </a:r>
            <a:r>
              <a:rPr lang="en-US" i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i="0" err="1">
                <a:solidFill>
                  <a:srgbClr val="FF0000"/>
                </a:solidFill>
                <a:latin typeface="Times New Roman"/>
                <a:cs typeface="Times New Roman"/>
              </a:rPr>
              <a:t>Paralel</a:t>
            </a:r>
            <a:r>
              <a:rPr lang="en-US" i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i="0" err="1">
                <a:solidFill>
                  <a:srgbClr val="FF0000"/>
                </a:solidFill>
                <a:latin typeface="Times New Roman"/>
                <a:cs typeface="Times New Roman"/>
              </a:rPr>
              <a:t>Kontrol</a:t>
            </a:r>
            <a:endParaRPr lang="en-US" i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00100" lvl="2" indent="-285750"/>
            <a:r>
              <a:rPr lang="en-US" i="0" err="1">
                <a:latin typeface="Times New Roman"/>
                <a:cs typeface="Times New Roman"/>
              </a:rPr>
              <a:t>Entegre</a:t>
            </a:r>
            <a:r>
              <a:rPr lang="en-US" i="0">
                <a:latin typeface="Times New Roman"/>
                <a:cs typeface="Times New Roman"/>
              </a:rPr>
              <a:t> Hata </a:t>
            </a:r>
            <a:r>
              <a:rPr lang="en-US" i="0" err="1">
                <a:latin typeface="Times New Roman"/>
                <a:cs typeface="Times New Roman"/>
              </a:rPr>
              <a:t>Yönetimi</a:t>
            </a:r>
            <a:endParaRPr lang="en-US" i="0">
              <a:latin typeface="Times New Roman"/>
              <a:cs typeface="Times New Roman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i="0">
                <a:latin typeface="Times New Roman"/>
                <a:cs typeface="Times New Roman"/>
              </a:rPr>
              <a:t> </a:t>
            </a:r>
            <a:r>
              <a:rPr lang="en-US" i="0" err="1">
                <a:latin typeface="Times New Roman"/>
                <a:cs typeface="Times New Roman"/>
              </a:rPr>
              <a:t>Dezavantajlar</a:t>
            </a:r>
            <a:endParaRPr lang="en-US" i="0">
              <a:latin typeface="Times New Roman"/>
              <a:cs typeface="Times New Roman"/>
            </a:endParaRPr>
          </a:p>
          <a:p>
            <a:pPr lvl="4">
              <a:buFont typeface="Arial"/>
              <a:buChar char="•"/>
            </a:pPr>
            <a:r>
              <a:rPr lang="en-US" i="0">
                <a:latin typeface="Times New Roman"/>
                <a:cs typeface="Times New Roman"/>
              </a:rPr>
              <a:t>Büyük SM </a:t>
            </a:r>
            <a:r>
              <a:rPr lang="en-US" i="0" err="1">
                <a:latin typeface="Times New Roman"/>
                <a:cs typeface="Times New Roman"/>
              </a:rPr>
              <a:t>lerin</a:t>
            </a:r>
            <a:r>
              <a:rPr lang="en-US" i="0">
                <a:latin typeface="Times New Roman"/>
                <a:cs typeface="Times New Roman"/>
              </a:rPr>
              <a:t> </a:t>
            </a:r>
            <a:r>
              <a:rPr lang="en-US" i="0" err="1">
                <a:latin typeface="Times New Roman"/>
                <a:cs typeface="Times New Roman"/>
              </a:rPr>
              <a:t>Karmaşıklığı</a:t>
            </a:r>
            <a:endParaRPr lang="en-US" i="0">
              <a:latin typeface="Times New Roman"/>
              <a:cs typeface="Times New Roman"/>
            </a:endParaRPr>
          </a:p>
          <a:p>
            <a:pPr lvl="4" indent="-228600"/>
            <a:r>
              <a:rPr lang="en-US" i="0" err="1">
                <a:latin typeface="Times New Roman"/>
                <a:cs typeface="Times New Roman"/>
              </a:rPr>
              <a:t>Dinamik</a:t>
            </a:r>
            <a:r>
              <a:rPr lang="en-US" i="0">
                <a:latin typeface="Times New Roman"/>
                <a:cs typeface="Times New Roman"/>
              </a:rPr>
              <a:t> </a:t>
            </a:r>
            <a:r>
              <a:rPr lang="en-US" i="0" err="1">
                <a:latin typeface="Times New Roman"/>
                <a:cs typeface="Times New Roman"/>
              </a:rPr>
              <a:t>Durumlara</a:t>
            </a:r>
            <a:r>
              <a:rPr lang="en-US" i="0">
                <a:latin typeface="Times New Roman"/>
                <a:cs typeface="Times New Roman"/>
              </a:rPr>
              <a:t> </a:t>
            </a:r>
            <a:r>
              <a:rPr lang="en-US" i="0" err="1">
                <a:latin typeface="Times New Roman"/>
                <a:cs typeface="Times New Roman"/>
              </a:rPr>
              <a:t>Karşı</a:t>
            </a:r>
            <a:r>
              <a:rPr lang="en-US" i="0">
                <a:latin typeface="Times New Roman"/>
                <a:cs typeface="Times New Roman"/>
              </a:rPr>
              <a:t> </a:t>
            </a:r>
            <a:r>
              <a:rPr lang="en-US" i="0" err="1">
                <a:latin typeface="Times New Roman"/>
                <a:cs typeface="Times New Roman"/>
              </a:rPr>
              <a:t>Zayıf</a:t>
            </a:r>
            <a:r>
              <a:rPr lang="en-US" i="0">
                <a:latin typeface="Times New Roman"/>
                <a:cs typeface="Times New Roman"/>
              </a:rPr>
              <a:t>/Zor </a:t>
            </a:r>
            <a:r>
              <a:rPr lang="en-US" i="0" err="1">
                <a:latin typeface="Times New Roman"/>
                <a:cs typeface="Times New Roman"/>
              </a:rPr>
              <a:t>Müdahale</a:t>
            </a:r>
            <a:endParaRPr lang="en-US" i="0">
              <a:latin typeface="Times New Roman"/>
              <a:cs typeface="Times New Roman"/>
            </a:endParaRPr>
          </a:p>
          <a:p>
            <a:pPr marL="0" lvl="1"/>
            <a:endParaRPr lang="en-US" i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452FD98-FBD1-2E9D-6E8C-6C7EB829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378" y="2083594"/>
            <a:ext cx="6096000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AFE12-A235-FC20-AB63-3A38435C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Senaryo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AD133D-93AB-2618-F1EC-B29CF63F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Etrafında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dön</a:t>
            </a:r>
          </a:p>
          <a:p>
            <a:pPr marL="514350" lvl="1" indent="-285750">
              <a:buFont typeface="Courier New"/>
              <a:buChar char="o"/>
            </a:pPr>
            <a:r>
              <a:rPr lang="en-US" i="0" err="1">
                <a:latin typeface="Times New Roman"/>
                <a:cs typeface="Times New Roman"/>
              </a:rPr>
              <a:t>Cmd_vel</a:t>
            </a:r>
            <a:r>
              <a:rPr lang="en-US" i="0">
                <a:latin typeface="Times New Roman"/>
                <a:cs typeface="Times New Roman"/>
              </a:rPr>
              <a:t> </a:t>
            </a:r>
            <a:r>
              <a:rPr lang="en-US" i="0" err="1">
                <a:latin typeface="Times New Roman"/>
                <a:cs typeface="Times New Roman"/>
              </a:rPr>
              <a:t>ile</a:t>
            </a:r>
            <a:r>
              <a:rPr lang="en-US" i="0">
                <a:latin typeface="Times New Roman"/>
                <a:cs typeface="Times New Roman"/>
              </a:rPr>
              <a:t> </a:t>
            </a:r>
            <a:r>
              <a:rPr lang="en-US" i="0" err="1">
                <a:latin typeface="Times New Roman"/>
                <a:cs typeface="Times New Roman"/>
              </a:rPr>
              <a:t>açısal</a:t>
            </a:r>
            <a:r>
              <a:rPr lang="en-US" i="0">
                <a:latin typeface="Times New Roman"/>
                <a:cs typeface="Times New Roman"/>
              </a:rPr>
              <a:t> </a:t>
            </a:r>
            <a:r>
              <a:rPr lang="en-US" i="0" err="1">
                <a:latin typeface="Times New Roman"/>
                <a:cs typeface="Times New Roman"/>
              </a:rPr>
              <a:t>hız</a:t>
            </a:r>
            <a:endParaRPr lang="en-US" i="0">
              <a:latin typeface="Times New Roman"/>
              <a:cs typeface="Times New Roman"/>
            </a:endParaRPr>
          </a:p>
          <a:p>
            <a:r>
              <a:rPr lang="en-US" err="1">
                <a:latin typeface="Times New Roman"/>
                <a:cs typeface="Times New Roman"/>
              </a:rPr>
              <a:t>Haritayı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keşfet</a:t>
            </a:r>
            <a:endParaRPr lang="en-US">
              <a:latin typeface="Times New Roman"/>
              <a:cs typeface="Times New Roman"/>
            </a:endParaRPr>
          </a:p>
          <a:p>
            <a:pPr marL="514350" lvl="1" indent="-285750">
              <a:buFont typeface="Courier New"/>
              <a:buChar char="o"/>
            </a:pPr>
            <a:r>
              <a:rPr lang="en-US" i="0" err="1">
                <a:latin typeface="Times New Roman"/>
                <a:cs typeface="Times New Roman"/>
              </a:rPr>
              <a:t>Explore_Lite</a:t>
            </a:r>
            <a:r>
              <a:rPr lang="en-US" i="0">
                <a:latin typeface="Times New Roman"/>
                <a:cs typeface="Times New Roman"/>
              </a:rPr>
              <a:t> </a:t>
            </a:r>
            <a:r>
              <a:rPr lang="en-US" i="0" err="1">
                <a:latin typeface="Times New Roman"/>
                <a:cs typeface="Times New Roman"/>
              </a:rPr>
              <a:t>paketi</a:t>
            </a:r>
            <a:endParaRPr lang="en-US" i="0">
              <a:latin typeface="Times New Roman"/>
              <a:cs typeface="Times New Roman"/>
            </a:endParaRPr>
          </a:p>
          <a:p>
            <a:r>
              <a:rPr lang="en-US" err="1">
                <a:latin typeface="Times New Roman"/>
                <a:cs typeface="Times New Roman"/>
              </a:rPr>
              <a:t>Başlangıca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dön</a:t>
            </a:r>
            <a:endParaRPr lang="en-US">
              <a:latin typeface="Times New Roman"/>
              <a:cs typeface="Times New Roman"/>
            </a:endParaRPr>
          </a:p>
          <a:p>
            <a:pPr lvl="2">
              <a:buFont typeface="Courier New"/>
              <a:buChar char="o"/>
            </a:pPr>
            <a:r>
              <a:rPr lang="en-US" err="1">
                <a:solidFill>
                  <a:srgbClr val="FFFFFF"/>
                </a:solidFill>
                <a:latin typeface="Times New Roman"/>
                <a:cs typeface="Times New Roman"/>
              </a:rPr>
              <a:t>Move_Base</a:t>
            </a:r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 Goal</a:t>
            </a:r>
          </a:p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Şarj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durumuna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göre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davranış</a:t>
            </a:r>
            <a:endParaRPr lang="en-US" err="1">
              <a:latin typeface="Times New Roman"/>
              <a:cs typeface="Times New Roman"/>
            </a:endParaRPr>
          </a:p>
          <a:p>
            <a:pPr marL="514350" lvl="1" indent="-285750">
              <a:buFont typeface="Courier New"/>
              <a:buChar char="o"/>
            </a:pPr>
            <a:endParaRPr lang="en-US" i="0">
              <a:latin typeface="Times New Roman"/>
              <a:cs typeface="Times New Roman"/>
            </a:endParaRPr>
          </a:p>
          <a:p>
            <a:pPr lvl="1"/>
            <a:endParaRPr lang="en-US" sz="2000" i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diagram of a state machine&#10;&#10;Description automatically generated">
            <a:extLst>
              <a:ext uri="{FF2B5EF4-FFF2-40B4-BE49-F238E27FC236}">
                <a16:creationId xmlns:a16="http://schemas.microsoft.com/office/drawing/2014/main" id="{A22050A5-3104-0E49-3BEA-9A01F59E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38" r="-1" b="6530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911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F13CA6-62BA-4542-A666-34CE885F3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C9609-AE35-A0B4-70F9-173B6ABB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590" y="872937"/>
            <a:ext cx="7063409" cy="1360898"/>
          </a:xfrm>
        </p:spPr>
        <p:txBody>
          <a:bodyPr>
            <a:normAutofit/>
          </a:bodyPr>
          <a:lstStyle/>
          <a:p>
            <a:pPr algn="r"/>
            <a:r>
              <a:rPr lang="en-US" err="1"/>
              <a:t>Araçlar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2BE4-5C9D-4CE4-3D9C-78C11AB3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112" y="2332028"/>
            <a:ext cx="5612297" cy="3840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ROS (Robot Operating System)</a:t>
            </a:r>
            <a:endParaRPr lang="en-US"/>
          </a:p>
          <a:p>
            <a:pPr marL="514350" lvl="2">
              <a:buFont typeface="Wingdings"/>
              <a:buChar char="§"/>
            </a:pPr>
            <a:r>
              <a:rPr lang="en-US" i="0">
                <a:ea typeface="+mn-lt"/>
                <a:cs typeface="+mn-lt"/>
              </a:rPr>
              <a:t>SLAM </a:t>
            </a:r>
            <a:r>
              <a:rPr lang="en-US" i="0" err="1">
                <a:ea typeface="+mn-lt"/>
                <a:cs typeface="+mn-lt"/>
              </a:rPr>
              <a:t>Paketi</a:t>
            </a:r>
            <a:endParaRPr lang="en-US" i="0">
              <a:ea typeface="+mn-lt"/>
              <a:cs typeface="+mn-lt"/>
            </a:endParaRPr>
          </a:p>
          <a:p>
            <a:pPr marL="514350" lvl="2">
              <a:buFont typeface="Wingdings"/>
              <a:buChar char="§"/>
            </a:pPr>
            <a:r>
              <a:rPr lang="en-US" i="0">
                <a:ea typeface="+mn-lt"/>
                <a:cs typeface="+mn-lt"/>
              </a:rPr>
              <a:t>Navigation </a:t>
            </a:r>
            <a:r>
              <a:rPr lang="en-US" i="0" err="1">
                <a:ea typeface="+mn-lt"/>
                <a:cs typeface="+mn-lt"/>
              </a:rPr>
              <a:t>Paketi</a:t>
            </a:r>
            <a:endParaRPr lang="en-US" i="1">
              <a:ea typeface="+mn-lt"/>
              <a:cs typeface="+mn-lt"/>
            </a:endParaRPr>
          </a:p>
          <a:p>
            <a:pPr marL="514350" lvl="2">
              <a:buFont typeface="Wingdings"/>
              <a:buChar char="§"/>
            </a:pPr>
            <a:r>
              <a:rPr lang="en-US" i="0" err="1">
                <a:ea typeface="+mn-lt"/>
                <a:cs typeface="+mn-lt"/>
              </a:rPr>
              <a:t>Explore_Lite</a:t>
            </a:r>
            <a:r>
              <a:rPr lang="en-US" i="0">
                <a:ea typeface="+mn-lt"/>
                <a:cs typeface="+mn-lt"/>
              </a:rPr>
              <a:t> </a:t>
            </a:r>
            <a:r>
              <a:rPr lang="en-US" i="0" err="1">
                <a:ea typeface="+mn-lt"/>
                <a:cs typeface="+mn-lt"/>
              </a:rPr>
              <a:t>Paketi</a:t>
            </a:r>
            <a:r>
              <a:rPr lang="en-US" i="0">
                <a:ea typeface="+mn-lt"/>
                <a:cs typeface="+mn-lt"/>
              </a:rPr>
              <a:t>   </a:t>
            </a:r>
            <a:endParaRPr lang="en-US" i="1"/>
          </a:p>
          <a:p>
            <a:r>
              <a:rPr lang="en-US">
                <a:ea typeface="+mn-lt"/>
                <a:cs typeface="+mn-lt"/>
              </a:rPr>
              <a:t>Gazebo </a:t>
            </a:r>
            <a:r>
              <a:rPr lang="en-US" err="1">
                <a:ea typeface="+mn-lt"/>
                <a:cs typeface="+mn-lt"/>
              </a:rPr>
              <a:t>Simülasyon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Ortamı</a:t>
            </a:r>
          </a:p>
          <a:p>
            <a:r>
              <a:rPr lang="en-US">
                <a:ea typeface="+mn-lt"/>
                <a:cs typeface="+mn-lt"/>
              </a:rPr>
              <a:t>Rviz (ROS Visualization)</a:t>
            </a:r>
            <a:endParaRPr lang="en-US"/>
          </a:p>
          <a:p>
            <a:r>
              <a:rPr lang="en-US"/>
              <a:t>Python</a:t>
            </a:r>
          </a:p>
          <a:p>
            <a:endParaRPr lang="en-US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9B66F7E-8906-941D-65F0-602C24FFE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" r="6646" b="-2"/>
          <a:stretch/>
        </p:blipFill>
        <p:spPr>
          <a:xfrm>
            <a:off x="-5622" y="10"/>
            <a:ext cx="4650449" cy="5306086"/>
          </a:xfrm>
          <a:custGeom>
            <a:avLst/>
            <a:gdLst/>
            <a:ahLst/>
            <a:cxnLst/>
            <a:rect l="l" t="t" r="r" b="b"/>
            <a:pathLst>
              <a:path w="4650449" h="5306096">
                <a:moveTo>
                  <a:pt x="0" y="0"/>
                </a:moveTo>
                <a:lnTo>
                  <a:pt x="4650449" y="0"/>
                </a:lnTo>
                <a:lnTo>
                  <a:pt x="0" y="5306096"/>
                </a:lnTo>
                <a:close/>
              </a:path>
            </a:pathLst>
          </a:custGeom>
        </p:spPr>
      </p:pic>
      <p:pic>
        <p:nvPicPr>
          <p:cNvPr id="4" name="Picture 3" descr="A screen shot of a computer generated image&#10;&#10;Description automatically generated">
            <a:extLst>
              <a:ext uri="{FF2B5EF4-FFF2-40B4-BE49-F238E27FC236}">
                <a16:creationId xmlns:a16="http://schemas.microsoft.com/office/drawing/2014/main" id="{F96E1062-73BA-234D-FAAD-A54907315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3" r="5195" b="2"/>
          <a:stretch/>
        </p:blipFill>
        <p:spPr>
          <a:xfrm>
            <a:off x="7541552" y="1551904"/>
            <a:ext cx="4650449" cy="5306096"/>
          </a:xfrm>
          <a:custGeom>
            <a:avLst/>
            <a:gdLst/>
            <a:ahLst/>
            <a:cxnLst/>
            <a:rect l="l" t="t" r="r" b="b"/>
            <a:pathLst>
              <a:path w="4650449" h="5306096">
                <a:moveTo>
                  <a:pt x="4650449" y="0"/>
                </a:moveTo>
                <a:lnTo>
                  <a:pt x="4650449" y="5306096"/>
                </a:lnTo>
                <a:lnTo>
                  <a:pt x="0" y="530609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43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02BE-5A14-DB5C-50C3-E94C9FE7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5285917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1424481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4"/>
      </a:lt2>
      <a:accent1>
        <a:srgbClr val="C593B8"/>
      </a:accent1>
      <a:accent2>
        <a:srgbClr val="BA7F92"/>
      </a:accent2>
      <a:accent3>
        <a:srgbClr val="C49793"/>
      </a:accent3>
      <a:accent4>
        <a:srgbClr val="BA9C7F"/>
      </a:accent4>
      <a:accent5>
        <a:srgbClr val="A8A57F"/>
      </a:accent5>
      <a:accent6>
        <a:srgbClr val="98AA74"/>
      </a:accent6>
      <a:hlink>
        <a:srgbClr val="568E6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Geniş ekran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RegattaVTI</vt:lpstr>
      <vt:lpstr>DURUM MAKINESI ILE ROBOT DAVRANIS MODELLEME</vt:lpstr>
      <vt:lpstr>Içerik</vt:lpstr>
      <vt:lpstr>Problem</vt:lpstr>
      <vt:lpstr>Olası Çözüm Önerileri</vt:lpstr>
      <vt:lpstr>Durum Makinesi</vt:lpstr>
      <vt:lpstr>Senaryo</vt:lpstr>
      <vt:lpstr>Araçlar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2024-01-25T00:20:41Z</dcterms:created>
  <dcterms:modified xsi:type="dcterms:W3CDTF">2024-02-02T12:57:09Z</dcterms:modified>
</cp:coreProperties>
</file>