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handoutMasterIdLst>
    <p:handoutMasterId r:id="rId3"/>
  </p:handoutMasterIdLst>
  <p:sldIdLst>
    <p:sldId id="256" r:id="rId2"/>
  </p:sldIdLst>
  <p:sldSz cx="21420138" cy="30275213"/>
  <p:notesSz cx="6759575" cy="9867900"/>
  <p:defaultTextStyle>
    <a:defPPr>
      <a:defRPr lang="en-GB"/>
    </a:defPPr>
    <a:lvl1pPr algn="l" rtl="0" eaLnBrk="0" fontAlgn="base" hangingPunct="0">
      <a:spcBef>
        <a:spcPct val="0"/>
      </a:spcBef>
      <a:spcAft>
        <a:spcPct val="0"/>
      </a:spcAft>
      <a:defRPr sz="9363" kern="1200">
        <a:solidFill>
          <a:schemeClr val="tx1"/>
        </a:solidFill>
        <a:latin typeface="Times New Roman" panose="02020603050405020304" pitchFamily="18" charset="0"/>
        <a:ea typeface="+mn-ea"/>
        <a:cs typeface="+mn-cs"/>
      </a:defRPr>
    </a:lvl1pPr>
    <a:lvl2pPr marL="570729" algn="l" rtl="0" eaLnBrk="0" fontAlgn="base" hangingPunct="0">
      <a:spcBef>
        <a:spcPct val="0"/>
      </a:spcBef>
      <a:spcAft>
        <a:spcPct val="0"/>
      </a:spcAft>
      <a:defRPr sz="9363" kern="1200">
        <a:solidFill>
          <a:schemeClr val="tx1"/>
        </a:solidFill>
        <a:latin typeface="Times New Roman" panose="02020603050405020304" pitchFamily="18" charset="0"/>
        <a:ea typeface="+mn-ea"/>
        <a:cs typeface="+mn-cs"/>
      </a:defRPr>
    </a:lvl2pPr>
    <a:lvl3pPr marL="1141458" algn="l" rtl="0" eaLnBrk="0" fontAlgn="base" hangingPunct="0">
      <a:spcBef>
        <a:spcPct val="0"/>
      </a:spcBef>
      <a:spcAft>
        <a:spcPct val="0"/>
      </a:spcAft>
      <a:defRPr sz="9363" kern="1200">
        <a:solidFill>
          <a:schemeClr val="tx1"/>
        </a:solidFill>
        <a:latin typeface="Times New Roman" panose="02020603050405020304" pitchFamily="18" charset="0"/>
        <a:ea typeface="+mn-ea"/>
        <a:cs typeface="+mn-cs"/>
      </a:defRPr>
    </a:lvl3pPr>
    <a:lvl4pPr marL="1712187" algn="l" rtl="0" eaLnBrk="0" fontAlgn="base" hangingPunct="0">
      <a:spcBef>
        <a:spcPct val="0"/>
      </a:spcBef>
      <a:spcAft>
        <a:spcPct val="0"/>
      </a:spcAft>
      <a:defRPr sz="9363" kern="1200">
        <a:solidFill>
          <a:schemeClr val="tx1"/>
        </a:solidFill>
        <a:latin typeface="Times New Roman" panose="02020603050405020304" pitchFamily="18" charset="0"/>
        <a:ea typeface="+mn-ea"/>
        <a:cs typeface="+mn-cs"/>
      </a:defRPr>
    </a:lvl4pPr>
    <a:lvl5pPr marL="2282916" algn="l" rtl="0" eaLnBrk="0" fontAlgn="base" hangingPunct="0">
      <a:spcBef>
        <a:spcPct val="0"/>
      </a:spcBef>
      <a:spcAft>
        <a:spcPct val="0"/>
      </a:spcAft>
      <a:defRPr sz="9363" kern="1200">
        <a:solidFill>
          <a:schemeClr val="tx1"/>
        </a:solidFill>
        <a:latin typeface="Times New Roman" panose="02020603050405020304" pitchFamily="18" charset="0"/>
        <a:ea typeface="+mn-ea"/>
        <a:cs typeface="+mn-cs"/>
      </a:defRPr>
    </a:lvl5pPr>
    <a:lvl6pPr marL="2853645" algn="l" defTabSz="1141458" rtl="0" eaLnBrk="1" latinLnBrk="0" hangingPunct="1">
      <a:defRPr sz="9363" kern="1200">
        <a:solidFill>
          <a:schemeClr val="tx1"/>
        </a:solidFill>
        <a:latin typeface="Times New Roman" panose="02020603050405020304" pitchFamily="18" charset="0"/>
        <a:ea typeface="+mn-ea"/>
        <a:cs typeface="+mn-cs"/>
      </a:defRPr>
    </a:lvl6pPr>
    <a:lvl7pPr marL="3424375" algn="l" defTabSz="1141458" rtl="0" eaLnBrk="1" latinLnBrk="0" hangingPunct="1">
      <a:defRPr sz="9363" kern="1200">
        <a:solidFill>
          <a:schemeClr val="tx1"/>
        </a:solidFill>
        <a:latin typeface="Times New Roman" panose="02020603050405020304" pitchFamily="18" charset="0"/>
        <a:ea typeface="+mn-ea"/>
        <a:cs typeface="+mn-cs"/>
      </a:defRPr>
    </a:lvl7pPr>
    <a:lvl8pPr marL="3995103" algn="l" defTabSz="1141458" rtl="0" eaLnBrk="1" latinLnBrk="0" hangingPunct="1">
      <a:defRPr sz="9363" kern="1200">
        <a:solidFill>
          <a:schemeClr val="tx1"/>
        </a:solidFill>
        <a:latin typeface="Times New Roman" panose="02020603050405020304" pitchFamily="18" charset="0"/>
        <a:ea typeface="+mn-ea"/>
        <a:cs typeface="+mn-cs"/>
      </a:defRPr>
    </a:lvl8pPr>
    <a:lvl9pPr marL="4565832" algn="l" defTabSz="1141458" rtl="0" eaLnBrk="1" latinLnBrk="0" hangingPunct="1">
      <a:defRPr sz="9363"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9537" userDrawn="1">
          <p15:clr>
            <a:srgbClr val="A4A3A4"/>
          </p15:clr>
        </p15:guide>
        <p15:guide id="2" pos="674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6D2"/>
    <a:srgbClr val="993366"/>
    <a:srgbClr val="006600"/>
    <a:srgbClr val="0099FF"/>
    <a:srgbClr val="339966"/>
    <a:srgbClr val="FF66CC"/>
    <a:srgbClr val="A02C20"/>
    <a:srgbClr val="66FFFF"/>
    <a:srgbClr val="F8F7E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Açık Stil 1 - Vurgu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66" autoAdjust="0"/>
    <p:restoredTop sz="96327" autoAdjust="0"/>
  </p:normalViewPr>
  <p:slideViewPr>
    <p:cSldViewPr>
      <p:cViewPr>
        <p:scale>
          <a:sx n="66" d="100"/>
          <a:sy n="66" d="100"/>
        </p:scale>
        <p:origin x="960" y="-2172"/>
      </p:cViewPr>
      <p:guideLst>
        <p:guide orient="horz" pos="9537"/>
        <p:guide pos="67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32"/>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0672E3F-AC9F-D1BA-EBE6-381E8EFA1373}"/>
              </a:ext>
            </a:extLst>
          </p:cNvPr>
          <p:cNvSpPr>
            <a:spLocks noGrp="1" noChangeArrowheads="1"/>
          </p:cNvSpPr>
          <p:nvPr>
            <p:ph type="hdr" sz="quarter"/>
          </p:nvPr>
        </p:nvSpPr>
        <p:spPr bwMode="auto">
          <a:xfrm>
            <a:off x="0" y="0"/>
            <a:ext cx="2928938" cy="492125"/>
          </a:xfrm>
          <a:prstGeom prst="rect">
            <a:avLst/>
          </a:prstGeom>
          <a:noFill/>
          <a:ln w="9525">
            <a:noFill/>
            <a:miter lim="800000"/>
            <a:headEnd/>
            <a:tailEnd/>
          </a:ln>
          <a:effectLst/>
        </p:spPr>
        <p:txBody>
          <a:bodyPr vert="horz" wrap="square" lIns="90628" tIns="45315" rIns="90628" bIns="45315" numCol="1" anchor="t" anchorCtr="0" compatLnSpc="1">
            <a:prstTxWarp prst="textNoShape">
              <a:avLst/>
            </a:prstTxWarp>
          </a:bodyPr>
          <a:lstStyle>
            <a:lvl1pPr defTabSz="906463">
              <a:defRPr sz="1200"/>
            </a:lvl1pPr>
          </a:lstStyle>
          <a:p>
            <a:pPr>
              <a:defRPr/>
            </a:pPr>
            <a:endParaRPr lang="zh-CN" altLang="en-GB"/>
          </a:p>
        </p:txBody>
      </p:sp>
      <p:sp>
        <p:nvSpPr>
          <p:cNvPr id="4099" name="Rectangle 3">
            <a:extLst>
              <a:ext uri="{FF2B5EF4-FFF2-40B4-BE49-F238E27FC236}">
                <a16:creationId xmlns:a16="http://schemas.microsoft.com/office/drawing/2014/main" id="{64D957EB-E8F2-867B-84E9-28A964FCFCBE}"/>
              </a:ext>
            </a:extLst>
          </p:cNvPr>
          <p:cNvSpPr>
            <a:spLocks noGrp="1" noChangeArrowheads="1"/>
          </p:cNvSpPr>
          <p:nvPr>
            <p:ph type="dt" sz="quarter" idx="1"/>
          </p:nvPr>
        </p:nvSpPr>
        <p:spPr bwMode="auto">
          <a:xfrm>
            <a:off x="3830638" y="0"/>
            <a:ext cx="2928937" cy="492125"/>
          </a:xfrm>
          <a:prstGeom prst="rect">
            <a:avLst/>
          </a:prstGeom>
          <a:noFill/>
          <a:ln w="9525">
            <a:noFill/>
            <a:miter lim="800000"/>
            <a:headEnd/>
            <a:tailEnd/>
          </a:ln>
          <a:effectLst/>
        </p:spPr>
        <p:txBody>
          <a:bodyPr vert="horz" wrap="square" lIns="90628" tIns="45315" rIns="90628" bIns="45315" numCol="1" anchor="t" anchorCtr="0" compatLnSpc="1">
            <a:prstTxWarp prst="textNoShape">
              <a:avLst/>
            </a:prstTxWarp>
          </a:bodyPr>
          <a:lstStyle>
            <a:lvl1pPr algn="r" defTabSz="906463">
              <a:defRPr sz="1200"/>
            </a:lvl1pPr>
          </a:lstStyle>
          <a:p>
            <a:pPr>
              <a:defRPr/>
            </a:pPr>
            <a:endParaRPr lang="en-GB" altLang="zh-CN"/>
          </a:p>
        </p:txBody>
      </p:sp>
      <p:sp>
        <p:nvSpPr>
          <p:cNvPr id="4100" name="Rectangle 4">
            <a:extLst>
              <a:ext uri="{FF2B5EF4-FFF2-40B4-BE49-F238E27FC236}">
                <a16:creationId xmlns:a16="http://schemas.microsoft.com/office/drawing/2014/main" id="{EFA0BF4D-6A1F-8921-CFC8-1FE00688134C}"/>
              </a:ext>
            </a:extLst>
          </p:cNvPr>
          <p:cNvSpPr>
            <a:spLocks noGrp="1" noChangeArrowheads="1"/>
          </p:cNvSpPr>
          <p:nvPr>
            <p:ph type="ftr" sz="quarter" idx="2"/>
          </p:nvPr>
        </p:nvSpPr>
        <p:spPr bwMode="auto">
          <a:xfrm>
            <a:off x="0" y="9375775"/>
            <a:ext cx="2928938" cy="492125"/>
          </a:xfrm>
          <a:prstGeom prst="rect">
            <a:avLst/>
          </a:prstGeom>
          <a:noFill/>
          <a:ln w="9525">
            <a:noFill/>
            <a:miter lim="800000"/>
            <a:headEnd/>
            <a:tailEnd/>
          </a:ln>
          <a:effectLst/>
        </p:spPr>
        <p:txBody>
          <a:bodyPr vert="horz" wrap="square" lIns="90628" tIns="45315" rIns="90628" bIns="45315" numCol="1" anchor="b" anchorCtr="0" compatLnSpc="1">
            <a:prstTxWarp prst="textNoShape">
              <a:avLst/>
            </a:prstTxWarp>
          </a:bodyPr>
          <a:lstStyle>
            <a:lvl1pPr defTabSz="906463">
              <a:defRPr sz="1200"/>
            </a:lvl1pPr>
          </a:lstStyle>
          <a:p>
            <a:pPr>
              <a:defRPr/>
            </a:pPr>
            <a:endParaRPr lang="en-GB" altLang="zh-CN"/>
          </a:p>
        </p:txBody>
      </p:sp>
      <p:sp>
        <p:nvSpPr>
          <p:cNvPr id="4101" name="Rectangle 5">
            <a:extLst>
              <a:ext uri="{FF2B5EF4-FFF2-40B4-BE49-F238E27FC236}">
                <a16:creationId xmlns:a16="http://schemas.microsoft.com/office/drawing/2014/main" id="{02FAA847-65E6-3BCF-9757-61840D4020D0}"/>
              </a:ext>
            </a:extLst>
          </p:cNvPr>
          <p:cNvSpPr>
            <a:spLocks noGrp="1" noChangeArrowheads="1"/>
          </p:cNvSpPr>
          <p:nvPr>
            <p:ph type="sldNum" sz="quarter" idx="3"/>
          </p:nvPr>
        </p:nvSpPr>
        <p:spPr bwMode="auto">
          <a:xfrm>
            <a:off x="3830638" y="9375775"/>
            <a:ext cx="2928937" cy="492125"/>
          </a:xfrm>
          <a:prstGeom prst="rect">
            <a:avLst/>
          </a:prstGeom>
          <a:noFill/>
          <a:ln w="9525">
            <a:noFill/>
            <a:miter lim="800000"/>
            <a:headEnd/>
            <a:tailEnd/>
          </a:ln>
          <a:effectLst/>
        </p:spPr>
        <p:txBody>
          <a:bodyPr vert="horz" wrap="square" lIns="90628" tIns="45315" rIns="90628" bIns="45315" numCol="1" anchor="b" anchorCtr="0" compatLnSpc="1">
            <a:prstTxWarp prst="textNoShape">
              <a:avLst/>
            </a:prstTxWarp>
          </a:bodyPr>
          <a:lstStyle>
            <a:lvl1pPr algn="r" defTabSz="906463">
              <a:defRPr sz="1200"/>
            </a:lvl1pPr>
          </a:lstStyle>
          <a:p>
            <a:pPr>
              <a:defRPr/>
            </a:pPr>
            <a:fld id="{802A8C66-7910-40CF-AA56-E7E39290B888}" type="slidenum">
              <a:rPr lang="zh-CN" altLang="en-GB"/>
              <a:pPr>
                <a:defRPr/>
              </a:pPr>
              <a:t>‹#›</a:t>
            </a:fld>
            <a:endParaRPr lang="en-GB" altLang="zh-CN"/>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605567" y="9405226"/>
            <a:ext cx="18209006" cy="6489453"/>
          </a:xfrm>
        </p:spPr>
        <p:txBody>
          <a:bodyPr/>
          <a:lstStyle/>
          <a:p>
            <a:r>
              <a:rPr lang="zh-CN" altLang="en-US"/>
              <a:t>单击此处编辑母版标题样式</a:t>
            </a:r>
          </a:p>
        </p:txBody>
      </p:sp>
      <p:sp>
        <p:nvSpPr>
          <p:cNvPr id="3" name="副标题 2"/>
          <p:cNvSpPr>
            <a:spLocks noGrp="1"/>
          </p:cNvSpPr>
          <p:nvPr>
            <p:ph type="subTitle" idx="1"/>
          </p:nvPr>
        </p:nvSpPr>
        <p:spPr>
          <a:xfrm>
            <a:off x="3213231" y="17155192"/>
            <a:ext cx="14993677" cy="7738524"/>
          </a:xfrm>
        </p:spPr>
        <p:txBody>
          <a:bodyPr/>
          <a:lstStyle>
            <a:lvl1pPr marL="0" indent="0" algn="ctr">
              <a:buNone/>
              <a:defRPr/>
            </a:lvl1pPr>
            <a:lvl2pPr marL="549192" indent="0" algn="ctr">
              <a:buNone/>
              <a:defRPr/>
            </a:lvl2pPr>
            <a:lvl3pPr marL="1098385" indent="0" algn="ctr">
              <a:buNone/>
              <a:defRPr/>
            </a:lvl3pPr>
            <a:lvl4pPr marL="1647576" indent="0" algn="ctr">
              <a:buNone/>
              <a:defRPr/>
            </a:lvl4pPr>
            <a:lvl5pPr marL="2196768" indent="0" algn="ctr">
              <a:buNone/>
              <a:defRPr/>
            </a:lvl5pPr>
            <a:lvl6pPr marL="2745961" indent="0" algn="ctr">
              <a:buNone/>
              <a:defRPr/>
            </a:lvl6pPr>
            <a:lvl7pPr marL="3295153" indent="0" algn="ctr">
              <a:buNone/>
              <a:defRPr/>
            </a:lvl7pPr>
            <a:lvl8pPr marL="3844345" indent="0" algn="ctr">
              <a:buNone/>
              <a:defRPr/>
            </a:lvl8pPr>
            <a:lvl9pPr marL="4393537"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E0D584B1-C193-8209-3D70-9AB898A23BF7}"/>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5" name="Rectangle 5">
            <a:extLst>
              <a:ext uri="{FF2B5EF4-FFF2-40B4-BE49-F238E27FC236}">
                <a16:creationId xmlns:a16="http://schemas.microsoft.com/office/drawing/2014/main" id="{29938A77-C70C-0747-3E85-47FA1C0863E3}"/>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6">
            <a:extLst>
              <a:ext uri="{FF2B5EF4-FFF2-40B4-BE49-F238E27FC236}">
                <a16:creationId xmlns:a16="http://schemas.microsoft.com/office/drawing/2014/main" id="{99597620-C1EE-C534-5729-69E14AF3C916}"/>
              </a:ext>
            </a:extLst>
          </p:cNvPr>
          <p:cNvSpPr>
            <a:spLocks noGrp="1" noChangeArrowheads="1"/>
          </p:cNvSpPr>
          <p:nvPr>
            <p:ph type="sldNum" sz="quarter" idx="12"/>
          </p:nvPr>
        </p:nvSpPr>
        <p:spPr>
          <a:ln/>
        </p:spPr>
        <p:txBody>
          <a:bodyPr/>
          <a:lstStyle>
            <a:lvl1pPr>
              <a:defRPr/>
            </a:lvl1pPr>
          </a:lstStyle>
          <a:p>
            <a:pPr>
              <a:defRPr/>
            </a:pPr>
            <a:fld id="{2E67E503-253A-4F54-A3D6-0369D94E7F14}" type="slidenum">
              <a:rPr lang="zh-CN" altLang="en-GB"/>
              <a:pPr>
                <a:defRPr/>
              </a:pPr>
              <a:t>‹#›</a:t>
            </a:fld>
            <a:endParaRPr lang="en-GB" altLang="zh-CN"/>
          </a:p>
        </p:txBody>
      </p:sp>
    </p:spTree>
    <p:extLst>
      <p:ext uri="{BB962C8B-B14F-4D97-AF65-F5344CB8AC3E}">
        <p14:creationId xmlns:p14="http://schemas.microsoft.com/office/powerpoint/2010/main" val="2017346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7A2264D7-D439-7013-28FF-AA1489CD3F23}"/>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5" name="Rectangle 5">
            <a:extLst>
              <a:ext uri="{FF2B5EF4-FFF2-40B4-BE49-F238E27FC236}">
                <a16:creationId xmlns:a16="http://schemas.microsoft.com/office/drawing/2014/main" id="{F588D1B1-A2E5-91FD-61AB-D902B705D34B}"/>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6">
            <a:extLst>
              <a:ext uri="{FF2B5EF4-FFF2-40B4-BE49-F238E27FC236}">
                <a16:creationId xmlns:a16="http://schemas.microsoft.com/office/drawing/2014/main" id="{83F8376B-B7D5-7A98-A40D-D9FD406C61F3}"/>
              </a:ext>
            </a:extLst>
          </p:cNvPr>
          <p:cNvSpPr>
            <a:spLocks noGrp="1" noChangeArrowheads="1"/>
          </p:cNvSpPr>
          <p:nvPr>
            <p:ph type="sldNum" sz="quarter" idx="12"/>
          </p:nvPr>
        </p:nvSpPr>
        <p:spPr>
          <a:ln/>
        </p:spPr>
        <p:txBody>
          <a:bodyPr/>
          <a:lstStyle>
            <a:lvl1pPr>
              <a:defRPr/>
            </a:lvl1pPr>
          </a:lstStyle>
          <a:p>
            <a:pPr>
              <a:defRPr/>
            </a:pPr>
            <a:fld id="{929ABADD-14D4-4AD3-B79B-866A84CA663D}" type="slidenum">
              <a:rPr lang="zh-CN" altLang="en-GB"/>
              <a:pPr>
                <a:defRPr/>
              </a:pPr>
              <a:t>‹#›</a:t>
            </a:fld>
            <a:endParaRPr lang="en-GB" altLang="zh-CN"/>
          </a:p>
        </p:txBody>
      </p:sp>
    </p:spTree>
    <p:extLst>
      <p:ext uri="{BB962C8B-B14F-4D97-AF65-F5344CB8AC3E}">
        <p14:creationId xmlns:p14="http://schemas.microsoft.com/office/powerpoint/2010/main" val="2507975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5262321" y="2690750"/>
            <a:ext cx="4552252" cy="2422055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605567" y="2690750"/>
            <a:ext cx="13455271" cy="2422055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43AC7DDA-638D-4774-8EA7-2A64F3EF460D}"/>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5" name="Rectangle 5">
            <a:extLst>
              <a:ext uri="{FF2B5EF4-FFF2-40B4-BE49-F238E27FC236}">
                <a16:creationId xmlns:a16="http://schemas.microsoft.com/office/drawing/2014/main" id="{16523544-EBC0-AE2A-1100-53D3A1D43B8C}"/>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6">
            <a:extLst>
              <a:ext uri="{FF2B5EF4-FFF2-40B4-BE49-F238E27FC236}">
                <a16:creationId xmlns:a16="http://schemas.microsoft.com/office/drawing/2014/main" id="{7867B254-AEEF-54AE-51B7-D5ED7597AAA1}"/>
              </a:ext>
            </a:extLst>
          </p:cNvPr>
          <p:cNvSpPr>
            <a:spLocks noGrp="1" noChangeArrowheads="1"/>
          </p:cNvSpPr>
          <p:nvPr>
            <p:ph type="sldNum" sz="quarter" idx="12"/>
          </p:nvPr>
        </p:nvSpPr>
        <p:spPr>
          <a:ln/>
        </p:spPr>
        <p:txBody>
          <a:bodyPr/>
          <a:lstStyle>
            <a:lvl1pPr>
              <a:defRPr/>
            </a:lvl1pPr>
          </a:lstStyle>
          <a:p>
            <a:pPr>
              <a:defRPr/>
            </a:pPr>
            <a:fld id="{F5421FB5-A20B-45B5-8C7A-104503725BA6}" type="slidenum">
              <a:rPr lang="zh-CN" altLang="en-GB"/>
              <a:pPr>
                <a:defRPr/>
              </a:pPr>
              <a:t>‹#›</a:t>
            </a:fld>
            <a:endParaRPr lang="en-GB" altLang="zh-CN"/>
          </a:p>
        </p:txBody>
      </p:sp>
    </p:spTree>
    <p:extLst>
      <p:ext uri="{BB962C8B-B14F-4D97-AF65-F5344CB8AC3E}">
        <p14:creationId xmlns:p14="http://schemas.microsoft.com/office/powerpoint/2010/main" val="764575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EF9388D-3302-2AD6-1198-660F0CB753A4}"/>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5" name="Rectangle 5">
            <a:extLst>
              <a:ext uri="{FF2B5EF4-FFF2-40B4-BE49-F238E27FC236}">
                <a16:creationId xmlns:a16="http://schemas.microsoft.com/office/drawing/2014/main" id="{07FEA4EA-EE85-09AD-9CCB-A4B3027C2EC3}"/>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6">
            <a:extLst>
              <a:ext uri="{FF2B5EF4-FFF2-40B4-BE49-F238E27FC236}">
                <a16:creationId xmlns:a16="http://schemas.microsoft.com/office/drawing/2014/main" id="{A01E51C5-D225-07BE-1D92-9E9CB76BBA79}"/>
              </a:ext>
            </a:extLst>
          </p:cNvPr>
          <p:cNvSpPr>
            <a:spLocks noGrp="1" noChangeArrowheads="1"/>
          </p:cNvSpPr>
          <p:nvPr>
            <p:ph type="sldNum" sz="quarter" idx="12"/>
          </p:nvPr>
        </p:nvSpPr>
        <p:spPr>
          <a:ln/>
        </p:spPr>
        <p:txBody>
          <a:bodyPr/>
          <a:lstStyle>
            <a:lvl1pPr>
              <a:defRPr/>
            </a:lvl1pPr>
          </a:lstStyle>
          <a:p>
            <a:pPr>
              <a:defRPr/>
            </a:pPr>
            <a:fld id="{D8C6FD50-D885-438E-A636-DE6078DB6F9B}" type="slidenum">
              <a:rPr lang="zh-CN" altLang="en-GB"/>
              <a:pPr>
                <a:defRPr/>
              </a:pPr>
              <a:t>‹#›</a:t>
            </a:fld>
            <a:endParaRPr lang="en-GB" altLang="zh-CN"/>
          </a:p>
        </p:txBody>
      </p:sp>
    </p:spTree>
    <p:extLst>
      <p:ext uri="{BB962C8B-B14F-4D97-AF65-F5344CB8AC3E}">
        <p14:creationId xmlns:p14="http://schemas.microsoft.com/office/powerpoint/2010/main" val="78395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691617" y="19455009"/>
            <a:ext cx="18206908" cy="6012708"/>
          </a:xfrm>
        </p:spPr>
        <p:txBody>
          <a:bodyPr anchor="t"/>
          <a:lstStyle>
            <a:lvl1pPr algn="l">
              <a:defRPr sz="4805" b="1" cap="all"/>
            </a:lvl1pPr>
          </a:lstStyle>
          <a:p>
            <a:r>
              <a:rPr lang="zh-CN" altLang="en-US"/>
              <a:t>单击此处编辑母版标题样式</a:t>
            </a:r>
          </a:p>
        </p:txBody>
      </p:sp>
      <p:sp>
        <p:nvSpPr>
          <p:cNvPr id="3" name="文本占位符 2"/>
          <p:cNvSpPr>
            <a:spLocks noGrp="1"/>
          </p:cNvSpPr>
          <p:nvPr>
            <p:ph type="body" idx="1"/>
          </p:nvPr>
        </p:nvSpPr>
        <p:spPr>
          <a:xfrm>
            <a:off x="1691617" y="12832070"/>
            <a:ext cx="18206908" cy="6622940"/>
          </a:xfrm>
        </p:spPr>
        <p:txBody>
          <a:bodyPr anchor="b"/>
          <a:lstStyle>
            <a:lvl1pPr marL="0" indent="0">
              <a:buNone/>
              <a:defRPr sz="2403"/>
            </a:lvl1pPr>
            <a:lvl2pPr marL="549192" indent="0">
              <a:buNone/>
              <a:defRPr sz="2162"/>
            </a:lvl2pPr>
            <a:lvl3pPr marL="1098385" indent="0">
              <a:buNone/>
              <a:defRPr sz="1922"/>
            </a:lvl3pPr>
            <a:lvl4pPr marL="1647576" indent="0">
              <a:buNone/>
              <a:defRPr sz="1682"/>
            </a:lvl4pPr>
            <a:lvl5pPr marL="2196768" indent="0">
              <a:buNone/>
              <a:defRPr sz="1682"/>
            </a:lvl5pPr>
            <a:lvl6pPr marL="2745961" indent="0">
              <a:buNone/>
              <a:defRPr sz="1682"/>
            </a:lvl6pPr>
            <a:lvl7pPr marL="3295153" indent="0">
              <a:buNone/>
              <a:defRPr sz="1682"/>
            </a:lvl7pPr>
            <a:lvl8pPr marL="3844345" indent="0">
              <a:buNone/>
              <a:defRPr sz="1682"/>
            </a:lvl8pPr>
            <a:lvl9pPr marL="4393537" indent="0">
              <a:buNone/>
              <a:defRPr sz="1682"/>
            </a:lvl9pPr>
          </a:lstStyle>
          <a:p>
            <a:pPr lvl="0"/>
            <a:r>
              <a:rPr lang="zh-CN" altLang="en-US"/>
              <a:t>单击此处编辑母版文本样式</a:t>
            </a:r>
          </a:p>
        </p:txBody>
      </p:sp>
      <p:sp>
        <p:nvSpPr>
          <p:cNvPr id="4" name="Rectangle 4">
            <a:extLst>
              <a:ext uri="{FF2B5EF4-FFF2-40B4-BE49-F238E27FC236}">
                <a16:creationId xmlns:a16="http://schemas.microsoft.com/office/drawing/2014/main" id="{FD975321-4D89-A4E9-135A-775DCCA86BC7}"/>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5" name="Rectangle 5">
            <a:extLst>
              <a:ext uri="{FF2B5EF4-FFF2-40B4-BE49-F238E27FC236}">
                <a16:creationId xmlns:a16="http://schemas.microsoft.com/office/drawing/2014/main" id="{2A8EB3BD-1ADA-8DF8-3F74-A744369A40ED}"/>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6">
            <a:extLst>
              <a:ext uri="{FF2B5EF4-FFF2-40B4-BE49-F238E27FC236}">
                <a16:creationId xmlns:a16="http://schemas.microsoft.com/office/drawing/2014/main" id="{B386D594-A86E-B3B5-9278-B31303B90A33}"/>
              </a:ext>
            </a:extLst>
          </p:cNvPr>
          <p:cNvSpPr>
            <a:spLocks noGrp="1" noChangeArrowheads="1"/>
          </p:cNvSpPr>
          <p:nvPr>
            <p:ph type="sldNum" sz="quarter" idx="12"/>
          </p:nvPr>
        </p:nvSpPr>
        <p:spPr>
          <a:ln/>
        </p:spPr>
        <p:txBody>
          <a:bodyPr/>
          <a:lstStyle>
            <a:lvl1pPr>
              <a:defRPr/>
            </a:lvl1pPr>
          </a:lstStyle>
          <a:p>
            <a:pPr>
              <a:defRPr/>
            </a:pPr>
            <a:fld id="{4B74D384-3D4F-4BB8-93F6-37A4C00952A7}" type="slidenum">
              <a:rPr lang="zh-CN" altLang="en-GB"/>
              <a:pPr>
                <a:defRPr/>
              </a:pPr>
              <a:t>‹#›</a:t>
            </a:fld>
            <a:endParaRPr lang="en-GB" altLang="zh-CN"/>
          </a:p>
        </p:txBody>
      </p:sp>
    </p:spTree>
    <p:extLst>
      <p:ext uri="{BB962C8B-B14F-4D97-AF65-F5344CB8AC3E}">
        <p14:creationId xmlns:p14="http://schemas.microsoft.com/office/powerpoint/2010/main" val="525493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605568" y="8743504"/>
            <a:ext cx="9003762" cy="18167797"/>
          </a:xfrm>
        </p:spPr>
        <p:txBody>
          <a:bodyPr/>
          <a:lstStyle>
            <a:lvl1pPr>
              <a:defRPr sz="3363"/>
            </a:lvl1pPr>
            <a:lvl2pPr>
              <a:defRPr sz="2883"/>
            </a:lvl2pPr>
            <a:lvl3pPr>
              <a:defRPr sz="2403"/>
            </a:lvl3pPr>
            <a:lvl4pPr>
              <a:defRPr sz="2162"/>
            </a:lvl4pPr>
            <a:lvl5pPr>
              <a:defRPr sz="2162"/>
            </a:lvl5pPr>
            <a:lvl6pPr>
              <a:defRPr sz="2162"/>
            </a:lvl6pPr>
            <a:lvl7pPr>
              <a:defRPr sz="2162"/>
            </a:lvl7pPr>
            <a:lvl8pPr>
              <a:defRPr sz="2162"/>
            </a:lvl8pPr>
            <a:lvl9pPr>
              <a:defRPr sz="2162"/>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10810812" y="8743504"/>
            <a:ext cx="9003762" cy="18167797"/>
          </a:xfrm>
        </p:spPr>
        <p:txBody>
          <a:bodyPr/>
          <a:lstStyle>
            <a:lvl1pPr>
              <a:defRPr sz="3363"/>
            </a:lvl1pPr>
            <a:lvl2pPr>
              <a:defRPr sz="2883"/>
            </a:lvl2pPr>
            <a:lvl3pPr>
              <a:defRPr sz="2403"/>
            </a:lvl3pPr>
            <a:lvl4pPr>
              <a:defRPr sz="2162"/>
            </a:lvl4pPr>
            <a:lvl5pPr>
              <a:defRPr sz="2162"/>
            </a:lvl5pPr>
            <a:lvl6pPr>
              <a:defRPr sz="2162"/>
            </a:lvl6pPr>
            <a:lvl7pPr>
              <a:defRPr sz="2162"/>
            </a:lvl7pPr>
            <a:lvl8pPr>
              <a:defRPr sz="2162"/>
            </a:lvl8pPr>
            <a:lvl9pPr>
              <a:defRPr sz="2162"/>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7C8425EB-EF76-4774-89D4-ECF4D6DC9B5C}"/>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6" name="Rectangle 5">
            <a:extLst>
              <a:ext uri="{FF2B5EF4-FFF2-40B4-BE49-F238E27FC236}">
                <a16:creationId xmlns:a16="http://schemas.microsoft.com/office/drawing/2014/main" id="{F0CA9494-7D08-4775-382A-41DDD24B3FCC}"/>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7" name="Rectangle 6">
            <a:extLst>
              <a:ext uri="{FF2B5EF4-FFF2-40B4-BE49-F238E27FC236}">
                <a16:creationId xmlns:a16="http://schemas.microsoft.com/office/drawing/2014/main" id="{8B34FCC0-3C65-0B1A-2D73-03738ACE0147}"/>
              </a:ext>
            </a:extLst>
          </p:cNvPr>
          <p:cNvSpPr>
            <a:spLocks noGrp="1" noChangeArrowheads="1"/>
          </p:cNvSpPr>
          <p:nvPr>
            <p:ph type="sldNum" sz="quarter" idx="12"/>
          </p:nvPr>
        </p:nvSpPr>
        <p:spPr>
          <a:ln/>
        </p:spPr>
        <p:txBody>
          <a:bodyPr/>
          <a:lstStyle>
            <a:lvl1pPr>
              <a:defRPr/>
            </a:lvl1pPr>
          </a:lstStyle>
          <a:p>
            <a:pPr>
              <a:defRPr/>
            </a:pPr>
            <a:fld id="{1EBC2B09-0CE1-4EB7-A2A0-6957DC5FBC0B}" type="slidenum">
              <a:rPr lang="zh-CN" altLang="en-GB"/>
              <a:pPr>
                <a:defRPr/>
              </a:pPr>
              <a:t>‹#›</a:t>
            </a:fld>
            <a:endParaRPr lang="en-GB" altLang="zh-CN"/>
          </a:p>
        </p:txBody>
      </p:sp>
    </p:spTree>
    <p:extLst>
      <p:ext uri="{BB962C8B-B14F-4D97-AF65-F5344CB8AC3E}">
        <p14:creationId xmlns:p14="http://schemas.microsoft.com/office/powerpoint/2010/main" val="211888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070377" y="1212840"/>
            <a:ext cx="19279384" cy="5045869"/>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1070378" y="6777407"/>
            <a:ext cx="9465493" cy="2824238"/>
          </a:xfrm>
        </p:spPr>
        <p:txBody>
          <a:bodyPr anchor="b"/>
          <a:lstStyle>
            <a:lvl1pPr marL="0" indent="0">
              <a:buNone/>
              <a:defRPr sz="2883" b="1"/>
            </a:lvl1pPr>
            <a:lvl2pPr marL="549192" indent="0">
              <a:buNone/>
              <a:defRPr sz="2403" b="1"/>
            </a:lvl2pPr>
            <a:lvl3pPr marL="1098385" indent="0">
              <a:buNone/>
              <a:defRPr sz="2162" b="1"/>
            </a:lvl3pPr>
            <a:lvl4pPr marL="1647576" indent="0">
              <a:buNone/>
              <a:defRPr sz="1922" b="1"/>
            </a:lvl4pPr>
            <a:lvl5pPr marL="2196768" indent="0">
              <a:buNone/>
              <a:defRPr sz="1922" b="1"/>
            </a:lvl5pPr>
            <a:lvl6pPr marL="2745961" indent="0">
              <a:buNone/>
              <a:defRPr sz="1922" b="1"/>
            </a:lvl6pPr>
            <a:lvl7pPr marL="3295153" indent="0">
              <a:buNone/>
              <a:defRPr sz="1922" b="1"/>
            </a:lvl7pPr>
            <a:lvl8pPr marL="3844345" indent="0">
              <a:buNone/>
              <a:defRPr sz="1922" b="1"/>
            </a:lvl8pPr>
            <a:lvl9pPr marL="4393537" indent="0">
              <a:buNone/>
              <a:defRPr sz="1922" b="1"/>
            </a:lvl9pPr>
          </a:lstStyle>
          <a:p>
            <a:pPr lvl="0"/>
            <a:r>
              <a:rPr lang="zh-CN" altLang="en-US"/>
              <a:t>单击此处编辑母版文本样式</a:t>
            </a:r>
          </a:p>
        </p:txBody>
      </p:sp>
      <p:sp>
        <p:nvSpPr>
          <p:cNvPr id="4" name="内容占位符 3"/>
          <p:cNvSpPr>
            <a:spLocks noGrp="1"/>
          </p:cNvSpPr>
          <p:nvPr>
            <p:ph sz="half" idx="2"/>
          </p:nvPr>
        </p:nvSpPr>
        <p:spPr>
          <a:xfrm>
            <a:off x="1070378" y="9601644"/>
            <a:ext cx="9465493" cy="17443145"/>
          </a:xfrm>
        </p:spPr>
        <p:txBody>
          <a:bodyPr/>
          <a:lstStyle>
            <a:lvl1pPr>
              <a:defRPr sz="2883"/>
            </a:lvl1pPr>
            <a:lvl2pPr>
              <a:defRPr sz="2403"/>
            </a:lvl2pPr>
            <a:lvl3pPr>
              <a:defRPr sz="2162"/>
            </a:lvl3pPr>
            <a:lvl4pPr>
              <a:defRPr sz="1922"/>
            </a:lvl4pPr>
            <a:lvl5pPr>
              <a:defRPr sz="1922"/>
            </a:lvl5pPr>
            <a:lvl6pPr>
              <a:defRPr sz="1922"/>
            </a:lvl6pPr>
            <a:lvl7pPr>
              <a:defRPr sz="1922"/>
            </a:lvl7pPr>
            <a:lvl8pPr>
              <a:defRPr sz="1922"/>
            </a:lvl8pPr>
            <a:lvl9pPr>
              <a:defRPr sz="1922"/>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10882170" y="6777407"/>
            <a:ext cx="9467591" cy="2824238"/>
          </a:xfrm>
        </p:spPr>
        <p:txBody>
          <a:bodyPr anchor="b"/>
          <a:lstStyle>
            <a:lvl1pPr marL="0" indent="0">
              <a:buNone/>
              <a:defRPr sz="2883" b="1"/>
            </a:lvl1pPr>
            <a:lvl2pPr marL="549192" indent="0">
              <a:buNone/>
              <a:defRPr sz="2403" b="1"/>
            </a:lvl2pPr>
            <a:lvl3pPr marL="1098385" indent="0">
              <a:buNone/>
              <a:defRPr sz="2162" b="1"/>
            </a:lvl3pPr>
            <a:lvl4pPr marL="1647576" indent="0">
              <a:buNone/>
              <a:defRPr sz="1922" b="1"/>
            </a:lvl4pPr>
            <a:lvl5pPr marL="2196768" indent="0">
              <a:buNone/>
              <a:defRPr sz="1922" b="1"/>
            </a:lvl5pPr>
            <a:lvl6pPr marL="2745961" indent="0">
              <a:buNone/>
              <a:defRPr sz="1922" b="1"/>
            </a:lvl6pPr>
            <a:lvl7pPr marL="3295153" indent="0">
              <a:buNone/>
              <a:defRPr sz="1922" b="1"/>
            </a:lvl7pPr>
            <a:lvl8pPr marL="3844345" indent="0">
              <a:buNone/>
              <a:defRPr sz="1922" b="1"/>
            </a:lvl8pPr>
            <a:lvl9pPr marL="4393537" indent="0">
              <a:buNone/>
              <a:defRPr sz="1922" b="1"/>
            </a:lvl9pPr>
          </a:lstStyle>
          <a:p>
            <a:pPr lvl="0"/>
            <a:r>
              <a:rPr lang="zh-CN" altLang="en-US"/>
              <a:t>单击此处编辑母版文本样式</a:t>
            </a:r>
          </a:p>
        </p:txBody>
      </p:sp>
      <p:sp>
        <p:nvSpPr>
          <p:cNvPr id="6" name="内容占位符 5"/>
          <p:cNvSpPr>
            <a:spLocks noGrp="1"/>
          </p:cNvSpPr>
          <p:nvPr>
            <p:ph sz="quarter" idx="4"/>
          </p:nvPr>
        </p:nvSpPr>
        <p:spPr>
          <a:xfrm>
            <a:off x="10882170" y="9601644"/>
            <a:ext cx="9467591" cy="17443145"/>
          </a:xfrm>
        </p:spPr>
        <p:txBody>
          <a:bodyPr/>
          <a:lstStyle>
            <a:lvl1pPr>
              <a:defRPr sz="2883"/>
            </a:lvl1pPr>
            <a:lvl2pPr>
              <a:defRPr sz="2403"/>
            </a:lvl2pPr>
            <a:lvl3pPr>
              <a:defRPr sz="2162"/>
            </a:lvl3pPr>
            <a:lvl4pPr>
              <a:defRPr sz="1922"/>
            </a:lvl4pPr>
            <a:lvl5pPr>
              <a:defRPr sz="1922"/>
            </a:lvl5pPr>
            <a:lvl6pPr>
              <a:defRPr sz="1922"/>
            </a:lvl6pPr>
            <a:lvl7pPr>
              <a:defRPr sz="1922"/>
            </a:lvl7pPr>
            <a:lvl8pPr>
              <a:defRPr sz="1922"/>
            </a:lvl8pPr>
            <a:lvl9pPr>
              <a:defRPr sz="1922"/>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1F74F8E5-E6E7-84BD-C660-3E1C61D4C8C1}"/>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8" name="Rectangle 5">
            <a:extLst>
              <a:ext uri="{FF2B5EF4-FFF2-40B4-BE49-F238E27FC236}">
                <a16:creationId xmlns:a16="http://schemas.microsoft.com/office/drawing/2014/main" id="{B28BF96F-7DC3-A7AE-A132-CEBDA8FDCEC4}"/>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9" name="Rectangle 6">
            <a:extLst>
              <a:ext uri="{FF2B5EF4-FFF2-40B4-BE49-F238E27FC236}">
                <a16:creationId xmlns:a16="http://schemas.microsoft.com/office/drawing/2014/main" id="{BA022241-AA1F-54A0-AFCE-8363EEA1F301}"/>
              </a:ext>
            </a:extLst>
          </p:cNvPr>
          <p:cNvSpPr>
            <a:spLocks noGrp="1" noChangeArrowheads="1"/>
          </p:cNvSpPr>
          <p:nvPr>
            <p:ph type="sldNum" sz="quarter" idx="12"/>
          </p:nvPr>
        </p:nvSpPr>
        <p:spPr>
          <a:ln/>
        </p:spPr>
        <p:txBody>
          <a:bodyPr/>
          <a:lstStyle>
            <a:lvl1pPr>
              <a:defRPr/>
            </a:lvl1pPr>
          </a:lstStyle>
          <a:p>
            <a:pPr>
              <a:defRPr/>
            </a:pPr>
            <a:fld id="{F5B99C04-820E-407D-9BEF-7E45E5D8A11F}" type="slidenum">
              <a:rPr lang="zh-CN" altLang="en-GB"/>
              <a:pPr>
                <a:defRPr/>
              </a:pPr>
              <a:t>‹#›</a:t>
            </a:fld>
            <a:endParaRPr lang="en-GB" altLang="zh-CN"/>
          </a:p>
        </p:txBody>
      </p:sp>
    </p:spTree>
    <p:extLst>
      <p:ext uri="{BB962C8B-B14F-4D97-AF65-F5344CB8AC3E}">
        <p14:creationId xmlns:p14="http://schemas.microsoft.com/office/powerpoint/2010/main" val="3855633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732332D6-F643-F9D1-FA42-3A303CD28757}"/>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4" name="Rectangle 5">
            <a:extLst>
              <a:ext uri="{FF2B5EF4-FFF2-40B4-BE49-F238E27FC236}">
                <a16:creationId xmlns:a16="http://schemas.microsoft.com/office/drawing/2014/main" id="{9893E539-4EBE-9223-CB62-3523739F7885}"/>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5" name="Rectangle 6">
            <a:extLst>
              <a:ext uri="{FF2B5EF4-FFF2-40B4-BE49-F238E27FC236}">
                <a16:creationId xmlns:a16="http://schemas.microsoft.com/office/drawing/2014/main" id="{E49891E3-308B-035F-D0A3-C9DCC4760EE2}"/>
              </a:ext>
            </a:extLst>
          </p:cNvPr>
          <p:cNvSpPr>
            <a:spLocks noGrp="1" noChangeArrowheads="1"/>
          </p:cNvSpPr>
          <p:nvPr>
            <p:ph type="sldNum" sz="quarter" idx="12"/>
          </p:nvPr>
        </p:nvSpPr>
        <p:spPr>
          <a:ln/>
        </p:spPr>
        <p:txBody>
          <a:bodyPr/>
          <a:lstStyle>
            <a:lvl1pPr>
              <a:defRPr/>
            </a:lvl1pPr>
          </a:lstStyle>
          <a:p>
            <a:pPr>
              <a:defRPr/>
            </a:pPr>
            <a:fld id="{524B732D-B589-43CF-ABCB-8D9EE4DD11A2}" type="slidenum">
              <a:rPr lang="zh-CN" altLang="en-GB"/>
              <a:pPr>
                <a:defRPr/>
              </a:pPr>
              <a:t>‹#›</a:t>
            </a:fld>
            <a:endParaRPr lang="en-GB" altLang="zh-CN"/>
          </a:p>
        </p:txBody>
      </p:sp>
    </p:spTree>
    <p:extLst>
      <p:ext uri="{BB962C8B-B14F-4D97-AF65-F5344CB8AC3E}">
        <p14:creationId xmlns:p14="http://schemas.microsoft.com/office/powerpoint/2010/main" val="1454622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2B9A497-3D5E-2748-849F-38C8D2574F30}"/>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3" name="Rectangle 5">
            <a:extLst>
              <a:ext uri="{FF2B5EF4-FFF2-40B4-BE49-F238E27FC236}">
                <a16:creationId xmlns:a16="http://schemas.microsoft.com/office/drawing/2014/main" id="{19EF18B2-6324-DC3B-B0A6-24615CE073E9}"/>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4" name="Rectangle 6">
            <a:extLst>
              <a:ext uri="{FF2B5EF4-FFF2-40B4-BE49-F238E27FC236}">
                <a16:creationId xmlns:a16="http://schemas.microsoft.com/office/drawing/2014/main" id="{8E080623-669A-DA43-BDEB-EDE1C4910AA6}"/>
              </a:ext>
            </a:extLst>
          </p:cNvPr>
          <p:cNvSpPr>
            <a:spLocks noGrp="1" noChangeArrowheads="1"/>
          </p:cNvSpPr>
          <p:nvPr>
            <p:ph type="sldNum" sz="quarter" idx="12"/>
          </p:nvPr>
        </p:nvSpPr>
        <p:spPr>
          <a:ln/>
        </p:spPr>
        <p:txBody>
          <a:bodyPr/>
          <a:lstStyle>
            <a:lvl1pPr>
              <a:defRPr/>
            </a:lvl1pPr>
          </a:lstStyle>
          <a:p>
            <a:pPr>
              <a:defRPr/>
            </a:pPr>
            <a:fld id="{D19DC8C9-1434-4FC5-AAE8-B84B0D977406}" type="slidenum">
              <a:rPr lang="zh-CN" altLang="en-GB"/>
              <a:pPr>
                <a:defRPr/>
              </a:pPr>
              <a:t>‹#›</a:t>
            </a:fld>
            <a:endParaRPr lang="en-GB" altLang="zh-CN"/>
          </a:p>
        </p:txBody>
      </p:sp>
    </p:spTree>
    <p:extLst>
      <p:ext uri="{BB962C8B-B14F-4D97-AF65-F5344CB8AC3E}">
        <p14:creationId xmlns:p14="http://schemas.microsoft.com/office/powerpoint/2010/main" val="2079952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070379" y="1205212"/>
            <a:ext cx="7047699" cy="5129776"/>
          </a:xfrm>
        </p:spPr>
        <p:txBody>
          <a:bodyPr anchor="b"/>
          <a:lstStyle>
            <a:lvl1pPr algn="l">
              <a:defRPr sz="2403" b="1"/>
            </a:lvl1pPr>
          </a:lstStyle>
          <a:p>
            <a:r>
              <a:rPr lang="zh-CN" altLang="en-US"/>
              <a:t>单击此处编辑母版标题样式</a:t>
            </a:r>
          </a:p>
        </p:txBody>
      </p:sp>
      <p:sp>
        <p:nvSpPr>
          <p:cNvPr id="3" name="内容占位符 2"/>
          <p:cNvSpPr>
            <a:spLocks noGrp="1"/>
          </p:cNvSpPr>
          <p:nvPr>
            <p:ph idx="1"/>
          </p:nvPr>
        </p:nvSpPr>
        <p:spPr>
          <a:xfrm>
            <a:off x="8374128" y="1205212"/>
            <a:ext cx="11975633" cy="25839578"/>
          </a:xfrm>
        </p:spPr>
        <p:txBody>
          <a:bodyPr/>
          <a:lstStyle>
            <a:lvl1pPr>
              <a:defRPr sz="3844"/>
            </a:lvl1pPr>
            <a:lvl2pPr>
              <a:defRPr sz="3363"/>
            </a:lvl2pPr>
            <a:lvl3pPr>
              <a:defRPr sz="2883"/>
            </a:lvl3pPr>
            <a:lvl4pPr>
              <a:defRPr sz="2403"/>
            </a:lvl4pPr>
            <a:lvl5pPr>
              <a:defRPr sz="2403"/>
            </a:lvl5pPr>
            <a:lvl6pPr>
              <a:defRPr sz="2403"/>
            </a:lvl6pPr>
            <a:lvl7pPr>
              <a:defRPr sz="2403"/>
            </a:lvl7pPr>
            <a:lvl8pPr>
              <a:defRPr sz="2403"/>
            </a:lvl8pPr>
            <a:lvl9pPr>
              <a:defRPr sz="240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1070379" y="6334987"/>
            <a:ext cx="7047699" cy="20709802"/>
          </a:xfrm>
        </p:spPr>
        <p:txBody>
          <a:bodyPr/>
          <a:lstStyle>
            <a:lvl1pPr marL="0" indent="0">
              <a:buNone/>
              <a:defRPr sz="1682"/>
            </a:lvl1pPr>
            <a:lvl2pPr marL="549192" indent="0">
              <a:buNone/>
              <a:defRPr sz="1441"/>
            </a:lvl2pPr>
            <a:lvl3pPr marL="1098385" indent="0">
              <a:buNone/>
              <a:defRPr sz="1201"/>
            </a:lvl3pPr>
            <a:lvl4pPr marL="1647576" indent="0">
              <a:buNone/>
              <a:defRPr sz="1081"/>
            </a:lvl4pPr>
            <a:lvl5pPr marL="2196768" indent="0">
              <a:buNone/>
              <a:defRPr sz="1081"/>
            </a:lvl5pPr>
            <a:lvl6pPr marL="2745961" indent="0">
              <a:buNone/>
              <a:defRPr sz="1081"/>
            </a:lvl6pPr>
            <a:lvl7pPr marL="3295153" indent="0">
              <a:buNone/>
              <a:defRPr sz="1081"/>
            </a:lvl7pPr>
            <a:lvl8pPr marL="3844345" indent="0">
              <a:buNone/>
              <a:defRPr sz="1081"/>
            </a:lvl8pPr>
            <a:lvl9pPr marL="4393537" indent="0">
              <a:buNone/>
              <a:defRPr sz="1081"/>
            </a:lvl9pPr>
          </a:lstStyle>
          <a:p>
            <a:pPr lvl="0"/>
            <a:r>
              <a:rPr lang="zh-CN" altLang="en-US"/>
              <a:t>单击此处编辑母版文本样式</a:t>
            </a:r>
          </a:p>
        </p:txBody>
      </p:sp>
      <p:sp>
        <p:nvSpPr>
          <p:cNvPr id="5" name="Rectangle 4">
            <a:extLst>
              <a:ext uri="{FF2B5EF4-FFF2-40B4-BE49-F238E27FC236}">
                <a16:creationId xmlns:a16="http://schemas.microsoft.com/office/drawing/2014/main" id="{3C381461-BA46-BC28-7FBF-03088610000B}"/>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6" name="Rectangle 5">
            <a:extLst>
              <a:ext uri="{FF2B5EF4-FFF2-40B4-BE49-F238E27FC236}">
                <a16:creationId xmlns:a16="http://schemas.microsoft.com/office/drawing/2014/main" id="{0B43AD5B-6E43-887D-FFEC-F18CB3367030}"/>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7" name="Rectangle 6">
            <a:extLst>
              <a:ext uri="{FF2B5EF4-FFF2-40B4-BE49-F238E27FC236}">
                <a16:creationId xmlns:a16="http://schemas.microsoft.com/office/drawing/2014/main" id="{5DA072D4-7559-3FD3-8C92-DE5391071342}"/>
              </a:ext>
            </a:extLst>
          </p:cNvPr>
          <p:cNvSpPr>
            <a:spLocks noGrp="1" noChangeArrowheads="1"/>
          </p:cNvSpPr>
          <p:nvPr>
            <p:ph type="sldNum" sz="quarter" idx="12"/>
          </p:nvPr>
        </p:nvSpPr>
        <p:spPr>
          <a:ln/>
        </p:spPr>
        <p:txBody>
          <a:bodyPr/>
          <a:lstStyle>
            <a:lvl1pPr>
              <a:defRPr/>
            </a:lvl1pPr>
          </a:lstStyle>
          <a:p>
            <a:pPr>
              <a:defRPr/>
            </a:pPr>
            <a:fld id="{16463531-75D7-4E2C-B8F2-FC501E22CCBB}" type="slidenum">
              <a:rPr lang="zh-CN" altLang="en-GB"/>
              <a:pPr>
                <a:defRPr/>
              </a:pPr>
              <a:t>‹#›</a:t>
            </a:fld>
            <a:endParaRPr lang="en-GB" altLang="zh-CN"/>
          </a:p>
        </p:txBody>
      </p:sp>
    </p:spTree>
    <p:extLst>
      <p:ext uri="{BB962C8B-B14F-4D97-AF65-F5344CB8AC3E}">
        <p14:creationId xmlns:p14="http://schemas.microsoft.com/office/powerpoint/2010/main" val="3645521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4197558" y="21192269"/>
            <a:ext cx="12852922" cy="2501958"/>
          </a:xfrm>
        </p:spPr>
        <p:txBody>
          <a:bodyPr anchor="b"/>
          <a:lstStyle>
            <a:lvl1pPr algn="l">
              <a:defRPr sz="2403" b="1"/>
            </a:lvl1pPr>
          </a:lstStyle>
          <a:p>
            <a:r>
              <a:rPr lang="zh-CN" altLang="en-US"/>
              <a:t>单击此处编辑母版标题样式</a:t>
            </a:r>
          </a:p>
        </p:txBody>
      </p:sp>
      <p:sp>
        <p:nvSpPr>
          <p:cNvPr id="3" name="图片占位符 2"/>
          <p:cNvSpPr>
            <a:spLocks noGrp="1"/>
          </p:cNvSpPr>
          <p:nvPr>
            <p:ph type="pic" idx="1"/>
          </p:nvPr>
        </p:nvSpPr>
        <p:spPr>
          <a:xfrm>
            <a:off x="4197558" y="2706006"/>
            <a:ext cx="12852922" cy="18163983"/>
          </a:xfrm>
        </p:spPr>
        <p:txBody>
          <a:bodyPr/>
          <a:lstStyle>
            <a:lvl1pPr marL="0" indent="0">
              <a:buNone/>
              <a:defRPr sz="3844"/>
            </a:lvl1pPr>
            <a:lvl2pPr marL="549192" indent="0">
              <a:buNone/>
              <a:defRPr sz="3363"/>
            </a:lvl2pPr>
            <a:lvl3pPr marL="1098385" indent="0">
              <a:buNone/>
              <a:defRPr sz="2883"/>
            </a:lvl3pPr>
            <a:lvl4pPr marL="1647576" indent="0">
              <a:buNone/>
              <a:defRPr sz="2403"/>
            </a:lvl4pPr>
            <a:lvl5pPr marL="2196768" indent="0">
              <a:buNone/>
              <a:defRPr sz="2403"/>
            </a:lvl5pPr>
            <a:lvl6pPr marL="2745961" indent="0">
              <a:buNone/>
              <a:defRPr sz="2403"/>
            </a:lvl6pPr>
            <a:lvl7pPr marL="3295153" indent="0">
              <a:buNone/>
              <a:defRPr sz="2403"/>
            </a:lvl7pPr>
            <a:lvl8pPr marL="3844345" indent="0">
              <a:buNone/>
              <a:defRPr sz="2403"/>
            </a:lvl8pPr>
            <a:lvl9pPr marL="4393537" indent="0">
              <a:buNone/>
              <a:defRPr sz="2403"/>
            </a:lvl9pPr>
          </a:lstStyle>
          <a:p>
            <a:pPr lvl="0"/>
            <a:endParaRPr lang="zh-CN" altLang="en-US" noProof="0"/>
          </a:p>
        </p:txBody>
      </p:sp>
      <p:sp>
        <p:nvSpPr>
          <p:cNvPr id="4" name="文本占位符 3"/>
          <p:cNvSpPr>
            <a:spLocks noGrp="1"/>
          </p:cNvSpPr>
          <p:nvPr>
            <p:ph type="body" sz="half" idx="2"/>
          </p:nvPr>
        </p:nvSpPr>
        <p:spPr>
          <a:xfrm>
            <a:off x="4197558" y="23694226"/>
            <a:ext cx="12852922" cy="3552703"/>
          </a:xfrm>
        </p:spPr>
        <p:txBody>
          <a:bodyPr/>
          <a:lstStyle>
            <a:lvl1pPr marL="0" indent="0">
              <a:buNone/>
              <a:defRPr sz="1682"/>
            </a:lvl1pPr>
            <a:lvl2pPr marL="549192" indent="0">
              <a:buNone/>
              <a:defRPr sz="1441"/>
            </a:lvl2pPr>
            <a:lvl3pPr marL="1098385" indent="0">
              <a:buNone/>
              <a:defRPr sz="1201"/>
            </a:lvl3pPr>
            <a:lvl4pPr marL="1647576" indent="0">
              <a:buNone/>
              <a:defRPr sz="1081"/>
            </a:lvl4pPr>
            <a:lvl5pPr marL="2196768" indent="0">
              <a:buNone/>
              <a:defRPr sz="1081"/>
            </a:lvl5pPr>
            <a:lvl6pPr marL="2745961" indent="0">
              <a:buNone/>
              <a:defRPr sz="1081"/>
            </a:lvl6pPr>
            <a:lvl7pPr marL="3295153" indent="0">
              <a:buNone/>
              <a:defRPr sz="1081"/>
            </a:lvl7pPr>
            <a:lvl8pPr marL="3844345" indent="0">
              <a:buNone/>
              <a:defRPr sz="1081"/>
            </a:lvl8pPr>
            <a:lvl9pPr marL="4393537" indent="0">
              <a:buNone/>
              <a:defRPr sz="1081"/>
            </a:lvl9pPr>
          </a:lstStyle>
          <a:p>
            <a:pPr lvl="0"/>
            <a:r>
              <a:rPr lang="zh-CN" altLang="en-US"/>
              <a:t>单击此处编辑母版文本样式</a:t>
            </a:r>
          </a:p>
        </p:txBody>
      </p:sp>
      <p:sp>
        <p:nvSpPr>
          <p:cNvPr id="5" name="Rectangle 4">
            <a:extLst>
              <a:ext uri="{FF2B5EF4-FFF2-40B4-BE49-F238E27FC236}">
                <a16:creationId xmlns:a16="http://schemas.microsoft.com/office/drawing/2014/main" id="{A392F7CA-58B8-0732-2510-7CB7A5693C65}"/>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6" name="Rectangle 5">
            <a:extLst>
              <a:ext uri="{FF2B5EF4-FFF2-40B4-BE49-F238E27FC236}">
                <a16:creationId xmlns:a16="http://schemas.microsoft.com/office/drawing/2014/main" id="{1A34F58A-6F8B-C89E-EE5F-EC0E4C069255}"/>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7" name="Rectangle 6">
            <a:extLst>
              <a:ext uri="{FF2B5EF4-FFF2-40B4-BE49-F238E27FC236}">
                <a16:creationId xmlns:a16="http://schemas.microsoft.com/office/drawing/2014/main" id="{6D2D77A6-FA35-48F2-5725-F009FFC7D5BD}"/>
              </a:ext>
            </a:extLst>
          </p:cNvPr>
          <p:cNvSpPr>
            <a:spLocks noGrp="1" noChangeArrowheads="1"/>
          </p:cNvSpPr>
          <p:nvPr>
            <p:ph type="sldNum" sz="quarter" idx="12"/>
          </p:nvPr>
        </p:nvSpPr>
        <p:spPr>
          <a:ln/>
        </p:spPr>
        <p:txBody>
          <a:bodyPr/>
          <a:lstStyle>
            <a:lvl1pPr>
              <a:defRPr/>
            </a:lvl1pPr>
          </a:lstStyle>
          <a:p>
            <a:pPr>
              <a:defRPr/>
            </a:pPr>
            <a:fld id="{9767493C-C322-4FA4-847E-E22AEBF05389}" type="slidenum">
              <a:rPr lang="zh-CN" altLang="en-GB"/>
              <a:pPr>
                <a:defRPr/>
              </a:pPr>
              <a:t>‹#›</a:t>
            </a:fld>
            <a:endParaRPr lang="en-GB" altLang="zh-CN"/>
          </a:p>
        </p:txBody>
      </p:sp>
    </p:spTree>
    <p:extLst>
      <p:ext uri="{BB962C8B-B14F-4D97-AF65-F5344CB8AC3E}">
        <p14:creationId xmlns:p14="http://schemas.microsoft.com/office/powerpoint/2010/main" val="422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CEBFF"/>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9A28D5F-6144-EBE6-0935-825780736C8D}"/>
              </a:ext>
            </a:extLst>
          </p:cNvPr>
          <p:cNvSpPr>
            <a:spLocks noGrp="1" noChangeArrowheads="1"/>
          </p:cNvSpPr>
          <p:nvPr>
            <p:ph type="title"/>
          </p:nvPr>
        </p:nvSpPr>
        <p:spPr bwMode="auto">
          <a:xfrm>
            <a:off x="1605567" y="2690749"/>
            <a:ext cx="18209006" cy="50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22354" tIns="111176" rIns="222354" bIns="111176" numCol="1" anchor="ctr" anchorCtr="0" compatLnSpc="1">
            <a:prstTxWarp prst="textNoShape">
              <a:avLst/>
            </a:prstTxWarp>
          </a:bodyPr>
          <a:lstStyle/>
          <a:p>
            <a:pPr lvl="0"/>
            <a:r>
              <a:rPr lang="en-GB" altLang="zh-CN"/>
              <a:t>Click to edit Master title style</a:t>
            </a:r>
          </a:p>
        </p:txBody>
      </p:sp>
      <p:sp>
        <p:nvSpPr>
          <p:cNvPr id="1027" name="Rectangle 3">
            <a:extLst>
              <a:ext uri="{FF2B5EF4-FFF2-40B4-BE49-F238E27FC236}">
                <a16:creationId xmlns:a16="http://schemas.microsoft.com/office/drawing/2014/main" id="{6CC1A7B8-A776-A00F-B652-CB359370DA61}"/>
              </a:ext>
            </a:extLst>
          </p:cNvPr>
          <p:cNvSpPr>
            <a:spLocks noGrp="1" noChangeArrowheads="1"/>
          </p:cNvSpPr>
          <p:nvPr>
            <p:ph type="body" idx="1"/>
          </p:nvPr>
        </p:nvSpPr>
        <p:spPr bwMode="auto">
          <a:xfrm>
            <a:off x="1605567" y="8743504"/>
            <a:ext cx="18209006" cy="18167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22354" tIns="111176" rIns="222354" bIns="111176" numCol="1" anchor="t" anchorCtr="0" compatLnSpc="1">
            <a:prstTxWarp prst="textNoShape">
              <a:avLst/>
            </a:prstTxWarp>
          </a:body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p>
        </p:txBody>
      </p:sp>
      <p:sp>
        <p:nvSpPr>
          <p:cNvPr id="1028" name="Rectangle 4">
            <a:extLst>
              <a:ext uri="{FF2B5EF4-FFF2-40B4-BE49-F238E27FC236}">
                <a16:creationId xmlns:a16="http://schemas.microsoft.com/office/drawing/2014/main" id="{C1AC05A0-168F-6172-36D9-313C97D23837}"/>
              </a:ext>
            </a:extLst>
          </p:cNvPr>
          <p:cNvSpPr>
            <a:spLocks noGrp="1" noChangeArrowheads="1"/>
          </p:cNvSpPr>
          <p:nvPr>
            <p:ph type="dt" sz="half" idx="2"/>
          </p:nvPr>
        </p:nvSpPr>
        <p:spPr bwMode="auto">
          <a:xfrm>
            <a:off x="1605567" y="27584466"/>
            <a:ext cx="4464102" cy="2017585"/>
          </a:xfrm>
          <a:prstGeom prst="rect">
            <a:avLst/>
          </a:prstGeom>
          <a:noFill/>
          <a:ln w="9525">
            <a:noFill/>
            <a:miter lim="800000"/>
            <a:headEnd/>
            <a:tailEnd/>
          </a:ln>
          <a:effectLst/>
        </p:spPr>
        <p:txBody>
          <a:bodyPr vert="horz" wrap="square" lIns="222354" tIns="111176" rIns="222354" bIns="111176" numCol="1" anchor="t" anchorCtr="0" compatLnSpc="1">
            <a:prstTxWarp prst="textNoShape">
              <a:avLst/>
            </a:prstTxWarp>
          </a:bodyPr>
          <a:lstStyle>
            <a:lvl1pPr>
              <a:defRPr sz="4084">
                <a:ea typeface="宋体" pitchFamily="2" charset="-122"/>
              </a:defRPr>
            </a:lvl1pPr>
          </a:lstStyle>
          <a:p>
            <a:pPr>
              <a:defRPr/>
            </a:pPr>
            <a:endParaRPr lang="en-GB" altLang="zh-CN"/>
          </a:p>
        </p:txBody>
      </p:sp>
      <p:sp>
        <p:nvSpPr>
          <p:cNvPr id="1029" name="Rectangle 5">
            <a:extLst>
              <a:ext uri="{FF2B5EF4-FFF2-40B4-BE49-F238E27FC236}">
                <a16:creationId xmlns:a16="http://schemas.microsoft.com/office/drawing/2014/main" id="{1114D4FF-3A08-4FFF-A7F3-21D955CA38A3}"/>
              </a:ext>
            </a:extLst>
          </p:cNvPr>
          <p:cNvSpPr>
            <a:spLocks noGrp="1" noChangeArrowheads="1"/>
          </p:cNvSpPr>
          <p:nvPr>
            <p:ph type="ftr" sz="quarter" idx="3"/>
          </p:nvPr>
        </p:nvSpPr>
        <p:spPr bwMode="auto">
          <a:xfrm>
            <a:off x="7318444" y="27584466"/>
            <a:ext cx="6783253" cy="2017585"/>
          </a:xfrm>
          <a:prstGeom prst="rect">
            <a:avLst/>
          </a:prstGeom>
          <a:noFill/>
          <a:ln w="9525">
            <a:noFill/>
            <a:miter lim="800000"/>
            <a:headEnd/>
            <a:tailEnd/>
          </a:ln>
          <a:effectLst/>
        </p:spPr>
        <p:txBody>
          <a:bodyPr vert="horz" wrap="square" lIns="222354" tIns="111176" rIns="222354" bIns="111176" numCol="1" anchor="t" anchorCtr="0" compatLnSpc="1">
            <a:prstTxWarp prst="textNoShape">
              <a:avLst/>
            </a:prstTxWarp>
          </a:bodyPr>
          <a:lstStyle>
            <a:lvl1pPr algn="ctr">
              <a:defRPr sz="4084">
                <a:ea typeface="宋体" pitchFamily="2" charset="-122"/>
              </a:defRPr>
            </a:lvl1pPr>
          </a:lstStyle>
          <a:p>
            <a:pPr>
              <a:defRPr/>
            </a:pPr>
            <a:endParaRPr lang="en-GB" altLang="zh-CN"/>
          </a:p>
        </p:txBody>
      </p:sp>
      <p:sp>
        <p:nvSpPr>
          <p:cNvPr id="1030" name="Rectangle 6">
            <a:extLst>
              <a:ext uri="{FF2B5EF4-FFF2-40B4-BE49-F238E27FC236}">
                <a16:creationId xmlns:a16="http://schemas.microsoft.com/office/drawing/2014/main" id="{9BC9DDD9-322F-FD83-4457-385F48ACB503}"/>
              </a:ext>
            </a:extLst>
          </p:cNvPr>
          <p:cNvSpPr>
            <a:spLocks noGrp="1" noChangeArrowheads="1"/>
          </p:cNvSpPr>
          <p:nvPr>
            <p:ph type="sldNum" sz="quarter" idx="4"/>
          </p:nvPr>
        </p:nvSpPr>
        <p:spPr bwMode="auto">
          <a:xfrm>
            <a:off x="15350470" y="27584466"/>
            <a:ext cx="4464104" cy="2017585"/>
          </a:xfrm>
          <a:prstGeom prst="rect">
            <a:avLst/>
          </a:prstGeom>
          <a:noFill/>
          <a:ln w="9525">
            <a:noFill/>
            <a:miter lim="800000"/>
            <a:headEnd/>
            <a:tailEnd/>
          </a:ln>
          <a:effectLst/>
        </p:spPr>
        <p:txBody>
          <a:bodyPr vert="horz" wrap="square" lIns="222354" tIns="111176" rIns="222354" bIns="111176" numCol="1" anchor="t" anchorCtr="0" compatLnSpc="1">
            <a:prstTxWarp prst="textNoShape">
              <a:avLst/>
            </a:prstTxWarp>
          </a:bodyPr>
          <a:lstStyle>
            <a:lvl1pPr algn="r">
              <a:defRPr sz="4084">
                <a:ea typeface="宋体" panose="02010600030101010101" pitchFamily="2" charset="-122"/>
              </a:defRPr>
            </a:lvl1pPr>
          </a:lstStyle>
          <a:p>
            <a:pPr>
              <a:defRPr/>
            </a:pPr>
            <a:fld id="{B5726B9F-ADB4-4752-8D57-357D38B0F2F6}" type="slidenum">
              <a:rPr lang="zh-CN" altLang="en-GB"/>
              <a:pPr>
                <a:defRPr/>
              </a:pPr>
              <a:t>‹#›</a:t>
            </a:fld>
            <a:endParaRPr lang="en-GB"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671592" rtl="0" eaLnBrk="0" fontAlgn="base" hangingPunct="0">
        <a:spcBef>
          <a:spcPct val="0"/>
        </a:spcBef>
        <a:spcAft>
          <a:spcPct val="0"/>
        </a:spcAft>
        <a:defRPr sz="12853">
          <a:solidFill>
            <a:schemeClr val="tx2"/>
          </a:solidFill>
          <a:latin typeface="+mj-lt"/>
          <a:ea typeface="+mj-ea"/>
          <a:cs typeface="+mj-cs"/>
        </a:defRPr>
      </a:lvl1pPr>
      <a:lvl2pPr algn="ctr" defTabSz="2671592" rtl="0" eaLnBrk="0" fontAlgn="base" hangingPunct="0">
        <a:spcBef>
          <a:spcPct val="0"/>
        </a:spcBef>
        <a:spcAft>
          <a:spcPct val="0"/>
        </a:spcAft>
        <a:defRPr sz="12853">
          <a:solidFill>
            <a:schemeClr val="tx2"/>
          </a:solidFill>
          <a:latin typeface="Times New Roman" pitchFamily="18" charset="0"/>
        </a:defRPr>
      </a:lvl2pPr>
      <a:lvl3pPr algn="ctr" defTabSz="2671592" rtl="0" eaLnBrk="0" fontAlgn="base" hangingPunct="0">
        <a:spcBef>
          <a:spcPct val="0"/>
        </a:spcBef>
        <a:spcAft>
          <a:spcPct val="0"/>
        </a:spcAft>
        <a:defRPr sz="12853">
          <a:solidFill>
            <a:schemeClr val="tx2"/>
          </a:solidFill>
          <a:latin typeface="Times New Roman" pitchFamily="18" charset="0"/>
        </a:defRPr>
      </a:lvl3pPr>
      <a:lvl4pPr algn="ctr" defTabSz="2671592" rtl="0" eaLnBrk="0" fontAlgn="base" hangingPunct="0">
        <a:spcBef>
          <a:spcPct val="0"/>
        </a:spcBef>
        <a:spcAft>
          <a:spcPct val="0"/>
        </a:spcAft>
        <a:defRPr sz="12853">
          <a:solidFill>
            <a:schemeClr val="tx2"/>
          </a:solidFill>
          <a:latin typeface="Times New Roman" pitchFamily="18" charset="0"/>
        </a:defRPr>
      </a:lvl4pPr>
      <a:lvl5pPr algn="ctr" defTabSz="2671592" rtl="0" eaLnBrk="0" fontAlgn="base" hangingPunct="0">
        <a:spcBef>
          <a:spcPct val="0"/>
        </a:spcBef>
        <a:spcAft>
          <a:spcPct val="0"/>
        </a:spcAft>
        <a:defRPr sz="12853">
          <a:solidFill>
            <a:schemeClr val="tx2"/>
          </a:solidFill>
          <a:latin typeface="Times New Roman" pitchFamily="18" charset="0"/>
        </a:defRPr>
      </a:lvl5pPr>
      <a:lvl6pPr marL="549192" algn="ctr" defTabSz="2671592" rtl="0" eaLnBrk="0" fontAlgn="base" hangingPunct="0">
        <a:spcBef>
          <a:spcPct val="0"/>
        </a:spcBef>
        <a:spcAft>
          <a:spcPct val="0"/>
        </a:spcAft>
        <a:defRPr sz="12853">
          <a:solidFill>
            <a:schemeClr val="tx2"/>
          </a:solidFill>
          <a:latin typeface="Times New Roman" pitchFamily="18" charset="0"/>
        </a:defRPr>
      </a:lvl6pPr>
      <a:lvl7pPr marL="1098385" algn="ctr" defTabSz="2671592" rtl="0" eaLnBrk="0" fontAlgn="base" hangingPunct="0">
        <a:spcBef>
          <a:spcPct val="0"/>
        </a:spcBef>
        <a:spcAft>
          <a:spcPct val="0"/>
        </a:spcAft>
        <a:defRPr sz="12853">
          <a:solidFill>
            <a:schemeClr val="tx2"/>
          </a:solidFill>
          <a:latin typeface="Times New Roman" pitchFamily="18" charset="0"/>
        </a:defRPr>
      </a:lvl7pPr>
      <a:lvl8pPr marL="1647576" algn="ctr" defTabSz="2671592" rtl="0" eaLnBrk="0" fontAlgn="base" hangingPunct="0">
        <a:spcBef>
          <a:spcPct val="0"/>
        </a:spcBef>
        <a:spcAft>
          <a:spcPct val="0"/>
        </a:spcAft>
        <a:defRPr sz="12853">
          <a:solidFill>
            <a:schemeClr val="tx2"/>
          </a:solidFill>
          <a:latin typeface="Times New Roman" pitchFamily="18" charset="0"/>
        </a:defRPr>
      </a:lvl8pPr>
      <a:lvl9pPr marL="2196768" algn="ctr" defTabSz="2671592" rtl="0" eaLnBrk="0" fontAlgn="base" hangingPunct="0">
        <a:spcBef>
          <a:spcPct val="0"/>
        </a:spcBef>
        <a:spcAft>
          <a:spcPct val="0"/>
        </a:spcAft>
        <a:defRPr sz="12853">
          <a:solidFill>
            <a:schemeClr val="tx2"/>
          </a:solidFill>
          <a:latin typeface="Times New Roman" pitchFamily="18" charset="0"/>
        </a:defRPr>
      </a:lvl9pPr>
    </p:titleStyle>
    <p:bodyStyle>
      <a:lvl1pPr marL="1003038" indent="-1003038" algn="l" defTabSz="2671592" rtl="0" eaLnBrk="0" fontAlgn="base" hangingPunct="0">
        <a:spcBef>
          <a:spcPct val="20000"/>
        </a:spcBef>
        <a:spcAft>
          <a:spcPct val="0"/>
        </a:spcAft>
        <a:buChar char="•"/>
        <a:defRPr sz="9370">
          <a:solidFill>
            <a:schemeClr val="tx1"/>
          </a:solidFill>
          <a:latin typeface="+mn-lt"/>
          <a:ea typeface="+mn-ea"/>
          <a:cs typeface="+mn-cs"/>
        </a:defRPr>
      </a:lvl1pPr>
      <a:lvl2pPr marL="2170071" indent="-835229" algn="l" defTabSz="2671592" rtl="0" eaLnBrk="0" fontAlgn="base" hangingPunct="0">
        <a:spcBef>
          <a:spcPct val="20000"/>
        </a:spcBef>
        <a:spcAft>
          <a:spcPct val="0"/>
        </a:spcAft>
        <a:buChar char="–"/>
        <a:defRPr sz="8168">
          <a:solidFill>
            <a:schemeClr val="tx1"/>
          </a:solidFill>
          <a:latin typeface="+mn-lt"/>
        </a:defRPr>
      </a:lvl2pPr>
      <a:lvl3pPr marL="3339013" indent="-667421" algn="l" defTabSz="2671592" rtl="0" eaLnBrk="0" fontAlgn="base" hangingPunct="0">
        <a:spcBef>
          <a:spcPct val="20000"/>
        </a:spcBef>
        <a:spcAft>
          <a:spcPct val="0"/>
        </a:spcAft>
        <a:buChar char="•"/>
        <a:defRPr sz="7087">
          <a:solidFill>
            <a:schemeClr val="tx1"/>
          </a:solidFill>
          <a:latin typeface="+mn-lt"/>
        </a:defRPr>
      </a:lvl3pPr>
      <a:lvl4pPr marL="4675761" indent="-669329" algn="l" defTabSz="2671592" rtl="0" eaLnBrk="0" fontAlgn="base" hangingPunct="0">
        <a:spcBef>
          <a:spcPct val="20000"/>
        </a:spcBef>
        <a:spcAft>
          <a:spcPct val="0"/>
        </a:spcAft>
        <a:buChar char="–"/>
        <a:defRPr sz="5886">
          <a:solidFill>
            <a:schemeClr val="tx1"/>
          </a:solidFill>
          <a:latin typeface="+mn-lt"/>
        </a:defRPr>
      </a:lvl4pPr>
      <a:lvl5pPr marL="6010603" indent="-669329" algn="l" defTabSz="2671592" rtl="0" eaLnBrk="0" fontAlgn="base" hangingPunct="0">
        <a:spcBef>
          <a:spcPct val="20000"/>
        </a:spcBef>
        <a:spcAft>
          <a:spcPct val="0"/>
        </a:spcAft>
        <a:buChar char="»"/>
        <a:defRPr sz="5886">
          <a:solidFill>
            <a:schemeClr val="tx1"/>
          </a:solidFill>
          <a:latin typeface="+mn-lt"/>
        </a:defRPr>
      </a:lvl5pPr>
      <a:lvl6pPr marL="6559794" indent="-669329" algn="l" defTabSz="2671592" rtl="0" eaLnBrk="0" fontAlgn="base" hangingPunct="0">
        <a:spcBef>
          <a:spcPct val="20000"/>
        </a:spcBef>
        <a:spcAft>
          <a:spcPct val="0"/>
        </a:spcAft>
        <a:buChar char="»"/>
        <a:defRPr sz="5886">
          <a:solidFill>
            <a:schemeClr val="tx1"/>
          </a:solidFill>
          <a:latin typeface="+mn-lt"/>
        </a:defRPr>
      </a:lvl6pPr>
      <a:lvl7pPr marL="7108987" indent="-669329" algn="l" defTabSz="2671592" rtl="0" eaLnBrk="0" fontAlgn="base" hangingPunct="0">
        <a:spcBef>
          <a:spcPct val="20000"/>
        </a:spcBef>
        <a:spcAft>
          <a:spcPct val="0"/>
        </a:spcAft>
        <a:buChar char="»"/>
        <a:defRPr sz="5886">
          <a:solidFill>
            <a:schemeClr val="tx1"/>
          </a:solidFill>
          <a:latin typeface="+mn-lt"/>
        </a:defRPr>
      </a:lvl7pPr>
      <a:lvl8pPr marL="7658179" indent="-669329" algn="l" defTabSz="2671592" rtl="0" eaLnBrk="0" fontAlgn="base" hangingPunct="0">
        <a:spcBef>
          <a:spcPct val="20000"/>
        </a:spcBef>
        <a:spcAft>
          <a:spcPct val="0"/>
        </a:spcAft>
        <a:buChar char="»"/>
        <a:defRPr sz="5886">
          <a:solidFill>
            <a:schemeClr val="tx1"/>
          </a:solidFill>
          <a:latin typeface="+mn-lt"/>
        </a:defRPr>
      </a:lvl8pPr>
      <a:lvl9pPr marL="8207371" indent="-669329" algn="l" defTabSz="2671592" rtl="0" eaLnBrk="0" fontAlgn="base" hangingPunct="0">
        <a:spcBef>
          <a:spcPct val="20000"/>
        </a:spcBef>
        <a:spcAft>
          <a:spcPct val="0"/>
        </a:spcAft>
        <a:buChar char="»"/>
        <a:defRPr sz="5886">
          <a:solidFill>
            <a:schemeClr val="tx1"/>
          </a:solidFill>
          <a:latin typeface="+mn-lt"/>
        </a:defRPr>
      </a:lvl9pPr>
    </p:bodyStyle>
    <p:otherStyle>
      <a:defPPr>
        <a:defRPr lang="zh-CN"/>
      </a:defPPr>
      <a:lvl1pPr marL="0" algn="l" defTabSz="1098385" rtl="0" eaLnBrk="1" latinLnBrk="0" hangingPunct="1">
        <a:defRPr sz="2162" kern="1200">
          <a:solidFill>
            <a:schemeClr val="tx1"/>
          </a:solidFill>
          <a:latin typeface="+mn-lt"/>
          <a:ea typeface="+mn-ea"/>
          <a:cs typeface="+mn-cs"/>
        </a:defRPr>
      </a:lvl1pPr>
      <a:lvl2pPr marL="549192" algn="l" defTabSz="1098385" rtl="0" eaLnBrk="1" latinLnBrk="0" hangingPunct="1">
        <a:defRPr sz="2162" kern="1200">
          <a:solidFill>
            <a:schemeClr val="tx1"/>
          </a:solidFill>
          <a:latin typeface="+mn-lt"/>
          <a:ea typeface="+mn-ea"/>
          <a:cs typeface="+mn-cs"/>
        </a:defRPr>
      </a:lvl2pPr>
      <a:lvl3pPr marL="1098385" algn="l" defTabSz="1098385" rtl="0" eaLnBrk="1" latinLnBrk="0" hangingPunct="1">
        <a:defRPr sz="2162" kern="1200">
          <a:solidFill>
            <a:schemeClr val="tx1"/>
          </a:solidFill>
          <a:latin typeface="+mn-lt"/>
          <a:ea typeface="+mn-ea"/>
          <a:cs typeface="+mn-cs"/>
        </a:defRPr>
      </a:lvl3pPr>
      <a:lvl4pPr marL="1647576" algn="l" defTabSz="1098385" rtl="0" eaLnBrk="1" latinLnBrk="0" hangingPunct="1">
        <a:defRPr sz="2162" kern="1200">
          <a:solidFill>
            <a:schemeClr val="tx1"/>
          </a:solidFill>
          <a:latin typeface="+mn-lt"/>
          <a:ea typeface="+mn-ea"/>
          <a:cs typeface="+mn-cs"/>
        </a:defRPr>
      </a:lvl4pPr>
      <a:lvl5pPr marL="2196768" algn="l" defTabSz="1098385" rtl="0" eaLnBrk="1" latinLnBrk="0" hangingPunct="1">
        <a:defRPr sz="2162" kern="1200">
          <a:solidFill>
            <a:schemeClr val="tx1"/>
          </a:solidFill>
          <a:latin typeface="+mn-lt"/>
          <a:ea typeface="+mn-ea"/>
          <a:cs typeface="+mn-cs"/>
        </a:defRPr>
      </a:lvl5pPr>
      <a:lvl6pPr marL="2745961" algn="l" defTabSz="1098385" rtl="0" eaLnBrk="1" latinLnBrk="0" hangingPunct="1">
        <a:defRPr sz="2162" kern="1200">
          <a:solidFill>
            <a:schemeClr val="tx1"/>
          </a:solidFill>
          <a:latin typeface="+mn-lt"/>
          <a:ea typeface="+mn-ea"/>
          <a:cs typeface="+mn-cs"/>
        </a:defRPr>
      </a:lvl6pPr>
      <a:lvl7pPr marL="3295153" algn="l" defTabSz="1098385" rtl="0" eaLnBrk="1" latinLnBrk="0" hangingPunct="1">
        <a:defRPr sz="2162" kern="1200">
          <a:solidFill>
            <a:schemeClr val="tx1"/>
          </a:solidFill>
          <a:latin typeface="+mn-lt"/>
          <a:ea typeface="+mn-ea"/>
          <a:cs typeface="+mn-cs"/>
        </a:defRPr>
      </a:lvl7pPr>
      <a:lvl8pPr marL="3844345" algn="l" defTabSz="1098385" rtl="0" eaLnBrk="1" latinLnBrk="0" hangingPunct="1">
        <a:defRPr sz="2162" kern="1200">
          <a:solidFill>
            <a:schemeClr val="tx1"/>
          </a:solidFill>
          <a:latin typeface="+mn-lt"/>
          <a:ea typeface="+mn-ea"/>
          <a:cs typeface="+mn-cs"/>
        </a:defRPr>
      </a:lvl8pPr>
      <a:lvl9pPr marL="4393537" algn="l" defTabSz="1098385" rtl="0" eaLnBrk="1" latinLnBrk="0" hangingPunct="1">
        <a:defRPr sz="21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0194983D-16F6-4CF8-2CBC-AFDCC9438EF4}"/>
              </a:ext>
            </a:extLst>
          </p:cNvPr>
          <p:cNvSpPr>
            <a:spLocks noGrp="1" noChangeArrowheads="1"/>
          </p:cNvSpPr>
          <p:nvPr>
            <p:ph type="title"/>
          </p:nvPr>
        </p:nvSpPr>
        <p:spPr>
          <a:xfrm>
            <a:off x="2786380" y="1321750"/>
            <a:ext cx="15919944" cy="1199491"/>
          </a:xfrm>
        </p:spPr>
        <p:txBody>
          <a:bodyPr/>
          <a:lstStyle/>
          <a:p>
            <a:r>
              <a:rPr lang="tr-TR" altLang="zh-CN" sz="3600" b="1" dirty="0">
                <a:solidFill>
                  <a:schemeClr val="tx1"/>
                </a:solidFill>
                <a:ea typeface="宋体" panose="02010600030101010101" pitchFamily="2" charset="-122"/>
              </a:rPr>
              <a:t>ROBOKART HOME LIVE</a:t>
            </a:r>
            <a:endParaRPr lang="en-GB" altLang="zh-CN" sz="3600" b="1" dirty="0">
              <a:solidFill>
                <a:schemeClr val="tx1"/>
              </a:solidFill>
              <a:ea typeface="宋体" panose="02010600030101010101" pitchFamily="2" charset="-122"/>
            </a:endParaRPr>
          </a:p>
        </p:txBody>
      </p:sp>
      <p:sp>
        <p:nvSpPr>
          <p:cNvPr id="3097" name="Rectangle 12">
            <a:extLst>
              <a:ext uri="{FF2B5EF4-FFF2-40B4-BE49-F238E27FC236}">
                <a16:creationId xmlns:a16="http://schemas.microsoft.com/office/drawing/2014/main" id="{AF5F5BED-5530-22F9-6F27-B38E8348154D}"/>
              </a:ext>
            </a:extLst>
          </p:cNvPr>
          <p:cNvSpPr>
            <a:spLocks noChangeArrowheads="1"/>
          </p:cNvSpPr>
          <p:nvPr/>
        </p:nvSpPr>
        <p:spPr bwMode="auto">
          <a:xfrm>
            <a:off x="1723499" y="2466845"/>
            <a:ext cx="18003655" cy="119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67102" tIns="133550" rIns="267102" bIns="133550" anchor="ctr"/>
          <a:lstStyle>
            <a:lvl1pPr defTabSz="2224088">
              <a:spcBef>
                <a:spcPct val="20000"/>
              </a:spcBef>
              <a:buChar char="•"/>
              <a:defRPr sz="7800">
                <a:solidFill>
                  <a:schemeClr val="tx1"/>
                </a:solidFill>
                <a:latin typeface="Times New Roman" panose="02020603050405020304" pitchFamily="18" charset="0"/>
              </a:defRPr>
            </a:lvl1pPr>
            <a:lvl2pPr marL="742950" indent="-285750" defTabSz="2224088">
              <a:spcBef>
                <a:spcPct val="20000"/>
              </a:spcBef>
              <a:buChar char="–"/>
              <a:defRPr sz="6800">
                <a:solidFill>
                  <a:schemeClr val="tx1"/>
                </a:solidFill>
                <a:latin typeface="Times New Roman" panose="02020603050405020304" pitchFamily="18" charset="0"/>
              </a:defRPr>
            </a:lvl2pPr>
            <a:lvl3pPr marL="1143000" indent="-228600" defTabSz="2224088">
              <a:spcBef>
                <a:spcPct val="20000"/>
              </a:spcBef>
              <a:buChar char="•"/>
              <a:defRPr sz="5900">
                <a:solidFill>
                  <a:schemeClr val="tx1"/>
                </a:solidFill>
                <a:latin typeface="Times New Roman" panose="02020603050405020304" pitchFamily="18" charset="0"/>
              </a:defRPr>
            </a:lvl3pPr>
            <a:lvl4pPr marL="1600200" indent="-228600" defTabSz="2224088">
              <a:spcBef>
                <a:spcPct val="20000"/>
              </a:spcBef>
              <a:buChar char="–"/>
              <a:defRPr sz="4900">
                <a:solidFill>
                  <a:schemeClr val="tx1"/>
                </a:solidFill>
                <a:latin typeface="Times New Roman" panose="02020603050405020304" pitchFamily="18" charset="0"/>
              </a:defRPr>
            </a:lvl4pPr>
            <a:lvl5pPr marL="2057400" indent="-228600" defTabSz="2224088">
              <a:spcBef>
                <a:spcPct val="20000"/>
              </a:spcBef>
              <a:buChar char="»"/>
              <a:defRPr sz="4900">
                <a:solidFill>
                  <a:schemeClr val="tx1"/>
                </a:solidFill>
                <a:latin typeface="Times New Roman" panose="02020603050405020304" pitchFamily="18" charset="0"/>
              </a:defRPr>
            </a:lvl5pPr>
            <a:lvl6pPr marL="25146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6pPr>
            <a:lvl7pPr marL="29718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7pPr>
            <a:lvl8pPr marL="34290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8pPr>
            <a:lvl9pPr marL="38862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9pPr>
          </a:lstStyle>
          <a:p>
            <a:pPr algn="ctr">
              <a:spcBef>
                <a:spcPct val="0"/>
              </a:spcBef>
              <a:buFontTx/>
              <a:buNone/>
            </a:pPr>
            <a:r>
              <a:rPr lang="tr-TR" altLang="zh-CN" sz="2800" b="1" dirty="0">
                <a:ea typeface="宋体" panose="02010600030101010101" pitchFamily="2" charset="-122"/>
              </a:rPr>
              <a:t>Muhammed KASAP, </a:t>
            </a:r>
            <a:r>
              <a:rPr lang="tr-TR" altLang="zh-CN" sz="2800" b="1" dirty="0" err="1">
                <a:ea typeface="宋体" panose="02010600030101010101" pitchFamily="2" charset="-122"/>
              </a:rPr>
              <a:t>Asst</a:t>
            </a:r>
            <a:r>
              <a:rPr lang="tr-TR" altLang="zh-CN" sz="2800" b="1" dirty="0">
                <a:ea typeface="宋体" panose="02010600030101010101" pitchFamily="2" charset="-122"/>
              </a:rPr>
              <a:t>. Prof. Dr. Furkan ÇAKMAK</a:t>
            </a:r>
          </a:p>
          <a:p>
            <a:pPr algn="ctr">
              <a:spcBef>
                <a:spcPct val="0"/>
              </a:spcBef>
              <a:buFontTx/>
              <a:buNone/>
            </a:pPr>
            <a:r>
              <a:rPr lang="tr-TR" altLang="zh-CN" sz="2403" dirty="0">
                <a:ea typeface="宋体" panose="02010600030101010101" pitchFamily="2" charset="-122"/>
              </a:rPr>
              <a:t>muhammed.kasap@std.yildiz.edu.tr</a:t>
            </a:r>
            <a:r>
              <a:rPr lang="en-US" altLang="zh-CN" sz="2403" dirty="0">
                <a:ea typeface="宋体" panose="02010600030101010101" pitchFamily="2" charset="-122"/>
              </a:rPr>
              <a:t>, </a:t>
            </a:r>
            <a:r>
              <a:rPr lang="tr-TR" altLang="zh-CN" sz="2403" dirty="0">
                <a:ea typeface="宋体" panose="02010600030101010101" pitchFamily="2" charset="-122"/>
              </a:rPr>
              <a:t> </a:t>
            </a:r>
            <a:r>
              <a:rPr lang="tr-TR" altLang="zh-CN" sz="2403" dirty="0" err="1">
                <a:ea typeface="宋体" panose="02010600030101010101" pitchFamily="2" charset="-122"/>
              </a:rPr>
              <a:t>fcakmak</a:t>
            </a:r>
            <a:r>
              <a:rPr lang="en-US" altLang="zh-CN" sz="2403" dirty="0">
                <a:ea typeface="宋体" panose="02010600030101010101" pitchFamily="2" charset="-122"/>
              </a:rPr>
              <a:t>@yildiz.edu.tr</a:t>
            </a:r>
          </a:p>
        </p:txBody>
      </p:sp>
      <p:sp>
        <p:nvSpPr>
          <p:cNvPr id="3100" name="Text Box 485">
            <a:extLst>
              <a:ext uri="{FF2B5EF4-FFF2-40B4-BE49-F238E27FC236}">
                <a16:creationId xmlns:a16="http://schemas.microsoft.com/office/drawing/2014/main" id="{26D00FBA-1BCB-0E42-E24B-227487847457}"/>
              </a:ext>
            </a:extLst>
          </p:cNvPr>
          <p:cNvSpPr txBox="1">
            <a:spLocks noChangeArrowheads="1"/>
          </p:cNvSpPr>
          <p:nvPr/>
        </p:nvSpPr>
        <p:spPr bwMode="auto">
          <a:xfrm>
            <a:off x="10965603" y="3832752"/>
            <a:ext cx="9366052" cy="448277"/>
          </a:xfrm>
          <a:prstGeom prst="rect">
            <a:avLst/>
          </a:prstGeom>
          <a:noFill/>
          <a:ln>
            <a:noFill/>
          </a:ln>
        </p:spPr>
        <p:txBody>
          <a:bodyPr wrap="square" lIns="78182" tIns="39091" rIns="78182" bIns="39091">
            <a:spAutoFit/>
          </a:bodyPr>
          <a:lstStyle>
            <a:lvl1pPr defTabSz="650875">
              <a:defRPr sz="7500">
                <a:solidFill>
                  <a:schemeClr val="tx1"/>
                </a:solidFill>
                <a:latin typeface="Times New Roman" panose="02020603050405020304" pitchFamily="18" charset="0"/>
              </a:defRPr>
            </a:lvl1pPr>
            <a:lvl2pPr marL="742950" indent="-285750" defTabSz="650875">
              <a:defRPr sz="7500">
                <a:solidFill>
                  <a:schemeClr val="tx1"/>
                </a:solidFill>
                <a:latin typeface="Times New Roman" panose="02020603050405020304" pitchFamily="18" charset="0"/>
              </a:defRPr>
            </a:lvl2pPr>
            <a:lvl3pPr marL="1143000" indent="-228600" defTabSz="650875">
              <a:defRPr sz="7500">
                <a:solidFill>
                  <a:schemeClr val="tx1"/>
                </a:solidFill>
                <a:latin typeface="Times New Roman" panose="02020603050405020304" pitchFamily="18" charset="0"/>
              </a:defRPr>
            </a:lvl3pPr>
            <a:lvl4pPr marL="1600200" indent="-228600" defTabSz="650875">
              <a:defRPr sz="7500">
                <a:solidFill>
                  <a:schemeClr val="tx1"/>
                </a:solidFill>
                <a:latin typeface="Times New Roman" panose="02020603050405020304" pitchFamily="18" charset="0"/>
              </a:defRPr>
            </a:lvl4pPr>
            <a:lvl5pPr marL="2057400" indent="-228600" defTabSz="650875">
              <a:defRPr sz="7500">
                <a:solidFill>
                  <a:schemeClr val="tx1"/>
                </a:solidFill>
                <a:latin typeface="Times New Roman" panose="02020603050405020304" pitchFamily="18" charset="0"/>
              </a:defRPr>
            </a:lvl5pPr>
            <a:lvl6pPr marL="2514600" indent="-228600" defTabSz="650875" eaLnBrk="0" fontAlgn="base" hangingPunct="0">
              <a:spcBef>
                <a:spcPct val="0"/>
              </a:spcBef>
              <a:spcAft>
                <a:spcPct val="0"/>
              </a:spcAft>
              <a:defRPr sz="7500">
                <a:solidFill>
                  <a:schemeClr val="tx1"/>
                </a:solidFill>
                <a:latin typeface="Times New Roman" panose="02020603050405020304" pitchFamily="18" charset="0"/>
              </a:defRPr>
            </a:lvl6pPr>
            <a:lvl7pPr marL="2971800" indent="-228600" defTabSz="650875" eaLnBrk="0" fontAlgn="base" hangingPunct="0">
              <a:spcBef>
                <a:spcPct val="0"/>
              </a:spcBef>
              <a:spcAft>
                <a:spcPct val="0"/>
              </a:spcAft>
              <a:defRPr sz="7500">
                <a:solidFill>
                  <a:schemeClr val="tx1"/>
                </a:solidFill>
                <a:latin typeface="Times New Roman" panose="02020603050405020304" pitchFamily="18" charset="0"/>
              </a:defRPr>
            </a:lvl7pPr>
            <a:lvl8pPr marL="3429000" indent="-228600" defTabSz="650875" eaLnBrk="0" fontAlgn="base" hangingPunct="0">
              <a:spcBef>
                <a:spcPct val="0"/>
              </a:spcBef>
              <a:spcAft>
                <a:spcPct val="0"/>
              </a:spcAft>
              <a:defRPr sz="7500">
                <a:solidFill>
                  <a:schemeClr val="tx1"/>
                </a:solidFill>
                <a:latin typeface="Times New Roman" panose="02020603050405020304" pitchFamily="18" charset="0"/>
              </a:defRPr>
            </a:lvl8pPr>
            <a:lvl9pPr marL="3886200" indent="-228600" defTabSz="650875" eaLnBrk="0" fontAlgn="base" hangingPunct="0">
              <a:spcBef>
                <a:spcPct val="0"/>
              </a:spcBef>
              <a:spcAft>
                <a:spcPct val="0"/>
              </a:spcAft>
              <a:defRPr sz="7500">
                <a:solidFill>
                  <a:schemeClr val="tx1"/>
                </a:solidFill>
                <a:latin typeface="Times New Roman" panose="02020603050405020304" pitchFamily="18" charset="0"/>
              </a:defRPr>
            </a:lvl9pPr>
          </a:lstStyle>
          <a:p>
            <a:pPr>
              <a:spcBef>
                <a:spcPts val="511"/>
              </a:spcBef>
              <a:spcAft>
                <a:spcPts val="1021"/>
              </a:spcAft>
              <a:defRPr/>
            </a:pPr>
            <a:r>
              <a:rPr lang="en-GB" altLang="zh-CN" sz="2400" b="1" dirty="0">
                <a:ea typeface="宋体" panose="02010600030101010101" pitchFamily="2" charset="-122"/>
              </a:rPr>
              <a:t>I</a:t>
            </a:r>
            <a:r>
              <a:rPr lang="tr-TR" altLang="zh-CN" sz="2400" b="1" dirty="0">
                <a:ea typeface="宋体" panose="02010600030101010101" pitchFamily="2" charset="-122"/>
              </a:rPr>
              <a:t>II</a:t>
            </a:r>
            <a:r>
              <a:rPr lang="en-GB" altLang="zh-CN" sz="2400" b="1" dirty="0">
                <a:ea typeface="宋体" panose="02010600030101010101" pitchFamily="2" charset="-122"/>
              </a:rPr>
              <a:t>. Experimental/Application Results </a:t>
            </a:r>
            <a:endParaRPr lang="tr-TR" altLang="zh-CN" sz="2400" b="1" dirty="0">
              <a:ea typeface="宋体" panose="02010600030101010101" pitchFamily="2" charset="-122"/>
            </a:endParaRPr>
          </a:p>
        </p:txBody>
      </p:sp>
      <p:sp>
        <p:nvSpPr>
          <p:cNvPr id="3101" name="Rectangle 525">
            <a:extLst>
              <a:ext uri="{FF2B5EF4-FFF2-40B4-BE49-F238E27FC236}">
                <a16:creationId xmlns:a16="http://schemas.microsoft.com/office/drawing/2014/main" id="{CBAC23BF-7AFD-1F99-A4A3-0AC6D2CE2BEE}"/>
              </a:ext>
            </a:extLst>
          </p:cNvPr>
          <p:cNvSpPr>
            <a:spLocks noChangeArrowheads="1"/>
          </p:cNvSpPr>
          <p:nvPr/>
        </p:nvSpPr>
        <p:spPr bwMode="auto">
          <a:xfrm>
            <a:off x="3267136" y="20735707"/>
            <a:ext cx="4900282" cy="560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7369" tIns="38005" rIns="77369" bIns="38005" anchor="b"/>
          <a:lstStyle>
            <a:lvl1pPr defTabSz="2224088">
              <a:spcBef>
                <a:spcPct val="20000"/>
              </a:spcBef>
              <a:buChar char="•"/>
              <a:defRPr sz="7800">
                <a:solidFill>
                  <a:schemeClr val="tx1"/>
                </a:solidFill>
                <a:latin typeface="Times New Roman" panose="02020603050405020304" pitchFamily="18" charset="0"/>
              </a:defRPr>
            </a:lvl1pPr>
            <a:lvl2pPr marL="742950" indent="-285750" defTabSz="2224088">
              <a:spcBef>
                <a:spcPct val="20000"/>
              </a:spcBef>
              <a:buChar char="–"/>
              <a:defRPr sz="6800">
                <a:solidFill>
                  <a:schemeClr val="tx1"/>
                </a:solidFill>
                <a:latin typeface="Times New Roman" panose="02020603050405020304" pitchFamily="18" charset="0"/>
              </a:defRPr>
            </a:lvl2pPr>
            <a:lvl3pPr marL="1143000" indent="-228600" defTabSz="2224088">
              <a:spcBef>
                <a:spcPct val="20000"/>
              </a:spcBef>
              <a:buChar char="•"/>
              <a:defRPr sz="5900">
                <a:solidFill>
                  <a:schemeClr val="tx1"/>
                </a:solidFill>
                <a:latin typeface="Times New Roman" panose="02020603050405020304" pitchFamily="18" charset="0"/>
              </a:defRPr>
            </a:lvl3pPr>
            <a:lvl4pPr marL="1600200" indent="-228600" defTabSz="2224088">
              <a:spcBef>
                <a:spcPct val="20000"/>
              </a:spcBef>
              <a:buChar char="–"/>
              <a:defRPr sz="4900">
                <a:solidFill>
                  <a:schemeClr val="tx1"/>
                </a:solidFill>
                <a:latin typeface="Times New Roman" panose="02020603050405020304" pitchFamily="18" charset="0"/>
              </a:defRPr>
            </a:lvl4pPr>
            <a:lvl5pPr marL="2057400" indent="-228600" defTabSz="2224088">
              <a:spcBef>
                <a:spcPct val="20000"/>
              </a:spcBef>
              <a:buChar char="»"/>
              <a:defRPr sz="4900">
                <a:solidFill>
                  <a:schemeClr val="tx1"/>
                </a:solidFill>
                <a:latin typeface="Times New Roman" panose="02020603050405020304" pitchFamily="18" charset="0"/>
              </a:defRPr>
            </a:lvl5pPr>
            <a:lvl6pPr marL="25146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6pPr>
            <a:lvl7pPr marL="29718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7pPr>
            <a:lvl8pPr marL="34290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8pPr>
            <a:lvl9pPr marL="38862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9pPr>
          </a:lstStyle>
          <a:p>
            <a:pPr algn="ctr">
              <a:spcBef>
                <a:spcPct val="0"/>
              </a:spcBef>
              <a:buFontTx/>
              <a:buNone/>
            </a:pPr>
            <a:endParaRPr lang="en-US" altLang="zh-CN" sz="2000" dirty="0">
              <a:ea typeface="宋体" panose="02010600030101010101" pitchFamily="2" charset="-122"/>
            </a:endParaRPr>
          </a:p>
          <a:p>
            <a:pPr algn="ctr">
              <a:spcBef>
                <a:spcPct val="0"/>
              </a:spcBef>
              <a:buFontTx/>
              <a:buNone/>
            </a:pPr>
            <a:r>
              <a:rPr lang="en-US" altLang="zh-CN" sz="2000" dirty="0">
                <a:ea typeface="宋体" panose="02010600030101010101" pitchFamily="2" charset="-122"/>
              </a:rPr>
              <a:t>Figure II.I Turtlebot3 </a:t>
            </a:r>
            <a:r>
              <a:rPr lang="en-US" altLang="zh-CN" sz="2000" dirty="0" err="1">
                <a:ea typeface="宋体" panose="02010600030101010101" pitchFamily="2" charset="-122"/>
              </a:rPr>
              <a:t>WafflePi</a:t>
            </a:r>
            <a:r>
              <a:rPr lang="en-US" altLang="zh-CN" sz="2000" dirty="0">
                <a:ea typeface="宋体" panose="02010600030101010101" pitchFamily="2" charset="-122"/>
              </a:rPr>
              <a:t> Model Robot Used in the Simulation Environment.</a:t>
            </a:r>
          </a:p>
        </p:txBody>
      </p:sp>
      <p:sp>
        <p:nvSpPr>
          <p:cNvPr id="3102" name="Text Box 7273">
            <a:extLst>
              <a:ext uri="{FF2B5EF4-FFF2-40B4-BE49-F238E27FC236}">
                <a16:creationId xmlns:a16="http://schemas.microsoft.com/office/drawing/2014/main" id="{01890F89-8FA4-1186-7263-D6F3F03CD452}"/>
              </a:ext>
            </a:extLst>
          </p:cNvPr>
          <p:cNvSpPr txBox="1">
            <a:spLocks noChangeArrowheads="1"/>
          </p:cNvSpPr>
          <p:nvPr/>
        </p:nvSpPr>
        <p:spPr bwMode="auto">
          <a:xfrm>
            <a:off x="1067504" y="3816231"/>
            <a:ext cx="9280324" cy="3102850"/>
          </a:xfrm>
          <a:prstGeom prst="rect">
            <a:avLst/>
          </a:prstGeom>
          <a:noFill/>
          <a:ln>
            <a:noFill/>
          </a:ln>
        </p:spPr>
        <p:txBody>
          <a:bodyPr wrap="square" lIns="78182" tIns="39091" rIns="78182" bIns="39091">
            <a:spAutoFit/>
          </a:bodyPr>
          <a:lstStyle>
            <a:lvl1pPr defTabSz="650875">
              <a:defRPr sz="7500">
                <a:solidFill>
                  <a:schemeClr val="tx1"/>
                </a:solidFill>
                <a:latin typeface="Times New Roman" panose="02020603050405020304" pitchFamily="18" charset="0"/>
              </a:defRPr>
            </a:lvl1pPr>
            <a:lvl2pPr marL="742950" indent="-285750" defTabSz="650875">
              <a:defRPr sz="7500">
                <a:solidFill>
                  <a:schemeClr val="tx1"/>
                </a:solidFill>
                <a:latin typeface="Times New Roman" panose="02020603050405020304" pitchFamily="18" charset="0"/>
              </a:defRPr>
            </a:lvl2pPr>
            <a:lvl3pPr marL="1143000" indent="-228600" defTabSz="650875">
              <a:defRPr sz="7500">
                <a:solidFill>
                  <a:schemeClr val="tx1"/>
                </a:solidFill>
                <a:latin typeface="Times New Roman" panose="02020603050405020304" pitchFamily="18" charset="0"/>
              </a:defRPr>
            </a:lvl3pPr>
            <a:lvl4pPr marL="1600200" indent="-228600" defTabSz="650875">
              <a:defRPr sz="7500">
                <a:solidFill>
                  <a:schemeClr val="tx1"/>
                </a:solidFill>
                <a:latin typeface="Times New Roman" panose="02020603050405020304" pitchFamily="18" charset="0"/>
              </a:defRPr>
            </a:lvl4pPr>
            <a:lvl5pPr marL="2057400" indent="-228600" defTabSz="650875">
              <a:defRPr sz="7500">
                <a:solidFill>
                  <a:schemeClr val="tx1"/>
                </a:solidFill>
                <a:latin typeface="Times New Roman" panose="02020603050405020304" pitchFamily="18" charset="0"/>
              </a:defRPr>
            </a:lvl5pPr>
            <a:lvl6pPr marL="2514600" indent="-228600" defTabSz="650875" eaLnBrk="0" fontAlgn="base" hangingPunct="0">
              <a:spcBef>
                <a:spcPct val="0"/>
              </a:spcBef>
              <a:spcAft>
                <a:spcPct val="0"/>
              </a:spcAft>
              <a:defRPr sz="7500">
                <a:solidFill>
                  <a:schemeClr val="tx1"/>
                </a:solidFill>
                <a:latin typeface="Times New Roman" panose="02020603050405020304" pitchFamily="18" charset="0"/>
              </a:defRPr>
            </a:lvl6pPr>
            <a:lvl7pPr marL="2971800" indent="-228600" defTabSz="650875" eaLnBrk="0" fontAlgn="base" hangingPunct="0">
              <a:spcBef>
                <a:spcPct val="0"/>
              </a:spcBef>
              <a:spcAft>
                <a:spcPct val="0"/>
              </a:spcAft>
              <a:defRPr sz="7500">
                <a:solidFill>
                  <a:schemeClr val="tx1"/>
                </a:solidFill>
                <a:latin typeface="Times New Roman" panose="02020603050405020304" pitchFamily="18" charset="0"/>
              </a:defRPr>
            </a:lvl7pPr>
            <a:lvl8pPr marL="3429000" indent="-228600" defTabSz="650875" eaLnBrk="0" fontAlgn="base" hangingPunct="0">
              <a:spcBef>
                <a:spcPct val="0"/>
              </a:spcBef>
              <a:spcAft>
                <a:spcPct val="0"/>
              </a:spcAft>
              <a:defRPr sz="7500">
                <a:solidFill>
                  <a:schemeClr val="tx1"/>
                </a:solidFill>
                <a:latin typeface="Times New Roman" panose="02020603050405020304" pitchFamily="18" charset="0"/>
              </a:defRPr>
            </a:lvl8pPr>
            <a:lvl9pPr marL="3886200" indent="-228600" defTabSz="650875" eaLnBrk="0" fontAlgn="base" hangingPunct="0">
              <a:spcBef>
                <a:spcPct val="0"/>
              </a:spcBef>
              <a:spcAft>
                <a:spcPct val="0"/>
              </a:spcAft>
              <a:defRPr sz="7500">
                <a:solidFill>
                  <a:schemeClr val="tx1"/>
                </a:solidFill>
                <a:latin typeface="Times New Roman" panose="02020603050405020304" pitchFamily="18" charset="0"/>
              </a:defRPr>
            </a:lvl9pPr>
          </a:lstStyle>
          <a:p>
            <a:pPr>
              <a:spcBef>
                <a:spcPts val="511"/>
              </a:spcBef>
              <a:spcAft>
                <a:spcPts val="1021"/>
              </a:spcAft>
              <a:defRPr/>
            </a:pPr>
            <a:r>
              <a:rPr lang="tr-TR" altLang="zh-CN" sz="2400" b="1" dirty="0">
                <a:ea typeface="宋体" panose="02010600030101010101" pitchFamily="2" charset="-122"/>
              </a:rPr>
              <a:t>Özet</a:t>
            </a:r>
            <a:r>
              <a:rPr lang="en-GB" altLang="zh-CN" sz="2400" b="1" dirty="0">
                <a:ea typeface="宋体" panose="02010600030101010101" pitchFamily="2" charset="-122"/>
              </a:rPr>
              <a:t> </a:t>
            </a:r>
            <a:endParaRPr lang="tr-TR" altLang="zh-CN" sz="2400" b="1" dirty="0">
              <a:ea typeface="宋体" panose="02010600030101010101" pitchFamily="2" charset="-122"/>
            </a:endParaRPr>
          </a:p>
          <a:p>
            <a:pPr algn="just">
              <a:spcBef>
                <a:spcPts val="511"/>
              </a:spcBef>
              <a:spcAft>
                <a:spcPts val="1021"/>
              </a:spcAft>
              <a:defRPr/>
            </a:pPr>
            <a:r>
              <a:rPr lang="tr-TR" sz="2000" b="0" i="0" dirty="0" err="1">
                <a:effectLst/>
                <a:highlight>
                  <a:srgbClr val="FFFFFF"/>
                </a:highlight>
                <a:latin typeface="+mj-lt"/>
              </a:rPr>
              <a:t>RoboKart</a:t>
            </a:r>
            <a:r>
              <a:rPr lang="tr-TR" sz="2000" b="0" i="0" dirty="0">
                <a:effectLst/>
                <a:highlight>
                  <a:srgbClr val="FFFFFF"/>
                </a:highlight>
                <a:latin typeface="+mj-lt"/>
              </a:rPr>
              <a:t> Home Live projesi, yarış oyunlarına yeni bir soluk getirerek telefon</a:t>
            </a:r>
            <a:br>
              <a:rPr lang="tr-TR" sz="2000" dirty="0">
                <a:latin typeface="+mj-lt"/>
              </a:rPr>
            </a:br>
            <a:r>
              <a:rPr lang="tr-TR" sz="2000" b="0" i="0" dirty="0">
                <a:effectLst/>
                <a:highlight>
                  <a:srgbClr val="FFFFFF"/>
                </a:highlight>
                <a:latin typeface="+mj-lt"/>
              </a:rPr>
              <a:t>ekranında aracı hareket ettirmeyi ve haritayı gerçek dünyada görebilmeyi mümkün</a:t>
            </a:r>
            <a:br>
              <a:rPr lang="tr-TR" sz="2000" dirty="0">
                <a:latin typeface="+mj-lt"/>
              </a:rPr>
            </a:br>
            <a:r>
              <a:rPr lang="tr-TR" sz="2000" b="0" i="0" dirty="0">
                <a:effectLst/>
                <a:highlight>
                  <a:srgbClr val="FFFFFF"/>
                </a:highlight>
                <a:latin typeface="+mj-lt"/>
              </a:rPr>
              <a:t>hale getiriyor. Elimizdeki uygulamadan bir robota bağlanarak, robotu oyunumuzun</a:t>
            </a:r>
            <a:br>
              <a:rPr lang="tr-TR" sz="2000" dirty="0">
                <a:latin typeface="+mj-lt"/>
              </a:rPr>
            </a:br>
            <a:r>
              <a:rPr lang="tr-TR" sz="2000" b="0" i="0" dirty="0">
                <a:effectLst/>
                <a:highlight>
                  <a:srgbClr val="FFFFFF"/>
                </a:highlight>
                <a:latin typeface="+mj-lt"/>
              </a:rPr>
              <a:t>aracı haline getiren bu oyun, ROS işletim sistemi vasıtasıyla gerçek dünya üzerinde</a:t>
            </a:r>
            <a:br>
              <a:rPr lang="tr-TR" sz="2000" dirty="0">
                <a:latin typeface="+mj-lt"/>
              </a:rPr>
            </a:br>
            <a:r>
              <a:rPr lang="tr-TR" sz="2000" b="0" i="0" dirty="0">
                <a:effectLst/>
                <a:highlight>
                  <a:srgbClr val="FFFFFF"/>
                </a:highlight>
                <a:latin typeface="+mj-lt"/>
              </a:rPr>
              <a:t>hareket eden robota gerekli mesajları yolluyor. </a:t>
            </a:r>
            <a:r>
              <a:rPr lang="tr-TR" sz="2000" b="0" i="0" dirty="0" err="1">
                <a:effectLst/>
                <a:highlight>
                  <a:srgbClr val="FFFFFF"/>
                </a:highlight>
                <a:latin typeface="+mj-lt"/>
              </a:rPr>
              <a:t>Flutter</a:t>
            </a:r>
            <a:r>
              <a:rPr lang="tr-TR" sz="2000" b="0" i="0" dirty="0">
                <a:effectLst/>
                <a:highlight>
                  <a:srgbClr val="FFFFFF"/>
                </a:highlight>
                <a:latin typeface="+mj-lt"/>
              </a:rPr>
              <a:t> ve </a:t>
            </a:r>
            <a:r>
              <a:rPr lang="tr-TR" sz="2000" b="0" i="0" dirty="0" err="1">
                <a:effectLst/>
                <a:highlight>
                  <a:srgbClr val="FFFFFF"/>
                </a:highlight>
                <a:latin typeface="+mj-lt"/>
              </a:rPr>
              <a:t>Firebase</a:t>
            </a:r>
            <a:r>
              <a:rPr lang="tr-TR" sz="2000" b="0" i="0" dirty="0">
                <a:effectLst/>
                <a:highlight>
                  <a:srgbClr val="FFFFFF"/>
                </a:highlight>
                <a:latin typeface="+mj-lt"/>
              </a:rPr>
              <a:t> ile yapılan mobil</a:t>
            </a:r>
            <a:br>
              <a:rPr lang="tr-TR" sz="2000" dirty="0">
                <a:latin typeface="+mj-lt"/>
              </a:rPr>
            </a:br>
            <a:r>
              <a:rPr lang="tr-TR" sz="2000" b="0" i="0" dirty="0">
                <a:effectLst/>
                <a:highlight>
                  <a:srgbClr val="FFFFFF"/>
                </a:highlight>
                <a:latin typeface="+mj-lt"/>
              </a:rPr>
              <a:t>uygulama sayesinde robotu hareket ettiren kullanıcılar, harita olu</a:t>
            </a:r>
            <a:r>
              <a:rPr lang="tr-TR" sz="2000" dirty="0">
                <a:highlight>
                  <a:srgbClr val="FFFFFF"/>
                </a:highlight>
                <a:latin typeface="+mj-lt"/>
              </a:rPr>
              <a:t>ş</a:t>
            </a:r>
            <a:r>
              <a:rPr lang="tr-TR" sz="2000" b="0" i="0" dirty="0">
                <a:effectLst/>
                <a:highlight>
                  <a:srgbClr val="FFFFFF"/>
                </a:highlight>
                <a:latin typeface="+mj-lt"/>
              </a:rPr>
              <a:t>turma, harita seçme</a:t>
            </a:r>
            <a:br>
              <a:rPr lang="tr-TR" sz="2000" dirty="0">
                <a:latin typeface="+mj-lt"/>
              </a:rPr>
            </a:br>
            <a:r>
              <a:rPr lang="tr-TR" sz="2000" b="0" i="0" dirty="0">
                <a:effectLst/>
                <a:highlight>
                  <a:srgbClr val="FFFFFF"/>
                </a:highlight>
                <a:latin typeface="+mj-lt"/>
              </a:rPr>
              <a:t>ve zamana karşı yaptıkları yarış sonunda diğer kullanıcıların skorlarını görüyor ve kendi</a:t>
            </a:r>
            <a:br>
              <a:rPr lang="tr-TR" sz="2000" dirty="0">
                <a:latin typeface="+mj-lt"/>
              </a:rPr>
            </a:br>
            <a:r>
              <a:rPr lang="tr-TR" sz="2000" b="0" i="0" dirty="0">
                <a:effectLst/>
                <a:highlight>
                  <a:srgbClr val="FFFFFF"/>
                </a:highlight>
                <a:latin typeface="+mj-lt"/>
              </a:rPr>
              <a:t>skorlarıyla karşılaştırma imkânı buluyor.</a:t>
            </a:r>
            <a:endParaRPr lang="en-GB" altLang="zh-CN" sz="2000" dirty="0">
              <a:latin typeface="+mj-lt"/>
              <a:ea typeface="宋体" panose="02010600030101010101" pitchFamily="2" charset="-122"/>
            </a:endParaRPr>
          </a:p>
        </p:txBody>
      </p:sp>
      <p:sp>
        <p:nvSpPr>
          <p:cNvPr id="3104" name="Text Box 7483">
            <a:extLst>
              <a:ext uri="{FF2B5EF4-FFF2-40B4-BE49-F238E27FC236}">
                <a16:creationId xmlns:a16="http://schemas.microsoft.com/office/drawing/2014/main" id="{A370559D-99FA-0B74-2B41-FD1088A756A1}"/>
              </a:ext>
            </a:extLst>
          </p:cNvPr>
          <p:cNvSpPr txBox="1">
            <a:spLocks noChangeArrowheads="1"/>
          </p:cNvSpPr>
          <p:nvPr/>
        </p:nvSpPr>
        <p:spPr bwMode="auto">
          <a:xfrm>
            <a:off x="1088483" y="7229735"/>
            <a:ext cx="9280322" cy="2487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8182" tIns="39091" rIns="78182" bIns="39091">
            <a:spAutoFit/>
          </a:bodyPr>
          <a:lstStyle>
            <a:lvl1pPr defTabSz="650875">
              <a:defRPr sz="7500">
                <a:solidFill>
                  <a:schemeClr val="tx1"/>
                </a:solidFill>
                <a:latin typeface="Times New Roman" panose="02020603050405020304" pitchFamily="18" charset="0"/>
              </a:defRPr>
            </a:lvl1pPr>
            <a:lvl2pPr marL="742950" indent="-285750" defTabSz="650875">
              <a:defRPr sz="7500">
                <a:solidFill>
                  <a:schemeClr val="tx1"/>
                </a:solidFill>
                <a:latin typeface="Times New Roman" panose="02020603050405020304" pitchFamily="18" charset="0"/>
              </a:defRPr>
            </a:lvl2pPr>
            <a:lvl3pPr marL="1143000" indent="-228600" defTabSz="650875">
              <a:defRPr sz="7500">
                <a:solidFill>
                  <a:schemeClr val="tx1"/>
                </a:solidFill>
                <a:latin typeface="Times New Roman" panose="02020603050405020304" pitchFamily="18" charset="0"/>
              </a:defRPr>
            </a:lvl3pPr>
            <a:lvl4pPr marL="1600200" indent="-228600" defTabSz="650875">
              <a:defRPr sz="7500">
                <a:solidFill>
                  <a:schemeClr val="tx1"/>
                </a:solidFill>
                <a:latin typeface="Times New Roman" panose="02020603050405020304" pitchFamily="18" charset="0"/>
              </a:defRPr>
            </a:lvl4pPr>
            <a:lvl5pPr marL="2057400" indent="-228600" defTabSz="650875">
              <a:defRPr sz="7500">
                <a:solidFill>
                  <a:schemeClr val="tx1"/>
                </a:solidFill>
                <a:latin typeface="Times New Roman" panose="02020603050405020304" pitchFamily="18" charset="0"/>
              </a:defRPr>
            </a:lvl5pPr>
            <a:lvl6pPr marL="2514600" indent="-228600" defTabSz="650875" eaLnBrk="0" fontAlgn="base" hangingPunct="0">
              <a:spcBef>
                <a:spcPct val="0"/>
              </a:spcBef>
              <a:spcAft>
                <a:spcPct val="0"/>
              </a:spcAft>
              <a:defRPr sz="7500">
                <a:solidFill>
                  <a:schemeClr val="tx1"/>
                </a:solidFill>
                <a:latin typeface="Times New Roman" panose="02020603050405020304" pitchFamily="18" charset="0"/>
              </a:defRPr>
            </a:lvl6pPr>
            <a:lvl7pPr marL="2971800" indent="-228600" defTabSz="650875" eaLnBrk="0" fontAlgn="base" hangingPunct="0">
              <a:spcBef>
                <a:spcPct val="0"/>
              </a:spcBef>
              <a:spcAft>
                <a:spcPct val="0"/>
              </a:spcAft>
              <a:defRPr sz="7500">
                <a:solidFill>
                  <a:schemeClr val="tx1"/>
                </a:solidFill>
                <a:latin typeface="Times New Roman" panose="02020603050405020304" pitchFamily="18" charset="0"/>
              </a:defRPr>
            </a:lvl7pPr>
            <a:lvl8pPr marL="3429000" indent="-228600" defTabSz="650875" eaLnBrk="0" fontAlgn="base" hangingPunct="0">
              <a:spcBef>
                <a:spcPct val="0"/>
              </a:spcBef>
              <a:spcAft>
                <a:spcPct val="0"/>
              </a:spcAft>
              <a:defRPr sz="7500">
                <a:solidFill>
                  <a:schemeClr val="tx1"/>
                </a:solidFill>
                <a:latin typeface="Times New Roman" panose="02020603050405020304" pitchFamily="18" charset="0"/>
              </a:defRPr>
            </a:lvl8pPr>
            <a:lvl9pPr marL="3886200" indent="-228600" defTabSz="650875" eaLnBrk="0" fontAlgn="base" hangingPunct="0">
              <a:spcBef>
                <a:spcPct val="0"/>
              </a:spcBef>
              <a:spcAft>
                <a:spcPct val="0"/>
              </a:spcAft>
              <a:defRPr sz="7500">
                <a:solidFill>
                  <a:schemeClr val="tx1"/>
                </a:solidFill>
                <a:latin typeface="Times New Roman" panose="02020603050405020304" pitchFamily="18" charset="0"/>
              </a:defRPr>
            </a:lvl9pPr>
          </a:lstStyle>
          <a:p>
            <a:pPr>
              <a:spcBef>
                <a:spcPts val="511"/>
              </a:spcBef>
              <a:spcAft>
                <a:spcPts val="1021"/>
              </a:spcAft>
              <a:defRPr/>
            </a:pPr>
            <a:r>
              <a:rPr lang="en-GB" altLang="zh-CN" sz="2400" b="1" dirty="0">
                <a:ea typeface="宋体" panose="02010600030101010101" pitchFamily="2" charset="-122"/>
              </a:rPr>
              <a:t>Abstract</a:t>
            </a:r>
            <a:endParaRPr lang="tr-TR" altLang="zh-CN" sz="2400" b="1" dirty="0">
              <a:ea typeface="宋体" panose="02010600030101010101" pitchFamily="2" charset="-122"/>
            </a:endParaRPr>
          </a:p>
          <a:p>
            <a:pPr algn="just">
              <a:spcBef>
                <a:spcPts val="511"/>
              </a:spcBef>
              <a:spcAft>
                <a:spcPts val="1021"/>
              </a:spcAft>
              <a:defRPr/>
            </a:pPr>
            <a:r>
              <a:rPr lang="en-US" sz="2000" b="0" i="0" dirty="0">
                <a:effectLst/>
                <a:highlight>
                  <a:srgbClr val="FFFFFF"/>
                </a:highlight>
                <a:latin typeface="+mn-lt"/>
              </a:rPr>
              <a:t>The </a:t>
            </a:r>
            <a:r>
              <a:rPr lang="en-US" sz="2000" b="0" i="0" dirty="0" err="1">
                <a:effectLst/>
                <a:highlight>
                  <a:srgbClr val="FFFFFF"/>
                </a:highlight>
                <a:latin typeface="+mn-lt"/>
              </a:rPr>
              <a:t>RoboKart</a:t>
            </a:r>
            <a:r>
              <a:rPr lang="en-US" sz="2000" b="0" i="0" dirty="0">
                <a:effectLst/>
                <a:highlight>
                  <a:srgbClr val="FFFFFF"/>
                </a:highlight>
                <a:latin typeface="+mn-lt"/>
              </a:rPr>
              <a:t> Home Live project offers a new way to play racing games. You can</a:t>
            </a:r>
            <a:br>
              <a:rPr lang="en-US" sz="2000" dirty="0">
                <a:latin typeface="+mn-lt"/>
              </a:rPr>
            </a:br>
            <a:r>
              <a:rPr lang="en-US" sz="2000" b="0" i="0" dirty="0">
                <a:effectLst/>
                <a:highlight>
                  <a:srgbClr val="FFFFFF"/>
                </a:highlight>
                <a:latin typeface="+mn-lt"/>
              </a:rPr>
              <a:t>control the vehicle on your phone and see the game map in the real world. Our game</a:t>
            </a:r>
            <a:br>
              <a:rPr lang="en-US" sz="2000" dirty="0">
                <a:latin typeface="+mn-lt"/>
              </a:rPr>
            </a:br>
            <a:r>
              <a:rPr lang="en-US" sz="2000" b="0" i="0" dirty="0">
                <a:effectLst/>
                <a:highlight>
                  <a:srgbClr val="FFFFFF"/>
                </a:highlight>
                <a:latin typeface="+mn-lt"/>
              </a:rPr>
              <a:t>connects to a robot through our app, turning the robot into the game’s vehicle. Using</a:t>
            </a:r>
            <a:br>
              <a:rPr lang="en-US" sz="2000" dirty="0">
                <a:latin typeface="+mn-lt"/>
              </a:rPr>
            </a:br>
            <a:r>
              <a:rPr lang="en-US" sz="2000" b="0" i="0" dirty="0">
                <a:effectLst/>
                <a:highlight>
                  <a:srgbClr val="FFFFFF"/>
                </a:highlight>
                <a:latin typeface="+mn-lt"/>
              </a:rPr>
              <a:t>the ROS operating system, we send messages to the robot to move in real life. With</a:t>
            </a:r>
            <a:br>
              <a:rPr lang="en-US" sz="2000" dirty="0">
                <a:latin typeface="+mn-lt"/>
              </a:rPr>
            </a:br>
            <a:r>
              <a:rPr lang="en-US" sz="2000" b="0" i="0" dirty="0">
                <a:effectLst/>
                <a:highlight>
                  <a:srgbClr val="FFFFFF"/>
                </a:highlight>
                <a:latin typeface="+mn-lt"/>
              </a:rPr>
              <a:t>our mobile app made with Flutter and Firebase, you can control the robot, make and</a:t>
            </a:r>
            <a:br>
              <a:rPr lang="en-US" sz="2000" dirty="0">
                <a:latin typeface="+mn-lt"/>
              </a:rPr>
            </a:br>
            <a:r>
              <a:rPr lang="en-US" sz="2000" b="0" i="0" dirty="0">
                <a:effectLst/>
                <a:highlight>
                  <a:srgbClr val="FFFFFF"/>
                </a:highlight>
                <a:latin typeface="+mn-lt"/>
              </a:rPr>
              <a:t>choose maps, and compare your scores with others after time-based races.</a:t>
            </a:r>
            <a:endParaRPr lang="en-GB" altLang="zh-CN" sz="2000" dirty="0">
              <a:latin typeface="+mn-lt"/>
              <a:ea typeface="宋体" panose="02010600030101010101" pitchFamily="2" charset="-122"/>
            </a:endParaRPr>
          </a:p>
        </p:txBody>
      </p:sp>
      <p:sp>
        <p:nvSpPr>
          <p:cNvPr id="3105" name="Text Box 7485">
            <a:extLst>
              <a:ext uri="{FF2B5EF4-FFF2-40B4-BE49-F238E27FC236}">
                <a16:creationId xmlns:a16="http://schemas.microsoft.com/office/drawing/2014/main" id="{BBD3E76E-FB0A-5312-A963-47B25503FBD7}"/>
              </a:ext>
            </a:extLst>
          </p:cNvPr>
          <p:cNvSpPr txBox="1">
            <a:spLocks noChangeArrowheads="1"/>
          </p:cNvSpPr>
          <p:nvPr/>
        </p:nvSpPr>
        <p:spPr bwMode="auto">
          <a:xfrm>
            <a:off x="1126072" y="12954313"/>
            <a:ext cx="9258626" cy="3410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8182" tIns="39091" rIns="78182" bIns="39091">
            <a:spAutoFit/>
          </a:bodyPr>
          <a:lstStyle>
            <a:lvl1pPr defTabSz="650875">
              <a:defRPr sz="7500">
                <a:solidFill>
                  <a:schemeClr val="tx1"/>
                </a:solidFill>
                <a:latin typeface="Times New Roman" panose="02020603050405020304" pitchFamily="18" charset="0"/>
              </a:defRPr>
            </a:lvl1pPr>
            <a:lvl2pPr marL="742950" indent="-285750" defTabSz="650875">
              <a:defRPr sz="7500">
                <a:solidFill>
                  <a:schemeClr val="tx1"/>
                </a:solidFill>
                <a:latin typeface="Times New Roman" panose="02020603050405020304" pitchFamily="18" charset="0"/>
              </a:defRPr>
            </a:lvl2pPr>
            <a:lvl3pPr marL="1143000" indent="-228600" defTabSz="650875">
              <a:defRPr sz="7500">
                <a:solidFill>
                  <a:schemeClr val="tx1"/>
                </a:solidFill>
                <a:latin typeface="Times New Roman" panose="02020603050405020304" pitchFamily="18" charset="0"/>
              </a:defRPr>
            </a:lvl3pPr>
            <a:lvl4pPr marL="1600200" indent="-228600" defTabSz="650875">
              <a:defRPr sz="7500">
                <a:solidFill>
                  <a:schemeClr val="tx1"/>
                </a:solidFill>
                <a:latin typeface="Times New Roman" panose="02020603050405020304" pitchFamily="18" charset="0"/>
              </a:defRPr>
            </a:lvl4pPr>
            <a:lvl5pPr marL="2057400" indent="-228600" defTabSz="650875">
              <a:defRPr sz="7500">
                <a:solidFill>
                  <a:schemeClr val="tx1"/>
                </a:solidFill>
                <a:latin typeface="Times New Roman" panose="02020603050405020304" pitchFamily="18" charset="0"/>
              </a:defRPr>
            </a:lvl5pPr>
            <a:lvl6pPr marL="2514600" indent="-228600" defTabSz="650875" eaLnBrk="0" fontAlgn="base" hangingPunct="0">
              <a:spcBef>
                <a:spcPct val="0"/>
              </a:spcBef>
              <a:spcAft>
                <a:spcPct val="0"/>
              </a:spcAft>
              <a:defRPr sz="7500">
                <a:solidFill>
                  <a:schemeClr val="tx1"/>
                </a:solidFill>
                <a:latin typeface="Times New Roman" panose="02020603050405020304" pitchFamily="18" charset="0"/>
              </a:defRPr>
            </a:lvl6pPr>
            <a:lvl7pPr marL="2971800" indent="-228600" defTabSz="650875" eaLnBrk="0" fontAlgn="base" hangingPunct="0">
              <a:spcBef>
                <a:spcPct val="0"/>
              </a:spcBef>
              <a:spcAft>
                <a:spcPct val="0"/>
              </a:spcAft>
              <a:defRPr sz="7500">
                <a:solidFill>
                  <a:schemeClr val="tx1"/>
                </a:solidFill>
                <a:latin typeface="Times New Roman" panose="02020603050405020304" pitchFamily="18" charset="0"/>
              </a:defRPr>
            </a:lvl7pPr>
            <a:lvl8pPr marL="3429000" indent="-228600" defTabSz="650875" eaLnBrk="0" fontAlgn="base" hangingPunct="0">
              <a:spcBef>
                <a:spcPct val="0"/>
              </a:spcBef>
              <a:spcAft>
                <a:spcPct val="0"/>
              </a:spcAft>
              <a:defRPr sz="7500">
                <a:solidFill>
                  <a:schemeClr val="tx1"/>
                </a:solidFill>
                <a:latin typeface="Times New Roman" panose="02020603050405020304" pitchFamily="18" charset="0"/>
              </a:defRPr>
            </a:lvl8pPr>
            <a:lvl9pPr marL="3886200" indent="-228600" defTabSz="650875" eaLnBrk="0" fontAlgn="base" hangingPunct="0">
              <a:spcBef>
                <a:spcPct val="0"/>
              </a:spcBef>
              <a:spcAft>
                <a:spcPct val="0"/>
              </a:spcAft>
              <a:defRPr sz="7500">
                <a:solidFill>
                  <a:schemeClr val="tx1"/>
                </a:solidFill>
                <a:latin typeface="Times New Roman" panose="02020603050405020304" pitchFamily="18" charset="0"/>
              </a:defRPr>
            </a:lvl9pPr>
          </a:lstStyle>
          <a:p>
            <a:pPr>
              <a:spcBef>
                <a:spcPts val="511"/>
              </a:spcBef>
              <a:spcAft>
                <a:spcPts val="1021"/>
              </a:spcAft>
              <a:defRPr/>
            </a:pPr>
            <a:r>
              <a:rPr lang="en-GB" altLang="zh-CN" sz="2400" b="1" dirty="0">
                <a:ea typeface="宋体" panose="02010600030101010101" pitchFamily="2" charset="-122"/>
              </a:rPr>
              <a:t>II. System Design</a:t>
            </a:r>
            <a:r>
              <a:rPr lang="tr-TR" altLang="zh-CN" sz="2400" b="1" dirty="0">
                <a:ea typeface="宋体" panose="02010600030101010101" pitchFamily="2" charset="-122"/>
              </a:rPr>
              <a:t> </a:t>
            </a:r>
          </a:p>
          <a:p>
            <a:pPr algn="just">
              <a:spcBef>
                <a:spcPts val="511"/>
              </a:spcBef>
              <a:spcAft>
                <a:spcPts val="1021"/>
              </a:spcAft>
              <a:defRPr/>
            </a:pPr>
            <a:r>
              <a:rPr lang="en-US" sz="2000" b="0" i="0" dirty="0">
                <a:effectLst/>
                <a:highlight>
                  <a:srgbClr val="FFFFFF"/>
                </a:highlight>
                <a:latin typeface="+mn-lt"/>
              </a:rPr>
              <a:t>The system design enables easily clear communication between robots and mobile</a:t>
            </a:r>
            <a:br>
              <a:rPr lang="en-US" sz="2000" dirty="0">
                <a:latin typeface="+mn-lt"/>
              </a:rPr>
            </a:br>
            <a:r>
              <a:rPr lang="en-US" sz="2000" b="0" i="0" dirty="0">
                <a:effectLst/>
                <a:highlight>
                  <a:srgbClr val="FFFFFF"/>
                </a:highlight>
                <a:latin typeface="+mn-lt"/>
              </a:rPr>
              <a:t>devices through the use of ROS and Flutter. WebSocket technology allows for the free</a:t>
            </a:r>
            <a:br>
              <a:rPr lang="en-US" sz="2000" dirty="0">
                <a:latin typeface="+mn-lt"/>
              </a:rPr>
            </a:br>
            <a:r>
              <a:rPr lang="en-US" sz="2000" b="0" i="0" dirty="0">
                <a:effectLst/>
                <a:highlight>
                  <a:srgbClr val="FFFFFF"/>
                </a:highlight>
                <a:latin typeface="+mn-lt"/>
              </a:rPr>
              <a:t>exchange of data and control commands in real time. This allows users to monitor</a:t>
            </a:r>
            <a:br>
              <a:rPr lang="en-US" sz="2000" dirty="0">
                <a:latin typeface="+mn-lt"/>
              </a:rPr>
            </a:br>
            <a:r>
              <a:rPr lang="en-US" sz="2000" b="0" i="0" dirty="0">
                <a:effectLst/>
                <a:highlight>
                  <a:srgbClr val="FFFFFF"/>
                </a:highlight>
                <a:latin typeface="+mn-lt"/>
              </a:rPr>
              <a:t>and control robots remotely from the Flutter app, making it easier to access and more</a:t>
            </a:r>
            <a:br>
              <a:rPr lang="en-US" sz="2000" dirty="0">
                <a:latin typeface="+mn-lt"/>
              </a:rPr>
            </a:br>
            <a:r>
              <a:rPr lang="en-US" sz="2000" b="0" i="0" dirty="0">
                <a:effectLst/>
                <a:highlight>
                  <a:srgbClr val="FFFFFF"/>
                </a:highlight>
                <a:latin typeface="+mn-lt"/>
              </a:rPr>
              <a:t>flexible.</a:t>
            </a:r>
            <a:br>
              <a:rPr lang="en-US" sz="2000" dirty="0">
                <a:latin typeface="+mn-lt"/>
              </a:rPr>
            </a:br>
            <a:r>
              <a:rPr lang="en-US" sz="2000" b="0" i="0" dirty="0">
                <a:effectLst/>
                <a:highlight>
                  <a:srgbClr val="FFFFFF"/>
                </a:highlight>
                <a:latin typeface="+mn-lt"/>
              </a:rPr>
              <a:t>It also incorporates a module in which ROS messages are turned into images, so</a:t>
            </a:r>
            <a:br>
              <a:rPr lang="en-US" sz="2000" dirty="0">
                <a:latin typeface="+mn-lt"/>
              </a:rPr>
            </a:br>
            <a:r>
              <a:rPr lang="en-US" sz="2000" b="0" i="0" dirty="0">
                <a:effectLst/>
                <a:highlight>
                  <a:srgbClr val="FFFFFF"/>
                </a:highlight>
                <a:latin typeface="+mn-lt"/>
              </a:rPr>
              <a:t>the users can also view what the robot is seeing through the Flutter app. With</a:t>
            </a:r>
            <a:br>
              <a:rPr lang="en-US" sz="2000" dirty="0">
                <a:latin typeface="+mn-lt"/>
              </a:rPr>
            </a:br>
            <a:r>
              <a:rPr lang="en-US" sz="2000" b="0" i="0" dirty="0">
                <a:effectLst/>
                <a:highlight>
                  <a:srgbClr val="FFFFFF"/>
                </a:highlight>
                <a:latin typeface="+mn-lt"/>
              </a:rPr>
              <a:t>communication, message conversion, and robot connectivity already set, the system</a:t>
            </a:r>
            <a:br>
              <a:rPr lang="en-US" sz="2000" dirty="0">
                <a:latin typeface="+mn-lt"/>
              </a:rPr>
            </a:br>
            <a:r>
              <a:rPr lang="en-US" sz="2000" b="0" i="0" dirty="0">
                <a:effectLst/>
                <a:highlight>
                  <a:srgbClr val="FFFFFF"/>
                </a:highlight>
                <a:latin typeface="+mn-lt"/>
              </a:rPr>
              <a:t>will now be ripe for more features and different uses.</a:t>
            </a:r>
            <a:endParaRPr lang="en-GB" altLang="zh-CN" sz="2000" dirty="0">
              <a:latin typeface="+mn-lt"/>
              <a:ea typeface="宋体" panose="02010600030101010101" pitchFamily="2" charset="-122"/>
            </a:endParaRPr>
          </a:p>
        </p:txBody>
      </p:sp>
      <p:sp>
        <p:nvSpPr>
          <p:cNvPr id="3109" name="Text Box 7512">
            <a:extLst>
              <a:ext uri="{FF2B5EF4-FFF2-40B4-BE49-F238E27FC236}">
                <a16:creationId xmlns:a16="http://schemas.microsoft.com/office/drawing/2014/main" id="{F937CD7F-A296-B83F-DF30-921CE2B5F669}"/>
              </a:ext>
            </a:extLst>
          </p:cNvPr>
          <p:cNvSpPr txBox="1">
            <a:spLocks noChangeArrowheads="1"/>
          </p:cNvSpPr>
          <p:nvPr/>
        </p:nvSpPr>
        <p:spPr bwMode="auto">
          <a:xfrm>
            <a:off x="11043673" y="24650428"/>
            <a:ext cx="9366052" cy="2730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8182" tIns="39091" rIns="78182" bIns="39091">
            <a:spAutoFit/>
          </a:bodyPr>
          <a:lstStyle>
            <a:lvl1pPr defTabSz="650875">
              <a:defRPr sz="7500">
                <a:solidFill>
                  <a:schemeClr val="tx1"/>
                </a:solidFill>
                <a:latin typeface="Times New Roman" panose="02020603050405020304" pitchFamily="18" charset="0"/>
              </a:defRPr>
            </a:lvl1pPr>
            <a:lvl2pPr marL="742950" indent="-285750" defTabSz="650875">
              <a:defRPr sz="7500">
                <a:solidFill>
                  <a:schemeClr val="tx1"/>
                </a:solidFill>
                <a:latin typeface="Times New Roman" panose="02020603050405020304" pitchFamily="18" charset="0"/>
              </a:defRPr>
            </a:lvl2pPr>
            <a:lvl3pPr marL="1143000" indent="-228600" defTabSz="650875">
              <a:defRPr sz="7500">
                <a:solidFill>
                  <a:schemeClr val="tx1"/>
                </a:solidFill>
                <a:latin typeface="Times New Roman" panose="02020603050405020304" pitchFamily="18" charset="0"/>
              </a:defRPr>
            </a:lvl3pPr>
            <a:lvl4pPr marL="1600200" indent="-228600" defTabSz="650875">
              <a:defRPr sz="7500">
                <a:solidFill>
                  <a:schemeClr val="tx1"/>
                </a:solidFill>
                <a:latin typeface="Times New Roman" panose="02020603050405020304" pitchFamily="18" charset="0"/>
              </a:defRPr>
            </a:lvl4pPr>
            <a:lvl5pPr marL="2057400" indent="-228600" defTabSz="650875">
              <a:defRPr sz="7500">
                <a:solidFill>
                  <a:schemeClr val="tx1"/>
                </a:solidFill>
                <a:latin typeface="Times New Roman" panose="02020603050405020304" pitchFamily="18" charset="0"/>
              </a:defRPr>
            </a:lvl5pPr>
            <a:lvl6pPr marL="2514600" indent="-228600" defTabSz="650875" eaLnBrk="0" fontAlgn="base" hangingPunct="0">
              <a:spcBef>
                <a:spcPct val="0"/>
              </a:spcBef>
              <a:spcAft>
                <a:spcPct val="0"/>
              </a:spcAft>
              <a:defRPr sz="7500">
                <a:solidFill>
                  <a:schemeClr val="tx1"/>
                </a:solidFill>
                <a:latin typeface="Times New Roman" panose="02020603050405020304" pitchFamily="18" charset="0"/>
              </a:defRPr>
            </a:lvl6pPr>
            <a:lvl7pPr marL="2971800" indent="-228600" defTabSz="650875" eaLnBrk="0" fontAlgn="base" hangingPunct="0">
              <a:spcBef>
                <a:spcPct val="0"/>
              </a:spcBef>
              <a:spcAft>
                <a:spcPct val="0"/>
              </a:spcAft>
              <a:defRPr sz="7500">
                <a:solidFill>
                  <a:schemeClr val="tx1"/>
                </a:solidFill>
                <a:latin typeface="Times New Roman" panose="02020603050405020304" pitchFamily="18" charset="0"/>
              </a:defRPr>
            </a:lvl7pPr>
            <a:lvl8pPr marL="3429000" indent="-228600" defTabSz="650875" eaLnBrk="0" fontAlgn="base" hangingPunct="0">
              <a:spcBef>
                <a:spcPct val="0"/>
              </a:spcBef>
              <a:spcAft>
                <a:spcPct val="0"/>
              </a:spcAft>
              <a:defRPr sz="7500">
                <a:solidFill>
                  <a:schemeClr val="tx1"/>
                </a:solidFill>
                <a:latin typeface="Times New Roman" panose="02020603050405020304" pitchFamily="18" charset="0"/>
              </a:defRPr>
            </a:lvl8pPr>
            <a:lvl9pPr marL="3886200" indent="-228600" defTabSz="650875" eaLnBrk="0" fontAlgn="base" hangingPunct="0">
              <a:spcBef>
                <a:spcPct val="0"/>
              </a:spcBef>
              <a:spcAft>
                <a:spcPct val="0"/>
              </a:spcAft>
              <a:defRPr sz="7500">
                <a:solidFill>
                  <a:schemeClr val="tx1"/>
                </a:solidFill>
                <a:latin typeface="Times New Roman" panose="02020603050405020304" pitchFamily="18" charset="0"/>
              </a:defRPr>
            </a:lvl9pPr>
          </a:lstStyle>
          <a:p>
            <a:pPr>
              <a:spcBef>
                <a:spcPts val="511"/>
              </a:spcBef>
              <a:spcAft>
                <a:spcPts val="1021"/>
              </a:spcAft>
              <a:defRPr/>
            </a:pPr>
            <a:r>
              <a:rPr lang="tr-TR" altLang="zh-CN" sz="2400" b="1" dirty="0" err="1">
                <a:ea typeface="宋体" panose="02010600030101010101" pitchFamily="2" charset="-122"/>
              </a:rPr>
              <a:t>Conclusion</a:t>
            </a:r>
            <a:r>
              <a:rPr lang="tr-TR" altLang="zh-CN" sz="2400" b="1" dirty="0">
                <a:ea typeface="宋体" panose="02010600030101010101" pitchFamily="2" charset="-122"/>
              </a:rPr>
              <a:t> </a:t>
            </a:r>
            <a:endParaRPr lang="en-US" altLang="zh-CN" sz="2400" b="1" dirty="0">
              <a:ea typeface="宋体" panose="02010600030101010101" pitchFamily="2" charset="-122"/>
            </a:endParaRPr>
          </a:p>
          <a:p>
            <a:pPr algn="just"/>
            <a:r>
              <a:rPr lang="en-US" altLang="zh-CN" sz="2000" dirty="0">
                <a:ea typeface="宋体" panose="02010600030101010101" pitchFamily="2" charset="-122"/>
              </a:rPr>
              <a:t>The </a:t>
            </a:r>
            <a:r>
              <a:rPr lang="en-US" altLang="zh-CN" sz="2000" dirty="0" err="1">
                <a:ea typeface="宋体" panose="02010600030101010101" pitchFamily="2" charset="-122"/>
              </a:rPr>
              <a:t>RoboKart</a:t>
            </a:r>
            <a:r>
              <a:rPr lang="en-US" altLang="zh-CN" sz="2000" dirty="0">
                <a:ea typeface="宋体" panose="02010600030101010101" pitchFamily="2" charset="-122"/>
              </a:rPr>
              <a:t> Home Live project offers a new gaming experience by using a remotely controlled robot. The racing game map is shown through the camera of the </a:t>
            </a:r>
            <a:r>
              <a:rPr lang="en-US" altLang="zh-CN" sz="2000" dirty="0" err="1">
                <a:ea typeface="宋体" panose="02010600030101010101" pitchFamily="2" charset="-122"/>
              </a:rPr>
              <a:t>robot.The</a:t>
            </a:r>
            <a:r>
              <a:rPr lang="en-US" altLang="zh-CN" sz="2000" dirty="0">
                <a:ea typeface="宋体" panose="02010600030101010101" pitchFamily="2" charset="-122"/>
              </a:rPr>
              <a:t> mobile app was made in Flutter and Firebase. It uses </a:t>
            </a:r>
            <a:r>
              <a:rPr lang="en-US" altLang="zh-CN" sz="2000" dirty="0" err="1">
                <a:ea typeface="宋体" panose="02010600030101010101" pitchFamily="2" charset="-122"/>
              </a:rPr>
              <a:t>WebSockets</a:t>
            </a:r>
            <a:r>
              <a:rPr lang="en-US" altLang="zh-CN" sz="2000" dirty="0">
                <a:ea typeface="宋体" panose="02010600030101010101" pitchFamily="2" charset="-122"/>
              </a:rPr>
              <a:t> to send the speed commands of the robot. Users can select three different modes depending on the size of their </a:t>
            </a:r>
            <a:r>
              <a:rPr lang="en-US" altLang="zh-CN" sz="2000" dirty="0" err="1">
                <a:ea typeface="宋体" panose="02010600030101010101" pitchFamily="2" charset="-122"/>
              </a:rPr>
              <a:t>environment.For</a:t>
            </a:r>
            <a:r>
              <a:rPr lang="en-US" altLang="zh-CN" sz="2000" dirty="0">
                <a:ea typeface="宋体" panose="02010600030101010101" pitchFamily="2" charset="-122"/>
              </a:rPr>
              <a:t> racing, the user could first drive the robot over the map to set it up. When the race begins, the user can view his rank in the leaderboard along with other users on the same map.</a:t>
            </a:r>
          </a:p>
        </p:txBody>
      </p:sp>
      <p:sp>
        <p:nvSpPr>
          <p:cNvPr id="3111" name="Text Box 7523">
            <a:extLst>
              <a:ext uri="{FF2B5EF4-FFF2-40B4-BE49-F238E27FC236}">
                <a16:creationId xmlns:a16="http://schemas.microsoft.com/office/drawing/2014/main" id="{AF9BB22D-7E66-0419-AF82-818BED131EAD}"/>
              </a:ext>
            </a:extLst>
          </p:cNvPr>
          <p:cNvSpPr txBox="1">
            <a:spLocks noChangeArrowheads="1"/>
          </p:cNvSpPr>
          <p:nvPr/>
        </p:nvSpPr>
        <p:spPr bwMode="auto">
          <a:xfrm>
            <a:off x="10968356" y="27381382"/>
            <a:ext cx="9229730" cy="2546288"/>
          </a:xfrm>
          <a:prstGeom prst="rect">
            <a:avLst/>
          </a:prstGeom>
          <a:noFill/>
          <a:ln>
            <a:noFill/>
          </a:ln>
        </p:spPr>
        <p:txBody>
          <a:bodyPr wrap="square" lIns="78182" tIns="39091" rIns="78182" bIns="39091">
            <a:spAutoFit/>
          </a:bodyPr>
          <a:lstStyle>
            <a:lvl1pPr defTabSz="650875">
              <a:defRPr sz="7500">
                <a:solidFill>
                  <a:schemeClr val="tx1"/>
                </a:solidFill>
                <a:latin typeface="Times New Roman" panose="02020603050405020304" pitchFamily="18" charset="0"/>
              </a:defRPr>
            </a:lvl1pPr>
            <a:lvl2pPr marL="742950" indent="-285750" defTabSz="650875">
              <a:defRPr sz="7500">
                <a:solidFill>
                  <a:schemeClr val="tx1"/>
                </a:solidFill>
                <a:latin typeface="Times New Roman" panose="02020603050405020304" pitchFamily="18" charset="0"/>
              </a:defRPr>
            </a:lvl2pPr>
            <a:lvl3pPr marL="1143000" indent="-228600" defTabSz="650875">
              <a:defRPr sz="7500">
                <a:solidFill>
                  <a:schemeClr val="tx1"/>
                </a:solidFill>
                <a:latin typeface="Times New Roman" panose="02020603050405020304" pitchFamily="18" charset="0"/>
              </a:defRPr>
            </a:lvl3pPr>
            <a:lvl4pPr marL="1600200" indent="-228600" defTabSz="650875">
              <a:defRPr sz="7500">
                <a:solidFill>
                  <a:schemeClr val="tx1"/>
                </a:solidFill>
                <a:latin typeface="Times New Roman" panose="02020603050405020304" pitchFamily="18" charset="0"/>
              </a:defRPr>
            </a:lvl4pPr>
            <a:lvl5pPr marL="2057400" indent="-228600" defTabSz="650875">
              <a:defRPr sz="7500">
                <a:solidFill>
                  <a:schemeClr val="tx1"/>
                </a:solidFill>
                <a:latin typeface="Times New Roman" panose="02020603050405020304" pitchFamily="18" charset="0"/>
              </a:defRPr>
            </a:lvl5pPr>
            <a:lvl6pPr marL="2514600" indent="-228600" defTabSz="650875" eaLnBrk="0" fontAlgn="base" hangingPunct="0">
              <a:spcBef>
                <a:spcPct val="0"/>
              </a:spcBef>
              <a:spcAft>
                <a:spcPct val="0"/>
              </a:spcAft>
              <a:defRPr sz="7500">
                <a:solidFill>
                  <a:schemeClr val="tx1"/>
                </a:solidFill>
                <a:latin typeface="Times New Roman" panose="02020603050405020304" pitchFamily="18" charset="0"/>
              </a:defRPr>
            </a:lvl6pPr>
            <a:lvl7pPr marL="2971800" indent="-228600" defTabSz="650875" eaLnBrk="0" fontAlgn="base" hangingPunct="0">
              <a:spcBef>
                <a:spcPct val="0"/>
              </a:spcBef>
              <a:spcAft>
                <a:spcPct val="0"/>
              </a:spcAft>
              <a:defRPr sz="7500">
                <a:solidFill>
                  <a:schemeClr val="tx1"/>
                </a:solidFill>
                <a:latin typeface="Times New Roman" panose="02020603050405020304" pitchFamily="18" charset="0"/>
              </a:defRPr>
            </a:lvl7pPr>
            <a:lvl8pPr marL="3429000" indent="-228600" defTabSz="650875" eaLnBrk="0" fontAlgn="base" hangingPunct="0">
              <a:spcBef>
                <a:spcPct val="0"/>
              </a:spcBef>
              <a:spcAft>
                <a:spcPct val="0"/>
              </a:spcAft>
              <a:defRPr sz="7500">
                <a:solidFill>
                  <a:schemeClr val="tx1"/>
                </a:solidFill>
                <a:latin typeface="Times New Roman" panose="02020603050405020304" pitchFamily="18" charset="0"/>
              </a:defRPr>
            </a:lvl8pPr>
            <a:lvl9pPr marL="3886200" indent="-228600" defTabSz="650875" eaLnBrk="0" fontAlgn="base" hangingPunct="0">
              <a:spcBef>
                <a:spcPct val="0"/>
              </a:spcBef>
              <a:spcAft>
                <a:spcPct val="0"/>
              </a:spcAft>
              <a:defRPr sz="7500">
                <a:solidFill>
                  <a:schemeClr val="tx1"/>
                </a:solidFill>
                <a:latin typeface="Times New Roman" panose="02020603050405020304" pitchFamily="18" charset="0"/>
              </a:defRPr>
            </a:lvl9pPr>
          </a:lstStyle>
          <a:p>
            <a:pPr algn="just">
              <a:spcBef>
                <a:spcPts val="511"/>
              </a:spcBef>
              <a:spcAft>
                <a:spcPts val="1021"/>
              </a:spcAft>
              <a:defRPr/>
            </a:pPr>
            <a:r>
              <a:rPr lang="tr-TR" altLang="zh-CN" sz="2400" b="1" dirty="0" err="1">
                <a:ea typeface="宋体" panose="02010600030101010101" pitchFamily="2" charset="-122"/>
              </a:rPr>
              <a:t>References</a:t>
            </a:r>
            <a:r>
              <a:rPr lang="tr-TR" altLang="zh-CN" sz="2400" b="1" dirty="0">
                <a:ea typeface="宋体" panose="02010600030101010101" pitchFamily="2" charset="-122"/>
              </a:rPr>
              <a:t> </a:t>
            </a:r>
            <a:endParaRPr lang="en-US" altLang="zh-CN" sz="2400" b="1" dirty="0">
              <a:ea typeface="宋体" panose="02010600030101010101" pitchFamily="2" charset="-122"/>
            </a:endParaRPr>
          </a:p>
          <a:p>
            <a:pPr algn="just">
              <a:spcBef>
                <a:spcPts val="0"/>
              </a:spcBef>
              <a:spcAft>
                <a:spcPts val="0"/>
              </a:spcAft>
              <a:defRPr/>
            </a:pPr>
            <a:r>
              <a:rPr lang="tr-TR" altLang="zh-CN" sz="1600" dirty="0">
                <a:latin typeface="+mn-lt"/>
                <a:ea typeface="宋体" panose="02010600030101010101" pitchFamily="2" charset="-122"/>
              </a:rPr>
              <a:t>[1] Çakmak F., Dilaver M.B. , A.E. Kırlı, (2017) </a:t>
            </a:r>
            <a:r>
              <a:rPr lang="en-US" altLang="zh-CN" sz="1600" dirty="0">
                <a:latin typeface="+mn-lt"/>
                <a:ea typeface="宋体" panose="02010600030101010101" pitchFamily="2" charset="-122"/>
              </a:rPr>
              <a:t>“Mobile robot control with Android</a:t>
            </a:r>
            <a:r>
              <a:rPr lang="tr-TR" altLang="zh-CN" sz="1600" dirty="0">
                <a:latin typeface="+mn-lt"/>
                <a:ea typeface="宋体" panose="02010600030101010101" pitchFamily="2" charset="-122"/>
              </a:rPr>
              <a:t> </a:t>
            </a:r>
            <a:r>
              <a:rPr lang="en-US" altLang="zh-CN" sz="1600" dirty="0">
                <a:latin typeface="+mn-lt"/>
                <a:ea typeface="宋体" panose="02010600030101010101" pitchFamily="2" charset="-122"/>
              </a:rPr>
              <a:t>device sensors by using </a:t>
            </a:r>
            <a:r>
              <a:rPr lang="en-US" altLang="zh-CN" sz="1600" dirty="0" err="1">
                <a:latin typeface="+mn-lt"/>
                <a:ea typeface="宋体" panose="02010600030101010101" pitchFamily="2" charset="-122"/>
              </a:rPr>
              <a:t>ros</a:t>
            </a:r>
            <a:r>
              <a:rPr lang="en-US" altLang="zh-CN" sz="1600" dirty="0">
                <a:latin typeface="+mn-lt"/>
                <a:ea typeface="宋体" panose="02010600030101010101" pitchFamily="2" charset="-122"/>
              </a:rPr>
              <a:t>”</a:t>
            </a:r>
            <a:r>
              <a:rPr lang="tr-TR" altLang="zh-CN" sz="1600" dirty="0">
                <a:latin typeface="+mn-lt"/>
                <a:ea typeface="宋体" panose="02010600030101010101" pitchFamily="2" charset="-122"/>
              </a:rPr>
              <a:t>, </a:t>
            </a:r>
            <a:r>
              <a:rPr lang="en-US" altLang="zh-CN" sz="1600" dirty="0" err="1">
                <a:latin typeface="+mn-lt"/>
                <a:ea typeface="宋体" panose="02010600030101010101" pitchFamily="2" charset="-122"/>
              </a:rPr>
              <a:t>Mugla</a:t>
            </a:r>
            <a:r>
              <a:rPr lang="en-US" altLang="zh-CN" sz="1600" dirty="0">
                <a:latin typeface="+mn-lt"/>
                <a:ea typeface="宋体" panose="02010600030101010101" pitchFamily="2" charset="-122"/>
              </a:rPr>
              <a:t> Journal of Science and Technology</a:t>
            </a:r>
            <a:r>
              <a:rPr lang="tr-TR" altLang="zh-CN" sz="1600" dirty="0">
                <a:latin typeface="+mn-lt"/>
                <a:ea typeface="宋体" panose="02010600030101010101" pitchFamily="2" charset="-122"/>
              </a:rPr>
              <a:t>, </a:t>
            </a:r>
            <a:r>
              <a:rPr lang="tr-TR" altLang="zh-CN" sz="1600" dirty="0" err="1">
                <a:latin typeface="+mn-lt"/>
                <a:ea typeface="宋体" panose="02010600030101010101" pitchFamily="2" charset="-122"/>
              </a:rPr>
              <a:t>vol</a:t>
            </a:r>
            <a:r>
              <a:rPr lang="tr-TR" altLang="zh-CN" sz="1600" dirty="0">
                <a:latin typeface="+mn-lt"/>
                <a:ea typeface="宋体" panose="02010600030101010101" pitchFamily="2" charset="-122"/>
              </a:rPr>
              <a:t>. 3,no. 1, </a:t>
            </a:r>
            <a:r>
              <a:rPr lang="tr-TR" altLang="zh-CN" sz="1600" dirty="0" err="1">
                <a:latin typeface="+mn-lt"/>
                <a:ea typeface="宋体" panose="02010600030101010101" pitchFamily="2" charset="-122"/>
              </a:rPr>
              <a:t>pp</a:t>
            </a:r>
            <a:r>
              <a:rPr lang="tr-TR" altLang="zh-CN" sz="1600" dirty="0">
                <a:latin typeface="+mn-lt"/>
                <a:ea typeface="宋体" panose="02010600030101010101" pitchFamily="2" charset="-122"/>
              </a:rPr>
              <a:t>. 31–34</a:t>
            </a:r>
          </a:p>
          <a:p>
            <a:pPr algn="just">
              <a:spcBef>
                <a:spcPts val="0"/>
              </a:spcBef>
              <a:spcAft>
                <a:spcPts val="0"/>
              </a:spcAft>
              <a:defRPr/>
            </a:pPr>
            <a:r>
              <a:rPr lang="en-US" altLang="zh-CN" sz="1600" dirty="0">
                <a:latin typeface="+mn-lt"/>
                <a:ea typeface="宋体" panose="02010600030101010101" pitchFamily="2" charset="-122"/>
              </a:rPr>
              <a:t>[2]Gupta</a:t>
            </a:r>
            <a:r>
              <a:rPr lang="tr-TR" altLang="zh-CN" sz="1600" dirty="0">
                <a:latin typeface="+mn-lt"/>
                <a:ea typeface="宋体" panose="02010600030101010101" pitchFamily="2" charset="-122"/>
              </a:rPr>
              <a:t> B.</a:t>
            </a:r>
            <a:r>
              <a:rPr lang="en-US" altLang="zh-CN" sz="1600" dirty="0">
                <a:latin typeface="+mn-lt"/>
                <a:ea typeface="宋体" panose="02010600030101010101" pitchFamily="2" charset="-122"/>
              </a:rPr>
              <a:t> and Vani</a:t>
            </a:r>
            <a:r>
              <a:rPr lang="tr-TR" altLang="zh-CN" sz="1600" dirty="0">
                <a:latin typeface="+mn-lt"/>
                <a:ea typeface="宋体" panose="02010600030101010101" pitchFamily="2" charset="-122"/>
              </a:rPr>
              <a:t> M.</a:t>
            </a:r>
            <a:r>
              <a:rPr lang="en-US" altLang="zh-CN" sz="1600" dirty="0">
                <a:latin typeface="+mn-lt"/>
                <a:ea typeface="宋体" panose="02010600030101010101" pitchFamily="2" charset="-122"/>
              </a:rPr>
              <a:t>,</a:t>
            </a:r>
            <a:r>
              <a:rPr lang="tr-TR" altLang="zh-CN" sz="1600" dirty="0">
                <a:latin typeface="+mn-lt"/>
                <a:ea typeface="宋体" panose="02010600030101010101" pitchFamily="2" charset="-122"/>
              </a:rPr>
              <a:t>(2018)</a:t>
            </a:r>
            <a:r>
              <a:rPr lang="en-US" altLang="zh-CN" sz="1600" dirty="0">
                <a:latin typeface="+mn-lt"/>
                <a:ea typeface="宋体" panose="02010600030101010101" pitchFamily="2" charset="-122"/>
              </a:rPr>
              <a:t> “An overview of web sockets: The future of real-time</a:t>
            </a:r>
            <a:r>
              <a:rPr lang="tr-TR" altLang="zh-CN" sz="1600" dirty="0">
                <a:latin typeface="+mn-lt"/>
                <a:ea typeface="宋体" panose="02010600030101010101" pitchFamily="2" charset="-122"/>
              </a:rPr>
              <a:t> </a:t>
            </a:r>
            <a:r>
              <a:rPr lang="en-US" altLang="zh-CN" sz="1600" dirty="0">
                <a:latin typeface="+mn-lt"/>
                <a:ea typeface="宋体" panose="02010600030101010101" pitchFamily="2" charset="-122"/>
              </a:rPr>
              <a:t>communication,” Int. Res. J. Eng. Technol. IRJET, vol. 5, no. 12.</a:t>
            </a:r>
            <a:endParaRPr lang="tr-TR" altLang="zh-CN" sz="1600" dirty="0">
              <a:latin typeface="+mn-lt"/>
              <a:ea typeface="宋体" panose="02010600030101010101" pitchFamily="2" charset="-122"/>
            </a:endParaRPr>
          </a:p>
          <a:p>
            <a:pPr algn="just">
              <a:spcBef>
                <a:spcPts val="0"/>
              </a:spcBef>
              <a:spcAft>
                <a:spcPts val="0"/>
              </a:spcAft>
              <a:defRPr/>
            </a:pPr>
            <a:r>
              <a:rPr lang="en-US" altLang="zh-CN" sz="1600" dirty="0">
                <a:latin typeface="+mn-lt"/>
                <a:ea typeface="宋体" panose="02010600030101010101" pitchFamily="2" charset="-122"/>
              </a:rPr>
              <a:t>[</a:t>
            </a:r>
            <a:r>
              <a:rPr lang="tr-TR" altLang="zh-CN" sz="1600" dirty="0">
                <a:latin typeface="+mn-lt"/>
                <a:ea typeface="宋体" panose="02010600030101010101" pitchFamily="2" charset="-122"/>
              </a:rPr>
              <a:t>3</a:t>
            </a:r>
            <a:r>
              <a:rPr lang="en-US" altLang="zh-CN" sz="1600" dirty="0">
                <a:latin typeface="+mn-lt"/>
                <a:ea typeface="宋体" panose="02010600030101010101" pitchFamily="2" charset="-122"/>
              </a:rPr>
              <a:t>] </a:t>
            </a:r>
            <a:r>
              <a:rPr lang="en-US" altLang="zh-CN" sz="1600" dirty="0" err="1">
                <a:latin typeface="+mn-lt"/>
                <a:ea typeface="宋体" panose="02010600030101010101" pitchFamily="2" charset="-122"/>
              </a:rPr>
              <a:t>Ersahin</a:t>
            </a:r>
            <a:r>
              <a:rPr lang="en-US" altLang="zh-CN" sz="1600" dirty="0">
                <a:latin typeface="+mn-lt"/>
                <a:ea typeface="宋体" panose="02010600030101010101" pitchFamily="2" charset="-122"/>
              </a:rPr>
              <a:t> G. and Sedef</a:t>
            </a:r>
            <a:r>
              <a:rPr lang="tr-TR" altLang="zh-CN" sz="1600" dirty="0">
                <a:latin typeface="+mn-lt"/>
                <a:ea typeface="宋体" panose="02010600030101010101" pitchFamily="2" charset="-122"/>
              </a:rPr>
              <a:t> </a:t>
            </a:r>
            <a:r>
              <a:rPr lang="en-US" altLang="zh-CN" sz="1600" dirty="0">
                <a:latin typeface="+mn-lt"/>
                <a:ea typeface="宋体" panose="02010600030101010101" pitchFamily="2" charset="-122"/>
              </a:rPr>
              <a:t> H.</a:t>
            </a:r>
            <a:r>
              <a:rPr lang="tr-TR" altLang="zh-CN" sz="1600" dirty="0">
                <a:latin typeface="+mn-lt"/>
                <a:ea typeface="宋体" panose="02010600030101010101" pitchFamily="2" charset="-122"/>
              </a:rPr>
              <a:t> </a:t>
            </a:r>
            <a:r>
              <a:rPr lang="en-US" altLang="zh-CN" sz="1600" dirty="0">
                <a:latin typeface="+mn-lt"/>
                <a:ea typeface="宋体" panose="02010600030101010101" pitchFamily="2" charset="-122"/>
              </a:rPr>
              <a:t>,</a:t>
            </a:r>
            <a:r>
              <a:rPr lang="tr-TR" altLang="zh-CN" sz="1600" dirty="0">
                <a:latin typeface="+mn-lt"/>
                <a:ea typeface="宋体" panose="02010600030101010101" pitchFamily="2" charset="-122"/>
              </a:rPr>
              <a:t>(</a:t>
            </a:r>
            <a:r>
              <a:rPr lang="en-US" altLang="zh-CN" sz="1600" dirty="0">
                <a:latin typeface="+mn-lt"/>
                <a:ea typeface="宋体" panose="02010600030101010101" pitchFamily="2" charset="-122"/>
              </a:rPr>
              <a:t>2015</a:t>
            </a:r>
            <a:r>
              <a:rPr lang="tr-TR" altLang="zh-CN" sz="1600" dirty="0">
                <a:latin typeface="+mn-lt"/>
                <a:ea typeface="宋体" panose="02010600030101010101" pitchFamily="2" charset="-122"/>
              </a:rPr>
              <a:t>)</a:t>
            </a:r>
            <a:r>
              <a:rPr lang="en-US" altLang="zh-CN" sz="1600" dirty="0">
                <a:latin typeface="+mn-lt"/>
                <a:ea typeface="宋体" panose="02010600030101010101" pitchFamily="2" charset="-122"/>
              </a:rPr>
              <a:t> “Wireless mobile robot control with tablet computer,”</a:t>
            </a:r>
          </a:p>
          <a:p>
            <a:pPr algn="just">
              <a:spcBef>
                <a:spcPts val="0"/>
              </a:spcBef>
              <a:spcAft>
                <a:spcPts val="0"/>
              </a:spcAft>
              <a:defRPr/>
            </a:pPr>
            <a:r>
              <a:rPr lang="en-US" altLang="zh-CN" sz="1600" dirty="0">
                <a:latin typeface="+mn-lt"/>
                <a:ea typeface="宋体" panose="02010600030101010101" pitchFamily="2" charset="-122"/>
              </a:rPr>
              <a:t>Procedia-Social and Behavioral Sciences, vol. 195, pp. 2874–2882.</a:t>
            </a:r>
            <a:endParaRPr lang="tr-TR" altLang="zh-CN" sz="1600" dirty="0">
              <a:latin typeface="+mn-lt"/>
              <a:ea typeface="宋体" panose="02010600030101010101" pitchFamily="2" charset="-122"/>
            </a:endParaRPr>
          </a:p>
          <a:p>
            <a:pPr algn="just">
              <a:spcBef>
                <a:spcPts val="0"/>
              </a:spcBef>
              <a:spcAft>
                <a:spcPts val="0"/>
              </a:spcAft>
              <a:defRPr/>
            </a:pPr>
            <a:endParaRPr lang="tr-TR" altLang="zh-CN" sz="1600" dirty="0">
              <a:latin typeface="+mn-lt"/>
              <a:ea typeface="宋体" panose="02010600030101010101" pitchFamily="2" charset="-122"/>
            </a:endParaRPr>
          </a:p>
          <a:p>
            <a:pPr algn="just">
              <a:spcBef>
                <a:spcPts val="0"/>
              </a:spcBef>
              <a:spcAft>
                <a:spcPts val="0"/>
              </a:spcAft>
              <a:defRPr/>
            </a:pPr>
            <a:endParaRPr lang="en-GB" altLang="zh-CN" sz="1600" dirty="0">
              <a:latin typeface="+mn-lt"/>
              <a:ea typeface="宋体" panose="02010600030101010101" pitchFamily="2" charset="-122"/>
            </a:endParaRPr>
          </a:p>
        </p:txBody>
      </p:sp>
      <p:sp>
        <p:nvSpPr>
          <p:cNvPr id="3112" name="Rectangle 7548">
            <a:extLst>
              <a:ext uri="{FF2B5EF4-FFF2-40B4-BE49-F238E27FC236}">
                <a16:creationId xmlns:a16="http://schemas.microsoft.com/office/drawing/2014/main" id="{6F2F874C-EDA1-62E0-6284-504C8C17A04B}"/>
              </a:ext>
            </a:extLst>
          </p:cNvPr>
          <p:cNvSpPr>
            <a:spLocks noChangeArrowheads="1"/>
          </p:cNvSpPr>
          <p:nvPr/>
        </p:nvSpPr>
        <p:spPr bwMode="auto">
          <a:xfrm>
            <a:off x="829368" y="3695435"/>
            <a:ext cx="9775819" cy="8622719"/>
          </a:xfrm>
          <a:prstGeom prst="rect">
            <a:avLst/>
          </a:prstGeom>
          <a:noFill/>
          <a:ln w="12700">
            <a:solidFill>
              <a:srgbClr val="C0C0C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7500">
                <a:solidFill>
                  <a:schemeClr val="tx1"/>
                </a:solidFill>
                <a:latin typeface="Times New Roman" panose="02020603050405020304" pitchFamily="18" charset="0"/>
              </a:defRPr>
            </a:lvl1pPr>
            <a:lvl2pPr marL="742950" indent="-285750">
              <a:defRPr sz="7500">
                <a:solidFill>
                  <a:schemeClr val="tx1"/>
                </a:solidFill>
                <a:latin typeface="Times New Roman" panose="02020603050405020304" pitchFamily="18" charset="0"/>
              </a:defRPr>
            </a:lvl2pPr>
            <a:lvl3pPr marL="1143000" indent="-228600">
              <a:defRPr sz="7500">
                <a:solidFill>
                  <a:schemeClr val="tx1"/>
                </a:solidFill>
                <a:latin typeface="Times New Roman" panose="02020603050405020304" pitchFamily="18" charset="0"/>
              </a:defRPr>
            </a:lvl3pPr>
            <a:lvl4pPr marL="1600200" indent="-228600">
              <a:defRPr sz="7500">
                <a:solidFill>
                  <a:schemeClr val="tx1"/>
                </a:solidFill>
                <a:latin typeface="Times New Roman" panose="02020603050405020304" pitchFamily="18" charset="0"/>
              </a:defRPr>
            </a:lvl4pPr>
            <a:lvl5pPr marL="2057400" indent="-228600">
              <a:defRPr sz="7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7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7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7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7500">
                <a:solidFill>
                  <a:schemeClr val="tx1"/>
                </a:solidFill>
                <a:latin typeface="Times New Roman" panose="02020603050405020304" pitchFamily="18" charset="0"/>
              </a:defRPr>
            </a:lvl9pPr>
          </a:lstStyle>
          <a:p>
            <a:endParaRPr lang="zh-CN" altLang="en-US" sz="9009">
              <a:ea typeface="宋体" panose="02010600030101010101" pitchFamily="2" charset="-122"/>
            </a:endParaRPr>
          </a:p>
        </p:txBody>
      </p:sp>
      <p:sp>
        <p:nvSpPr>
          <p:cNvPr id="3113" name="Rectangle 7549">
            <a:extLst>
              <a:ext uri="{FF2B5EF4-FFF2-40B4-BE49-F238E27FC236}">
                <a16:creationId xmlns:a16="http://schemas.microsoft.com/office/drawing/2014/main" id="{DFA004F9-DF4E-6CCD-1109-2C969634DAC8}"/>
              </a:ext>
            </a:extLst>
          </p:cNvPr>
          <p:cNvSpPr>
            <a:spLocks noChangeArrowheads="1"/>
          </p:cNvSpPr>
          <p:nvPr/>
        </p:nvSpPr>
        <p:spPr bwMode="auto">
          <a:xfrm>
            <a:off x="825556" y="12628808"/>
            <a:ext cx="9775817" cy="17270439"/>
          </a:xfrm>
          <a:prstGeom prst="rect">
            <a:avLst/>
          </a:prstGeom>
          <a:noFill/>
          <a:ln w="12700">
            <a:solidFill>
              <a:srgbClr val="C0C0C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7500">
                <a:solidFill>
                  <a:schemeClr val="tx1"/>
                </a:solidFill>
                <a:latin typeface="Times New Roman" panose="02020603050405020304" pitchFamily="18" charset="0"/>
              </a:defRPr>
            </a:lvl1pPr>
            <a:lvl2pPr marL="742950" indent="-285750">
              <a:defRPr sz="7500">
                <a:solidFill>
                  <a:schemeClr val="tx1"/>
                </a:solidFill>
                <a:latin typeface="Times New Roman" panose="02020603050405020304" pitchFamily="18" charset="0"/>
              </a:defRPr>
            </a:lvl2pPr>
            <a:lvl3pPr marL="1143000" indent="-228600">
              <a:defRPr sz="7500">
                <a:solidFill>
                  <a:schemeClr val="tx1"/>
                </a:solidFill>
                <a:latin typeface="Times New Roman" panose="02020603050405020304" pitchFamily="18" charset="0"/>
              </a:defRPr>
            </a:lvl3pPr>
            <a:lvl4pPr marL="1600200" indent="-228600">
              <a:defRPr sz="7500">
                <a:solidFill>
                  <a:schemeClr val="tx1"/>
                </a:solidFill>
                <a:latin typeface="Times New Roman" panose="02020603050405020304" pitchFamily="18" charset="0"/>
              </a:defRPr>
            </a:lvl4pPr>
            <a:lvl5pPr marL="2057400" indent="-228600">
              <a:defRPr sz="7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7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7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7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7500">
                <a:solidFill>
                  <a:schemeClr val="tx1"/>
                </a:solidFill>
                <a:latin typeface="Times New Roman" panose="02020603050405020304" pitchFamily="18" charset="0"/>
              </a:defRPr>
            </a:lvl9pPr>
          </a:lstStyle>
          <a:p>
            <a:endParaRPr lang="zh-CN" altLang="en-US" sz="9009">
              <a:ea typeface="宋体" panose="02010600030101010101" pitchFamily="2" charset="-122"/>
            </a:endParaRPr>
          </a:p>
        </p:txBody>
      </p:sp>
      <p:sp>
        <p:nvSpPr>
          <p:cNvPr id="3114" name="Rectangle 7550">
            <a:extLst>
              <a:ext uri="{FF2B5EF4-FFF2-40B4-BE49-F238E27FC236}">
                <a16:creationId xmlns:a16="http://schemas.microsoft.com/office/drawing/2014/main" id="{B100459D-1E12-E444-0305-7DD6B4498267}"/>
              </a:ext>
            </a:extLst>
          </p:cNvPr>
          <p:cNvSpPr>
            <a:spLocks noChangeArrowheads="1"/>
          </p:cNvSpPr>
          <p:nvPr/>
        </p:nvSpPr>
        <p:spPr bwMode="auto">
          <a:xfrm>
            <a:off x="10870257" y="3695436"/>
            <a:ext cx="9720513" cy="10434058"/>
          </a:xfrm>
          <a:prstGeom prst="rect">
            <a:avLst/>
          </a:prstGeom>
          <a:noFill/>
          <a:ln w="12700">
            <a:solidFill>
              <a:srgbClr val="C0C0C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7500">
                <a:solidFill>
                  <a:schemeClr val="tx1"/>
                </a:solidFill>
                <a:latin typeface="Times New Roman" panose="02020603050405020304" pitchFamily="18" charset="0"/>
              </a:defRPr>
            </a:lvl1pPr>
            <a:lvl2pPr marL="742950" indent="-285750">
              <a:defRPr sz="7500">
                <a:solidFill>
                  <a:schemeClr val="tx1"/>
                </a:solidFill>
                <a:latin typeface="Times New Roman" panose="02020603050405020304" pitchFamily="18" charset="0"/>
              </a:defRPr>
            </a:lvl2pPr>
            <a:lvl3pPr marL="1143000" indent="-228600">
              <a:defRPr sz="7500">
                <a:solidFill>
                  <a:schemeClr val="tx1"/>
                </a:solidFill>
                <a:latin typeface="Times New Roman" panose="02020603050405020304" pitchFamily="18" charset="0"/>
              </a:defRPr>
            </a:lvl3pPr>
            <a:lvl4pPr marL="1600200" indent="-228600">
              <a:defRPr sz="7500">
                <a:solidFill>
                  <a:schemeClr val="tx1"/>
                </a:solidFill>
                <a:latin typeface="Times New Roman" panose="02020603050405020304" pitchFamily="18" charset="0"/>
              </a:defRPr>
            </a:lvl4pPr>
            <a:lvl5pPr marL="2057400" indent="-228600">
              <a:defRPr sz="7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7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7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7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7500">
                <a:solidFill>
                  <a:schemeClr val="tx1"/>
                </a:solidFill>
                <a:latin typeface="Times New Roman" panose="02020603050405020304" pitchFamily="18" charset="0"/>
              </a:defRPr>
            </a:lvl9pPr>
          </a:lstStyle>
          <a:p>
            <a:endParaRPr lang="zh-CN" altLang="en-US" sz="9009">
              <a:ea typeface="宋体" panose="02010600030101010101" pitchFamily="2" charset="-122"/>
            </a:endParaRPr>
          </a:p>
        </p:txBody>
      </p:sp>
      <p:sp>
        <p:nvSpPr>
          <p:cNvPr id="3115" name="Rectangle 7551">
            <a:extLst>
              <a:ext uri="{FF2B5EF4-FFF2-40B4-BE49-F238E27FC236}">
                <a16:creationId xmlns:a16="http://schemas.microsoft.com/office/drawing/2014/main" id="{9E3B701E-FE28-E836-23F5-A89EF0CA31CC}"/>
              </a:ext>
            </a:extLst>
          </p:cNvPr>
          <p:cNvSpPr>
            <a:spLocks noChangeArrowheads="1"/>
          </p:cNvSpPr>
          <p:nvPr/>
        </p:nvSpPr>
        <p:spPr bwMode="auto">
          <a:xfrm>
            <a:off x="10866443" y="14309949"/>
            <a:ext cx="9720513" cy="15589298"/>
          </a:xfrm>
          <a:prstGeom prst="rect">
            <a:avLst/>
          </a:prstGeom>
          <a:noFill/>
          <a:ln w="12700">
            <a:solidFill>
              <a:srgbClr val="C0C0C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7500">
                <a:solidFill>
                  <a:schemeClr val="tx1"/>
                </a:solidFill>
                <a:latin typeface="Times New Roman" panose="02020603050405020304" pitchFamily="18" charset="0"/>
              </a:defRPr>
            </a:lvl1pPr>
            <a:lvl2pPr marL="742950" indent="-285750">
              <a:defRPr sz="7500">
                <a:solidFill>
                  <a:schemeClr val="tx1"/>
                </a:solidFill>
                <a:latin typeface="Times New Roman" panose="02020603050405020304" pitchFamily="18" charset="0"/>
              </a:defRPr>
            </a:lvl2pPr>
            <a:lvl3pPr marL="1143000" indent="-228600">
              <a:defRPr sz="7500">
                <a:solidFill>
                  <a:schemeClr val="tx1"/>
                </a:solidFill>
                <a:latin typeface="Times New Roman" panose="02020603050405020304" pitchFamily="18" charset="0"/>
              </a:defRPr>
            </a:lvl3pPr>
            <a:lvl4pPr marL="1600200" indent="-228600">
              <a:defRPr sz="7500">
                <a:solidFill>
                  <a:schemeClr val="tx1"/>
                </a:solidFill>
                <a:latin typeface="Times New Roman" panose="02020603050405020304" pitchFamily="18" charset="0"/>
              </a:defRPr>
            </a:lvl4pPr>
            <a:lvl5pPr marL="2057400" indent="-228600">
              <a:defRPr sz="7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7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7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7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7500">
                <a:solidFill>
                  <a:schemeClr val="tx1"/>
                </a:solidFill>
                <a:latin typeface="Times New Roman" panose="02020603050405020304" pitchFamily="18" charset="0"/>
              </a:defRPr>
            </a:lvl9pPr>
          </a:lstStyle>
          <a:p>
            <a:endParaRPr lang="zh-CN" altLang="en-US" sz="9009">
              <a:ea typeface="宋体" panose="02010600030101010101" pitchFamily="2" charset="-122"/>
            </a:endParaRPr>
          </a:p>
        </p:txBody>
      </p:sp>
      <p:sp>
        <p:nvSpPr>
          <p:cNvPr id="3119" name="Rectangle 7563">
            <a:extLst>
              <a:ext uri="{FF2B5EF4-FFF2-40B4-BE49-F238E27FC236}">
                <a16:creationId xmlns:a16="http://schemas.microsoft.com/office/drawing/2014/main" id="{89B61B91-9A9F-E3A2-C64D-C5000636A86A}"/>
              </a:ext>
            </a:extLst>
          </p:cNvPr>
          <p:cNvSpPr>
            <a:spLocks noChangeArrowheads="1"/>
          </p:cNvSpPr>
          <p:nvPr/>
        </p:nvSpPr>
        <p:spPr bwMode="auto">
          <a:xfrm>
            <a:off x="11024202" y="6959193"/>
            <a:ext cx="4624187" cy="486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7369" tIns="38005" rIns="77369" bIns="38005" anchor="b"/>
          <a:lstStyle>
            <a:lvl1pPr defTabSz="2224088">
              <a:spcBef>
                <a:spcPct val="20000"/>
              </a:spcBef>
              <a:buChar char="•"/>
              <a:defRPr sz="7800">
                <a:solidFill>
                  <a:schemeClr val="tx1"/>
                </a:solidFill>
                <a:latin typeface="Times New Roman" panose="02020603050405020304" pitchFamily="18" charset="0"/>
              </a:defRPr>
            </a:lvl1pPr>
            <a:lvl2pPr marL="742950" indent="-285750" defTabSz="2224088">
              <a:spcBef>
                <a:spcPct val="20000"/>
              </a:spcBef>
              <a:buChar char="–"/>
              <a:defRPr sz="6800">
                <a:solidFill>
                  <a:schemeClr val="tx1"/>
                </a:solidFill>
                <a:latin typeface="Times New Roman" panose="02020603050405020304" pitchFamily="18" charset="0"/>
              </a:defRPr>
            </a:lvl2pPr>
            <a:lvl3pPr marL="1143000" indent="-228600" defTabSz="2224088">
              <a:spcBef>
                <a:spcPct val="20000"/>
              </a:spcBef>
              <a:buChar char="•"/>
              <a:defRPr sz="5900">
                <a:solidFill>
                  <a:schemeClr val="tx1"/>
                </a:solidFill>
                <a:latin typeface="Times New Roman" panose="02020603050405020304" pitchFamily="18" charset="0"/>
              </a:defRPr>
            </a:lvl3pPr>
            <a:lvl4pPr marL="1600200" indent="-228600" defTabSz="2224088">
              <a:spcBef>
                <a:spcPct val="20000"/>
              </a:spcBef>
              <a:buChar char="–"/>
              <a:defRPr sz="4900">
                <a:solidFill>
                  <a:schemeClr val="tx1"/>
                </a:solidFill>
                <a:latin typeface="Times New Roman" panose="02020603050405020304" pitchFamily="18" charset="0"/>
              </a:defRPr>
            </a:lvl4pPr>
            <a:lvl5pPr marL="2057400" indent="-228600" defTabSz="2224088">
              <a:spcBef>
                <a:spcPct val="20000"/>
              </a:spcBef>
              <a:buChar char="»"/>
              <a:defRPr sz="4900">
                <a:solidFill>
                  <a:schemeClr val="tx1"/>
                </a:solidFill>
                <a:latin typeface="Times New Roman" panose="02020603050405020304" pitchFamily="18" charset="0"/>
              </a:defRPr>
            </a:lvl5pPr>
            <a:lvl6pPr marL="25146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6pPr>
            <a:lvl7pPr marL="29718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7pPr>
            <a:lvl8pPr marL="34290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8pPr>
            <a:lvl9pPr marL="38862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9pPr>
          </a:lstStyle>
          <a:p>
            <a:pPr algn="ctr">
              <a:spcBef>
                <a:spcPct val="0"/>
              </a:spcBef>
              <a:buFontTx/>
              <a:buNone/>
            </a:pPr>
            <a:r>
              <a:rPr lang="tr-TR" altLang="zh-CN" sz="2000" dirty="0" err="1">
                <a:ea typeface="宋体" panose="02010600030101010101" pitchFamily="2" charset="-122"/>
              </a:rPr>
              <a:t>Figure</a:t>
            </a:r>
            <a:r>
              <a:rPr lang="tr-TR" altLang="zh-CN" sz="2000" dirty="0">
                <a:ea typeface="宋体" panose="02010600030101010101" pitchFamily="2" charset="-122"/>
              </a:rPr>
              <a:t> III.I: </a:t>
            </a:r>
            <a:r>
              <a:rPr lang="tr-TR" altLang="zh-CN" sz="2000" dirty="0" err="1">
                <a:ea typeface="宋体" panose="02010600030101010101" pitchFamily="2" charset="-122"/>
              </a:rPr>
              <a:t>MarioKart</a:t>
            </a:r>
            <a:r>
              <a:rPr lang="tr-TR" altLang="zh-CN" sz="2000" dirty="0">
                <a:ea typeface="宋体" panose="02010600030101010101" pitchFamily="2" charset="-122"/>
              </a:rPr>
              <a:t> Live Home </a:t>
            </a:r>
            <a:r>
              <a:rPr lang="tr-TR" altLang="zh-CN" sz="2000" dirty="0" err="1">
                <a:ea typeface="宋体" panose="02010600030101010101" pitchFamily="2" charset="-122"/>
              </a:rPr>
              <a:t>Circuit</a:t>
            </a:r>
            <a:endParaRPr lang="en-US" altLang="zh-CN" sz="2000" dirty="0">
              <a:ea typeface="宋体" panose="02010600030101010101" pitchFamily="2" charset="-122"/>
            </a:endParaRPr>
          </a:p>
        </p:txBody>
      </p:sp>
      <p:sp>
        <p:nvSpPr>
          <p:cNvPr id="3120" name="Text Box 7573">
            <a:extLst>
              <a:ext uri="{FF2B5EF4-FFF2-40B4-BE49-F238E27FC236}">
                <a16:creationId xmlns:a16="http://schemas.microsoft.com/office/drawing/2014/main" id="{AB8041B9-92EB-3B1F-A682-F2926F7301AA}"/>
              </a:ext>
            </a:extLst>
          </p:cNvPr>
          <p:cNvSpPr txBox="1">
            <a:spLocks noChangeArrowheads="1"/>
          </p:cNvSpPr>
          <p:nvPr/>
        </p:nvSpPr>
        <p:spPr bwMode="auto">
          <a:xfrm>
            <a:off x="1073227" y="10115587"/>
            <a:ext cx="9280322" cy="2179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8182" tIns="39091" rIns="78182" bIns="39091">
            <a:spAutoFit/>
          </a:bodyPr>
          <a:lstStyle>
            <a:lvl1pPr defTabSz="650875">
              <a:defRPr sz="7500">
                <a:solidFill>
                  <a:schemeClr val="tx1"/>
                </a:solidFill>
                <a:latin typeface="Times New Roman" panose="02020603050405020304" pitchFamily="18" charset="0"/>
              </a:defRPr>
            </a:lvl1pPr>
            <a:lvl2pPr marL="742950" indent="-285750" defTabSz="650875">
              <a:defRPr sz="7500">
                <a:solidFill>
                  <a:schemeClr val="tx1"/>
                </a:solidFill>
                <a:latin typeface="Times New Roman" panose="02020603050405020304" pitchFamily="18" charset="0"/>
              </a:defRPr>
            </a:lvl2pPr>
            <a:lvl3pPr marL="1143000" indent="-228600" defTabSz="650875">
              <a:defRPr sz="7500">
                <a:solidFill>
                  <a:schemeClr val="tx1"/>
                </a:solidFill>
                <a:latin typeface="Times New Roman" panose="02020603050405020304" pitchFamily="18" charset="0"/>
              </a:defRPr>
            </a:lvl3pPr>
            <a:lvl4pPr marL="1600200" indent="-228600" defTabSz="650875">
              <a:defRPr sz="7500">
                <a:solidFill>
                  <a:schemeClr val="tx1"/>
                </a:solidFill>
                <a:latin typeface="Times New Roman" panose="02020603050405020304" pitchFamily="18" charset="0"/>
              </a:defRPr>
            </a:lvl4pPr>
            <a:lvl5pPr marL="2057400" indent="-228600" defTabSz="650875">
              <a:defRPr sz="7500">
                <a:solidFill>
                  <a:schemeClr val="tx1"/>
                </a:solidFill>
                <a:latin typeface="Times New Roman" panose="02020603050405020304" pitchFamily="18" charset="0"/>
              </a:defRPr>
            </a:lvl5pPr>
            <a:lvl6pPr marL="2514600" indent="-228600" defTabSz="650875" eaLnBrk="0" fontAlgn="base" hangingPunct="0">
              <a:spcBef>
                <a:spcPct val="0"/>
              </a:spcBef>
              <a:spcAft>
                <a:spcPct val="0"/>
              </a:spcAft>
              <a:defRPr sz="7500">
                <a:solidFill>
                  <a:schemeClr val="tx1"/>
                </a:solidFill>
                <a:latin typeface="Times New Roman" panose="02020603050405020304" pitchFamily="18" charset="0"/>
              </a:defRPr>
            </a:lvl6pPr>
            <a:lvl7pPr marL="2971800" indent="-228600" defTabSz="650875" eaLnBrk="0" fontAlgn="base" hangingPunct="0">
              <a:spcBef>
                <a:spcPct val="0"/>
              </a:spcBef>
              <a:spcAft>
                <a:spcPct val="0"/>
              </a:spcAft>
              <a:defRPr sz="7500">
                <a:solidFill>
                  <a:schemeClr val="tx1"/>
                </a:solidFill>
                <a:latin typeface="Times New Roman" panose="02020603050405020304" pitchFamily="18" charset="0"/>
              </a:defRPr>
            </a:lvl7pPr>
            <a:lvl8pPr marL="3429000" indent="-228600" defTabSz="650875" eaLnBrk="0" fontAlgn="base" hangingPunct="0">
              <a:spcBef>
                <a:spcPct val="0"/>
              </a:spcBef>
              <a:spcAft>
                <a:spcPct val="0"/>
              </a:spcAft>
              <a:defRPr sz="7500">
                <a:solidFill>
                  <a:schemeClr val="tx1"/>
                </a:solidFill>
                <a:latin typeface="Times New Roman" panose="02020603050405020304" pitchFamily="18" charset="0"/>
              </a:defRPr>
            </a:lvl8pPr>
            <a:lvl9pPr marL="3886200" indent="-228600" defTabSz="650875" eaLnBrk="0" fontAlgn="base" hangingPunct="0">
              <a:spcBef>
                <a:spcPct val="0"/>
              </a:spcBef>
              <a:spcAft>
                <a:spcPct val="0"/>
              </a:spcAft>
              <a:defRPr sz="7500">
                <a:solidFill>
                  <a:schemeClr val="tx1"/>
                </a:solidFill>
                <a:latin typeface="Times New Roman" panose="02020603050405020304" pitchFamily="18" charset="0"/>
              </a:defRPr>
            </a:lvl9pPr>
          </a:lstStyle>
          <a:p>
            <a:pPr>
              <a:spcBef>
                <a:spcPts val="511"/>
              </a:spcBef>
              <a:spcAft>
                <a:spcPts val="1021"/>
              </a:spcAft>
              <a:defRPr/>
            </a:pPr>
            <a:r>
              <a:rPr lang="en-GB" altLang="zh-CN" sz="2400" b="1" dirty="0">
                <a:ea typeface="宋体" panose="02010600030101010101" pitchFamily="2" charset="-122"/>
              </a:rPr>
              <a:t>I. </a:t>
            </a:r>
            <a:r>
              <a:rPr lang="tr-TR" altLang="zh-CN" sz="2400" b="1" dirty="0" err="1">
                <a:ea typeface="宋体" panose="02010600030101010101" pitchFamily="2" charset="-122"/>
              </a:rPr>
              <a:t>Introduction</a:t>
            </a:r>
            <a:r>
              <a:rPr lang="en-US" altLang="zh-CN" sz="2400" b="1" dirty="0">
                <a:ea typeface="宋体" panose="02010600030101010101" pitchFamily="2" charset="-122"/>
              </a:rPr>
              <a:t> </a:t>
            </a:r>
            <a:endParaRPr lang="tr-TR" altLang="zh-CN" sz="2400" b="1" dirty="0">
              <a:ea typeface="宋体" panose="02010600030101010101" pitchFamily="2" charset="-122"/>
            </a:endParaRPr>
          </a:p>
          <a:p>
            <a:pPr algn="just">
              <a:spcBef>
                <a:spcPts val="511"/>
              </a:spcBef>
              <a:spcAft>
                <a:spcPts val="1021"/>
              </a:spcAft>
              <a:defRPr/>
            </a:pPr>
            <a:r>
              <a:rPr lang="en-US" altLang="zh-CN" sz="2000" dirty="0">
                <a:ea typeface="宋体" panose="02010600030101010101" pitchFamily="2" charset="-122"/>
              </a:rPr>
              <a:t>The fast evolution of technology is bringing up new perceptions regarding robotics and mobile gaming. This project works on the development of an innovative system, </a:t>
            </a:r>
            <a:r>
              <a:rPr lang="en-US" altLang="zh-CN" sz="2000" dirty="0" err="1">
                <a:ea typeface="宋体" panose="02010600030101010101" pitchFamily="2" charset="-122"/>
              </a:rPr>
              <a:t>Robokart</a:t>
            </a:r>
            <a:r>
              <a:rPr lang="en-US" altLang="zh-CN" sz="2000" dirty="0">
                <a:ea typeface="宋体" panose="02010600030101010101" pitchFamily="2" charset="-122"/>
              </a:rPr>
              <a:t> </a:t>
            </a:r>
            <a:r>
              <a:rPr lang="en-US" altLang="zh-CN" sz="2000" dirty="0" err="1">
                <a:ea typeface="宋体" panose="02010600030101010101" pitchFamily="2" charset="-122"/>
              </a:rPr>
              <a:t>Homelive</a:t>
            </a:r>
            <a:r>
              <a:rPr lang="en-US" altLang="zh-CN" sz="2000" dirty="0">
                <a:ea typeface="宋体" panose="02010600030101010101" pitchFamily="2" charset="-122"/>
              </a:rPr>
              <a:t>, using Robot Operating System (ROS) and Flutter. The system integrates robot control with a racing game that can be enjoyed by the user on their phone.</a:t>
            </a:r>
            <a:endParaRPr lang="en-AU" altLang="zh-CN" sz="2000" dirty="0">
              <a:ea typeface="宋体" panose="02010600030101010101" pitchFamily="2" charset="-122"/>
            </a:endParaRPr>
          </a:p>
        </p:txBody>
      </p:sp>
      <p:pic>
        <p:nvPicPr>
          <p:cNvPr id="23" name="Resim 10">
            <a:extLst>
              <a:ext uri="{FF2B5EF4-FFF2-40B4-BE49-F238E27FC236}">
                <a16:creationId xmlns:a16="http://schemas.microsoft.com/office/drawing/2014/main" id="{AE91F7B1-43F3-5481-3550-76C4711B386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77161" y="867826"/>
            <a:ext cx="2442539" cy="2440381"/>
          </a:xfrm>
          <a:prstGeom prst="rect">
            <a:avLst/>
          </a:prstGeom>
        </p:spPr>
      </p:pic>
      <p:grpSp>
        <p:nvGrpSpPr>
          <p:cNvPr id="6" name="Group 5">
            <a:extLst>
              <a:ext uri="{FF2B5EF4-FFF2-40B4-BE49-F238E27FC236}">
                <a16:creationId xmlns:a16="http://schemas.microsoft.com/office/drawing/2014/main" id="{06F0BED1-C6AE-A925-E4C8-211B944575D6}"/>
              </a:ext>
            </a:extLst>
          </p:cNvPr>
          <p:cNvGrpSpPr/>
          <p:nvPr/>
        </p:nvGrpSpPr>
        <p:grpSpPr>
          <a:xfrm>
            <a:off x="0" y="-29606"/>
            <a:ext cx="21439261" cy="1274669"/>
            <a:chOff x="0" y="-29606"/>
            <a:chExt cx="21439261" cy="1274669"/>
          </a:xfrm>
        </p:grpSpPr>
        <p:grpSp>
          <p:nvGrpSpPr>
            <p:cNvPr id="2" name="Group 1">
              <a:extLst>
                <a:ext uri="{FF2B5EF4-FFF2-40B4-BE49-F238E27FC236}">
                  <a16:creationId xmlns:a16="http://schemas.microsoft.com/office/drawing/2014/main" id="{465F61C3-2094-D488-3792-C1791886CC45}"/>
                </a:ext>
              </a:extLst>
            </p:cNvPr>
            <p:cNvGrpSpPr/>
            <p:nvPr/>
          </p:nvGrpSpPr>
          <p:grpSpPr>
            <a:xfrm>
              <a:off x="0" y="414066"/>
              <a:ext cx="21439261" cy="830997"/>
              <a:chOff x="0" y="29080945"/>
              <a:chExt cx="21439261" cy="830997"/>
            </a:xfrm>
          </p:grpSpPr>
          <p:sp>
            <p:nvSpPr>
              <p:cNvPr id="24" name="Dikdörtgen 23">
                <a:extLst>
                  <a:ext uri="{FF2B5EF4-FFF2-40B4-BE49-F238E27FC236}">
                    <a16:creationId xmlns:a16="http://schemas.microsoft.com/office/drawing/2014/main" id="{60EE57D7-E534-A863-86A4-FDFF7A93D09A}"/>
                  </a:ext>
                </a:extLst>
              </p:cNvPr>
              <p:cNvSpPr/>
              <p:nvPr/>
            </p:nvSpPr>
            <p:spPr>
              <a:xfrm>
                <a:off x="7255465" y="29080945"/>
                <a:ext cx="6939721" cy="830997"/>
              </a:xfrm>
              <a:prstGeom prst="rect">
                <a:avLst/>
              </a:prstGeom>
              <a:noFill/>
            </p:spPr>
            <p:txBody>
              <a:bodyPr wrap="none">
                <a:spAutoFit/>
              </a:bodyPr>
              <a:lstStyle/>
              <a:p>
                <a:pPr algn="ctr"/>
                <a:r>
                  <a:rPr lang="tr-TR" sz="2400" dirty="0">
                    <a:solidFill>
                      <a:srgbClr val="00205C"/>
                    </a:solidFill>
                    <a:cs typeface="Times New Roman" panose="02020603050405020304" pitchFamily="18" charset="0"/>
                  </a:rPr>
                  <a:t>FACULTY OF ELECTRICAL AND ELECTRONICS</a:t>
                </a:r>
              </a:p>
              <a:p>
                <a:pPr algn="ctr"/>
                <a:r>
                  <a:rPr lang="tr-TR" sz="2400" dirty="0">
                    <a:solidFill>
                      <a:srgbClr val="00205C"/>
                    </a:solidFill>
                    <a:cs typeface="Times New Roman" panose="02020603050405020304" pitchFamily="18" charset="0"/>
                  </a:rPr>
                  <a:t>DEPARTMENT OF COMPUTER ENGINEERING</a:t>
                </a:r>
              </a:p>
            </p:txBody>
          </p:sp>
          <p:cxnSp>
            <p:nvCxnSpPr>
              <p:cNvPr id="25" name="Düz Bağlayıcı 22">
                <a:extLst>
                  <a:ext uri="{FF2B5EF4-FFF2-40B4-BE49-F238E27FC236}">
                    <a16:creationId xmlns:a16="http://schemas.microsoft.com/office/drawing/2014/main" id="{699B6754-1F2A-9CF5-C0FA-A8B61FFE52C7}"/>
                  </a:ext>
                </a:extLst>
              </p:cNvPr>
              <p:cNvCxnSpPr>
                <a:cxnSpLocks/>
              </p:cNvCxnSpPr>
              <p:nvPr/>
            </p:nvCxnSpPr>
            <p:spPr>
              <a:xfrm>
                <a:off x="0" y="29102153"/>
                <a:ext cx="21439261" cy="0"/>
              </a:xfrm>
              <a:prstGeom prst="line">
                <a:avLst/>
              </a:prstGeom>
              <a:ln w="44450" cmpd="sng">
                <a:solidFill>
                  <a:srgbClr val="A9936E"/>
                </a:solidFill>
              </a:ln>
            </p:spPr>
            <p:style>
              <a:lnRef idx="1">
                <a:schemeClr val="accent2"/>
              </a:lnRef>
              <a:fillRef idx="0">
                <a:schemeClr val="accent2"/>
              </a:fillRef>
              <a:effectRef idx="0">
                <a:schemeClr val="accent2"/>
              </a:effectRef>
              <a:fontRef idx="minor">
                <a:schemeClr val="tx1"/>
              </a:fontRef>
            </p:style>
          </p:cxnSp>
        </p:grpSp>
        <p:sp>
          <p:nvSpPr>
            <p:cNvPr id="5" name="Dikdörtgen 23">
              <a:extLst>
                <a:ext uri="{FF2B5EF4-FFF2-40B4-BE49-F238E27FC236}">
                  <a16:creationId xmlns:a16="http://schemas.microsoft.com/office/drawing/2014/main" id="{D7E0954F-0B86-376B-4489-AD61314C79A7}"/>
                </a:ext>
              </a:extLst>
            </p:cNvPr>
            <p:cNvSpPr/>
            <p:nvPr/>
          </p:nvSpPr>
          <p:spPr>
            <a:xfrm>
              <a:off x="8240166" y="-29606"/>
              <a:ext cx="4939814" cy="461665"/>
            </a:xfrm>
            <a:prstGeom prst="rect">
              <a:avLst/>
            </a:prstGeom>
            <a:noFill/>
          </p:spPr>
          <p:txBody>
            <a:bodyPr wrap="none">
              <a:spAutoFit/>
            </a:bodyPr>
            <a:lstStyle/>
            <a:p>
              <a:pPr algn="ctr"/>
              <a:r>
                <a:rPr lang="en-US" sz="2400" dirty="0">
                  <a:solidFill>
                    <a:srgbClr val="00205C"/>
                  </a:solidFill>
                  <a:cs typeface="Times New Roman" panose="02020603050405020304" pitchFamily="18" charset="0"/>
                </a:rPr>
                <a:t>YILDIZ TECHNICAL UNIVERSITY</a:t>
              </a:r>
              <a:endParaRPr lang="tr-TR" sz="2400" dirty="0">
                <a:solidFill>
                  <a:srgbClr val="00205C"/>
                </a:solidFill>
                <a:cs typeface="Times New Roman" panose="02020603050405020304" pitchFamily="18" charset="0"/>
              </a:endParaRPr>
            </a:p>
          </p:txBody>
        </p:sp>
      </p:grpSp>
      <p:sp>
        <p:nvSpPr>
          <p:cNvPr id="11" name="Rectangle 7563">
            <a:extLst>
              <a:ext uri="{FF2B5EF4-FFF2-40B4-BE49-F238E27FC236}">
                <a16:creationId xmlns:a16="http://schemas.microsoft.com/office/drawing/2014/main" id="{D68F9B31-037D-A2D6-A26A-9B340FC5D181}"/>
              </a:ext>
            </a:extLst>
          </p:cNvPr>
          <p:cNvSpPr>
            <a:spLocks noChangeArrowheads="1"/>
          </p:cNvSpPr>
          <p:nvPr/>
        </p:nvSpPr>
        <p:spPr bwMode="auto">
          <a:xfrm>
            <a:off x="15484838" y="6943873"/>
            <a:ext cx="4624187" cy="486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7369" tIns="38005" rIns="77369" bIns="38005" anchor="b"/>
          <a:lstStyle>
            <a:lvl1pPr defTabSz="2224088">
              <a:spcBef>
                <a:spcPct val="20000"/>
              </a:spcBef>
              <a:buChar char="•"/>
              <a:defRPr sz="7800">
                <a:solidFill>
                  <a:schemeClr val="tx1"/>
                </a:solidFill>
                <a:latin typeface="Times New Roman" panose="02020603050405020304" pitchFamily="18" charset="0"/>
              </a:defRPr>
            </a:lvl1pPr>
            <a:lvl2pPr marL="742950" indent="-285750" defTabSz="2224088">
              <a:spcBef>
                <a:spcPct val="20000"/>
              </a:spcBef>
              <a:buChar char="–"/>
              <a:defRPr sz="6800">
                <a:solidFill>
                  <a:schemeClr val="tx1"/>
                </a:solidFill>
                <a:latin typeface="Times New Roman" panose="02020603050405020304" pitchFamily="18" charset="0"/>
              </a:defRPr>
            </a:lvl2pPr>
            <a:lvl3pPr marL="1143000" indent="-228600" defTabSz="2224088">
              <a:spcBef>
                <a:spcPct val="20000"/>
              </a:spcBef>
              <a:buChar char="•"/>
              <a:defRPr sz="5900">
                <a:solidFill>
                  <a:schemeClr val="tx1"/>
                </a:solidFill>
                <a:latin typeface="Times New Roman" panose="02020603050405020304" pitchFamily="18" charset="0"/>
              </a:defRPr>
            </a:lvl3pPr>
            <a:lvl4pPr marL="1600200" indent="-228600" defTabSz="2224088">
              <a:spcBef>
                <a:spcPct val="20000"/>
              </a:spcBef>
              <a:buChar char="–"/>
              <a:defRPr sz="4900">
                <a:solidFill>
                  <a:schemeClr val="tx1"/>
                </a:solidFill>
                <a:latin typeface="Times New Roman" panose="02020603050405020304" pitchFamily="18" charset="0"/>
              </a:defRPr>
            </a:lvl4pPr>
            <a:lvl5pPr marL="2057400" indent="-228600" defTabSz="2224088">
              <a:spcBef>
                <a:spcPct val="20000"/>
              </a:spcBef>
              <a:buChar char="»"/>
              <a:defRPr sz="4900">
                <a:solidFill>
                  <a:schemeClr val="tx1"/>
                </a:solidFill>
                <a:latin typeface="Times New Roman" panose="02020603050405020304" pitchFamily="18" charset="0"/>
              </a:defRPr>
            </a:lvl5pPr>
            <a:lvl6pPr marL="25146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6pPr>
            <a:lvl7pPr marL="29718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7pPr>
            <a:lvl8pPr marL="34290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8pPr>
            <a:lvl9pPr marL="38862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9pPr>
          </a:lstStyle>
          <a:p>
            <a:pPr algn="ctr">
              <a:spcBef>
                <a:spcPct val="0"/>
              </a:spcBef>
              <a:buFontTx/>
              <a:buNone/>
            </a:pPr>
            <a:r>
              <a:rPr lang="tr-TR" altLang="zh-CN" sz="2000" dirty="0" err="1">
                <a:ea typeface="宋体" panose="02010600030101010101" pitchFamily="2" charset="-122"/>
              </a:rPr>
              <a:t>Figure</a:t>
            </a:r>
            <a:r>
              <a:rPr lang="tr-TR" altLang="zh-CN" sz="2000" dirty="0">
                <a:ea typeface="宋体" panose="02010600030101010101" pitchFamily="2" charset="-122"/>
              </a:rPr>
              <a:t> III.II: </a:t>
            </a:r>
            <a:r>
              <a:rPr lang="tr-TR" altLang="zh-CN" sz="2000" dirty="0" err="1">
                <a:ea typeface="宋体" panose="02010600030101010101" pitchFamily="2" charset="-122"/>
              </a:rPr>
              <a:t>RoboKart</a:t>
            </a:r>
            <a:r>
              <a:rPr lang="tr-TR" altLang="zh-CN" sz="2000" dirty="0">
                <a:ea typeface="宋体" panose="02010600030101010101" pitchFamily="2" charset="-122"/>
              </a:rPr>
              <a:t> Home Live</a:t>
            </a:r>
            <a:endParaRPr lang="en-US" altLang="zh-CN" sz="2000" dirty="0">
              <a:ea typeface="宋体" panose="02010600030101010101" pitchFamily="2" charset="-122"/>
            </a:endParaRPr>
          </a:p>
        </p:txBody>
      </p:sp>
      <p:graphicFrame>
        <p:nvGraphicFramePr>
          <p:cNvPr id="17" name="Table 16">
            <a:extLst>
              <a:ext uri="{FF2B5EF4-FFF2-40B4-BE49-F238E27FC236}">
                <a16:creationId xmlns:a16="http://schemas.microsoft.com/office/drawing/2014/main" id="{91385648-69DD-03EB-71A0-82791F6CED2A}"/>
              </a:ext>
            </a:extLst>
          </p:cNvPr>
          <p:cNvGraphicFramePr>
            <a:graphicFrameLocks noGrp="1"/>
          </p:cNvGraphicFramePr>
          <p:nvPr>
            <p:extLst>
              <p:ext uri="{D42A27DB-BD31-4B8C-83A1-F6EECF244321}">
                <p14:modId xmlns:p14="http://schemas.microsoft.com/office/powerpoint/2010/main" val="1091499434"/>
              </p:ext>
            </p:extLst>
          </p:nvPr>
        </p:nvGraphicFramePr>
        <p:xfrm>
          <a:off x="1491303" y="21546318"/>
          <a:ext cx="8432726" cy="7780627"/>
        </p:xfrm>
        <a:graphic>
          <a:graphicData uri="http://schemas.openxmlformats.org/drawingml/2006/table">
            <a:tbl>
              <a:tblPr firstRow="1" bandRow="1">
                <a:tableStyleId>{0E3FDE45-AF77-4B5C-9715-49D594BDF05E}</a:tableStyleId>
              </a:tblPr>
              <a:tblGrid>
                <a:gridCol w="398672">
                  <a:extLst>
                    <a:ext uri="{9D8B030D-6E8A-4147-A177-3AD203B41FA5}">
                      <a16:colId xmlns:a16="http://schemas.microsoft.com/office/drawing/2014/main" val="3290554506"/>
                    </a:ext>
                  </a:extLst>
                </a:gridCol>
                <a:gridCol w="8034054">
                  <a:extLst>
                    <a:ext uri="{9D8B030D-6E8A-4147-A177-3AD203B41FA5}">
                      <a16:colId xmlns:a16="http://schemas.microsoft.com/office/drawing/2014/main" val="3826842008"/>
                    </a:ext>
                  </a:extLst>
                </a:gridCol>
              </a:tblGrid>
              <a:tr h="1075027">
                <a:tc gridSpan="2">
                  <a:txBody>
                    <a:bodyPr/>
                    <a:lstStyle/>
                    <a:p>
                      <a:pPr algn="ctr"/>
                      <a:r>
                        <a:rPr lang="tr-TR" sz="2000" b="0" kern="1200" dirty="0" err="1">
                          <a:solidFill>
                            <a:schemeClr val="tx1"/>
                          </a:solidFill>
                        </a:rPr>
                        <a:t>Algorithm</a:t>
                      </a:r>
                      <a:r>
                        <a:rPr lang="tr-TR" sz="2000" b="0" kern="1200" dirty="0">
                          <a:solidFill>
                            <a:schemeClr val="tx1"/>
                          </a:solidFill>
                        </a:rPr>
                        <a:t> II.I</a:t>
                      </a:r>
                      <a:br>
                        <a:rPr lang="tr-TR" sz="2000" b="0" kern="1200" dirty="0">
                          <a:solidFill>
                            <a:schemeClr val="tx1"/>
                          </a:solidFill>
                        </a:rPr>
                      </a:br>
                      <a:r>
                        <a:rPr lang="tr-TR" sz="2000" b="0" kern="1200" dirty="0">
                          <a:solidFill>
                            <a:schemeClr val="tx1"/>
                          </a:solidFill>
                        </a:rPr>
                        <a:t>-</a:t>
                      </a:r>
                      <a:r>
                        <a:rPr lang="en-US" sz="2000" b="0" kern="1200" dirty="0">
                          <a:solidFill>
                            <a:schemeClr val="tx1"/>
                          </a:solidFill>
                        </a:rPr>
                        <a:t>Communication between ROS and Flutter</a:t>
                      </a:r>
                      <a:endParaRPr lang="tr-TR" sz="2000" b="0" kern="1200" dirty="0">
                        <a:solidFill>
                          <a:schemeClr val="tx1"/>
                        </a:solidFill>
                      </a:endParaRPr>
                    </a:p>
                    <a:p>
                      <a:pPr algn="ctr"/>
                      <a:r>
                        <a:rPr lang="tr-TR" sz="2000" b="0" kern="1200" dirty="0">
                          <a:solidFill>
                            <a:schemeClr val="tx1"/>
                          </a:solidFill>
                          <a:effectLst/>
                        </a:rPr>
                        <a:t>-</a:t>
                      </a:r>
                      <a:r>
                        <a:rPr lang="tr-TR" sz="2000" b="0" kern="1200" dirty="0" err="1">
                          <a:solidFill>
                            <a:schemeClr val="tx1"/>
                          </a:solidFill>
                          <a:effectLst/>
                        </a:rPr>
                        <a:t>Connecting</a:t>
                      </a:r>
                      <a:r>
                        <a:rPr lang="tr-TR" sz="2000" b="0" kern="1200" dirty="0">
                          <a:solidFill>
                            <a:schemeClr val="tx1"/>
                          </a:solidFill>
                          <a:effectLst/>
                        </a:rPr>
                        <a:t> Robot (</a:t>
                      </a:r>
                      <a:r>
                        <a:rPr lang="tr-TR" sz="2000" b="0" kern="1200" dirty="0" err="1">
                          <a:solidFill>
                            <a:schemeClr val="tx1"/>
                          </a:solidFill>
                          <a:effectLst/>
                        </a:rPr>
                        <a:t>WebSocket</a:t>
                      </a:r>
                      <a:r>
                        <a:rPr lang="tr-TR" sz="2000" b="0" kern="1200" dirty="0">
                          <a:solidFill>
                            <a:schemeClr val="tx1"/>
                          </a:solidFill>
                          <a:effectLst/>
                        </a:rPr>
                        <a:t>)</a:t>
                      </a:r>
                      <a:endParaRPr lang="tr-TR" sz="2000" dirty="0">
                        <a:solidFill>
                          <a:schemeClr val="tx1"/>
                        </a:solidFill>
                      </a:endParaRPr>
                    </a:p>
                  </a:txBody>
                  <a:tcPr/>
                </a:tc>
                <a:tc hMerge="1">
                  <a:txBody>
                    <a:bodyPr/>
                    <a:lstStyle/>
                    <a:p>
                      <a:pPr algn="ctr"/>
                      <a:endParaRPr lang="tr-TR" sz="2000" dirty="0">
                        <a:solidFill>
                          <a:schemeClr val="tx1"/>
                        </a:solidFill>
                      </a:endParaRPr>
                    </a:p>
                  </a:txBody>
                  <a:tcPr>
                    <a:noFill/>
                  </a:tcPr>
                </a:tc>
                <a:extLst>
                  <a:ext uri="{0D108BD9-81ED-4DB2-BD59-A6C34878D82A}">
                    <a16:rowId xmlns:a16="http://schemas.microsoft.com/office/drawing/2014/main" val="1015914345"/>
                  </a:ext>
                </a:extLst>
              </a:tr>
              <a:tr h="424132">
                <a:tc>
                  <a:txBody>
                    <a:bodyPr/>
                    <a:lstStyle/>
                    <a:p>
                      <a:pPr marL="0" indent="0"/>
                      <a:r>
                        <a:rPr lang="tr-TR" sz="2000" b="0" dirty="0">
                          <a:solidFill>
                            <a:schemeClr val="tx1"/>
                          </a:solidFill>
                        </a:rPr>
                        <a:t>1</a:t>
                      </a:r>
                      <a:endParaRPr lang="en-US" sz="2000" b="0" dirty="0">
                        <a:solidFill>
                          <a:schemeClr val="tx1"/>
                        </a:solidFill>
                        <a:latin typeface="+mj-lt"/>
                      </a:endParaRPr>
                    </a:p>
                  </a:txBody>
                  <a:tcPr marT="0" marB="0" anchor="ctr"/>
                </a:tc>
                <a:tc>
                  <a:txBody>
                    <a:bodyPr/>
                    <a:lstStyle/>
                    <a:p>
                      <a:pPr marL="0" indent="361950"/>
                      <a:r>
                        <a:rPr lang="tr-TR" sz="2000" dirty="0" err="1"/>
                        <a:t>Necessary</a:t>
                      </a:r>
                      <a:r>
                        <a:rPr lang="tr-TR" sz="2000" dirty="0"/>
                        <a:t> </a:t>
                      </a:r>
                      <a:r>
                        <a:rPr lang="tr-TR" sz="2000" dirty="0" err="1"/>
                        <a:t>library</a:t>
                      </a:r>
                      <a:r>
                        <a:rPr lang="tr-TR" sz="2000" dirty="0"/>
                        <a:t> </a:t>
                      </a:r>
                      <a:r>
                        <a:rPr lang="tr-TR" sz="2000" dirty="0" err="1"/>
                        <a:t>imports</a:t>
                      </a:r>
                      <a:endParaRPr lang="tr-TR" sz="2000" dirty="0"/>
                    </a:p>
                    <a:p>
                      <a:pPr marL="0" indent="361950"/>
                      <a:r>
                        <a:rPr lang="tr-TR" sz="2000" b="0" dirty="0">
                          <a:solidFill>
                            <a:schemeClr val="tx1"/>
                          </a:solidFill>
                        </a:rPr>
                        <a:t>-</a:t>
                      </a:r>
                      <a:r>
                        <a:rPr lang="tr-TR" sz="2000" b="0" dirty="0" err="1">
                          <a:solidFill>
                            <a:srgbClr val="A02C20"/>
                          </a:solidFill>
                        </a:rPr>
                        <a:t>roslibdart</a:t>
                      </a:r>
                      <a:r>
                        <a:rPr lang="tr-TR" sz="2000" b="0" dirty="0">
                          <a:solidFill>
                            <a:srgbClr val="A02C20"/>
                          </a:solidFill>
                        </a:rPr>
                        <a:t>/</a:t>
                      </a:r>
                      <a:r>
                        <a:rPr lang="tr-TR" sz="2000" b="0" dirty="0" err="1">
                          <a:solidFill>
                            <a:srgbClr val="A02C20"/>
                          </a:solidFill>
                        </a:rPr>
                        <a:t>core</a:t>
                      </a:r>
                      <a:r>
                        <a:rPr lang="tr-TR" sz="2000" b="0" dirty="0">
                          <a:solidFill>
                            <a:srgbClr val="A02C20"/>
                          </a:solidFill>
                        </a:rPr>
                        <a:t>/</a:t>
                      </a:r>
                      <a:r>
                        <a:rPr lang="tr-TR" sz="2000" b="0" dirty="0" err="1">
                          <a:solidFill>
                            <a:srgbClr val="A02C20"/>
                          </a:solidFill>
                        </a:rPr>
                        <a:t>topic</a:t>
                      </a:r>
                      <a:r>
                        <a:rPr lang="tr-TR" sz="2000" b="0" dirty="0">
                          <a:solidFill>
                            <a:srgbClr val="A02C20"/>
                          </a:solidFill>
                        </a:rPr>
                        <a:t> </a:t>
                      </a:r>
                    </a:p>
                    <a:p>
                      <a:pPr marL="0" indent="361950"/>
                      <a:r>
                        <a:rPr lang="tr-TR" sz="2000" b="0" dirty="0">
                          <a:solidFill>
                            <a:schemeClr val="tx1"/>
                          </a:solidFill>
                        </a:rPr>
                        <a:t>-</a:t>
                      </a:r>
                      <a:r>
                        <a:rPr lang="tr-TR" sz="2000" b="0" dirty="0" err="1">
                          <a:solidFill>
                            <a:srgbClr val="A02C20"/>
                          </a:solidFill>
                        </a:rPr>
                        <a:t>roslibdart</a:t>
                      </a:r>
                      <a:r>
                        <a:rPr lang="tr-TR" sz="2000" b="0" dirty="0">
                          <a:solidFill>
                            <a:srgbClr val="A02C20"/>
                          </a:solidFill>
                        </a:rPr>
                        <a:t>/</a:t>
                      </a:r>
                      <a:r>
                        <a:rPr lang="tr-TR" sz="2000" b="0" dirty="0" err="1">
                          <a:solidFill>
                            <a:srgbClr val="A02C20"/>
                          </a:solidFill>
                        </a:rPr>
                        <a:t>core</a:t>
                      </a:r>
                      <a:r>
                        <a:rPr lang="tr-TR" sz="2000" b="0" dirty="0">
                          <a:solidFill>
                            <a:srgbClr val="A02C20"/>
                          </a:solidFill>
                        </a:rPr>
                        <a:t>/</a:t>
                      </a:r>
                      <a:r>
                        <a:rPr lang="tr-TR" sz="2000" b="0" dirty="0" err="1">
                          <a:solidFill>
                            <a:srgbClr val="A02C20"/>
                          </a:solidFill>
                        </a:rPr>
                        <a:t>ros</a:t>
                      </a:r>
                      <a:endParaRPr lang="tr-TR" sz="2000" b="0" dirty="0">
                        <a:solidFill>
                          <a:srgbClr val="A02C20"/>
                        </a:solidFill>
                        <a:latin typeface="+mj-lt"/>
                      </a:endParaRPr>
                    </a:p>
                  </a:txBody>
                  <a:tcPr marT="0" marB="0" anchor="ctr"/>
                </a:tc>
                <a:extLst>
                  <a:ext uri="{0D108BD9-81ED-4DB2-BD59-A6C34878D82A}">
                    <a16:rowId xmlns:a16="http://schemas.microsoft.com/office/drawing/2014/main" val="1714355599"/>
                  </a:ext>
                </a:extLst>
              </a:tr>
              <a:tr h="424132">
                <a:tc>
                  <a:txBody>
                    <a:bodyPr/>
                    <a:lstStyle/>
                    <a:p>
                      <a:pPr marL="0" indent="0"/>
                      <a:r>
                        <a:rPr lang="tr-TR" sz="2000" b="0" dirty="0">
                          <a:solidFill>
                            <a:schemeClr val="tx1"/>
                          </a:solidFill>
                        </a:rPr>
                        <a:t>2</a:t>
                      </a:r>
                      <a:endParaRPr lang="en-US" sz="2000" b="0" dirty="0">
                        <a:solidFill>
                          <a:schemeClr val="tx1"/>
                        </a:solidFill>
                        <a:latin typeface="+mj-lt"/>
                      </a:endParaRPr>
                    </a:p>
                  </a:txBody>
                  <a:tcPr marT="0" marB="0" anchor="ctr"/>
                </a:tc>
                <a:tc>
                  <a:txBody>
                    <a:bodyPr/>
                    <a:lstStyle/>
                    <a:p>
                      <a:pPr marL="0" indent="361950"/>
                      <a:r>
                        <a:rPr lang="tr-TR" sz="2000" dirty="0" err="1"/>
                        <a:t>Variable</a:t>
                      </a:r>
                      <a:r>
                        <a:rPr lang="tr-TR" sz="2000" dirty="0"/>
                        <a:t> </a:t>
                      </a:r>
                      <a:r>
                        <a:rPr lang="tr-TR" sz="2000" dirty="0" err="1"/>
                        <a:t>definitions</a:t>
                      </a:r>
                      <a:endParaRPr lang="tr-TR" sz="2000" dirty="0"/>
                    </a:p>
                    <a:p>
                      <a:pPr marL="0" indent="361950"/>
                      <a:r>
                        <a:rPr lang="tr-TR" sz="2000" b="0" dirty="0">
                          <a:solidFill>
                            <a:schemeClr val="tx1"/>
                          </a:solidFill>
                        </a:rPr>
                        <a:t>-</a:t>
                      </a:r>
                      <a:r>
                        <a:rPr lang="en-US" sz="2000" b="0" dirty="0">
                          <a:solidFill>
                            <a:srgbClr val="0046D2"/>
                          </a:solidFill>
                        </a:rPr>
                        <a:t>late</a:t>
                      </a:r>
                      <a:r>
                        <a:rPr lang="en-US" sz="2000" b="0" dirty="0">
                          <a:solidFill>
                            <a:schemeClr val="tx1"/>
                          </a:solidFill>
                        </a:rPr>
                        <a:t> </a:t>
                      </a:r>
                      <a:r>
                        <a:rPr lang="en-US" sz="2000" b="0" dirty="0">
                          <a:solidFill>
                            <a:srgbClr val="006600"/>
                          </a:solidFill>
                        </a:rPr>
                        <a:t>Ros</a:t>
                      </a:r>
                      <a:r>
                        <a:rPr lang="en-US" sz="2000" b="0" dirty="0">
                          <a:solidFill>
                            <a:schemeClr val="tx1"/>
                          </a:solidFill>
                        </a:rPr>
                        <a:t> </a:t>
                      </a:r>
                      <a:r>
                        <a:rPr lang="en-US" sz="2000" b="0" dirty="0" err="1">
                          <a:solidFill>
                            <a:srgbClr val="0099FF"/>
                          </a:solidFill>
                        </a:rPr>
                        <a:t>ros</a:t>
                      </a:r>
                      <a:r>
                        <a:rPr lang="en-US" sz="2000" b="0" dirty="0">
                          <a:solidFill>
                            <a:schemeClr val="tx1"/>
                          </a:solidFill>
                        </a:rPr>
                        <a:t>;  </a:t>
                      </a:r>
                      <a:endParaRPr lang="tr-TR" sz="2000" b="0" dirty="0">
                        <a:solidFill>
                          <a:schemeClr val="tx1"/>
                        </a:solidFill>
                      </a:endParaRPr>
                    </a:p>
                    <a:p>
                      <a:pPr marL="0" indent="361950"/>
                      <a:r>
                        <a:rPr lang="tr-TR" sz="2000" b="0" dirty="0">
                          <a:solidFill>
                            <a:schemeClr val="tx1"/>
                          </a:solidFill>
                        </a:rPr>
                        <a:t>-</a:t>
                      </a:r>
                      <a:r>
                        <a:rPr lang="en-US" sz="2000" b="0" dirty="0">
                          <a:solidFill>
                            <a:srgbClr val="0046D2"/>
                          </a:solidFill>
                        </a:rPr>
                        <a:t>late</a:t>
                      </a:r>
                      <a:r>
                        <a:rPr lang="en-US" sz="2000" b="0" dirty="0">
                          <a:solidFill>
                            <a:schemeClr val="tx1"/>
                          </a:solidFill>
                        </a:rPr>
                        <a:t> </a:t>
                      </a:r>
                      <a:r>
                        <a:rPr lang="en-US" sz="2000" b="0" dirty="0">
                          <a:solidFill>
                            <a:srgbClr val="006600"/>
                          </a:solidFill>
                        </a:rPr>
                        <a:t>Topic</a:t>
                      </a:r>
                      <a:r>
                        <a:rPr lang="tr-TR" sz="2000" b="0" dirty="0">
                          <a:solidFill>
                            <a:schemeClr val="tx1"/>
                          </a:solidFill>
                        </a:rPr>
                        <a:t> </a:t>
                      </a:r>
                      <a:r>
                        <a:rPr lang="tr-TR" sz="2000" b="0" dirty="0" err="1">
                          <a:solidFill>
                            <a:srgbClr val="0099FF"/>
                          </a:solidFill>
                        </a:rPr>
                        <a:t>selected_topic</a:t>
                      </a:r>
                      <a:r>
                        <a:rPr lang="tr-TR" sz="2000" b="0" dirty="0">
                          <a:solidFill>
                            <a:schemeClr val="tx1"/>
                          </a:solidFill>
                        </a:rPr>
                        <a:t>;</a:t>
                      </a:r>
                      <a:endParaRPr lang="tr-TR" sz="2000" b="0" dirty="0">
                        <a:solidFill>
                          <a:schemeClr val="tx1"/>
                        </a:solidFill>
                        <a:latin typeface="+mj-lt"/>
                      </a:endParaRPr>
                    </a:p>
                  </a:txBody>
                  <a:tcPr marT="0" marB="0" anchor="ctr"/>
                </a:tc>
                <a:extLst>
                  <a:ext uri="{0D108BD9-81ED-4DB2-BD59-A6C34878D82A}">
                    <a16:rowId xmlns:a16="http://schemas.microsoft.com/office/drawing/2014/main" val="1868553045"/>
                  </a:ext>
                </a:extLst>
              </a:tr>
              <a:tr h="424132">
                <a:tc>
                  <a:txBody>
                    <a:bodyPr/>
                    <a:lstStyle/>
                    <a:p>
                      <a:pPr marL="0" indent="0"/>
                      <a:r>
                        <a:rPr lang="tr-TR" sz="2000" b="0" dirty="0">
                          <a:solidFill>
                            <a:schemeClr val="tx1"/>
                          </a:solidFill>
                        </a:rPr>
                        <a:t>3</a:t>
                      </a:r>
                      <a:endParaRPr lang="en-US" sz="2000" b="0" dirty="0">
                        <a:solidFill>
                          <a:schemeClr val="tx1"/>
                        </a:solidFill>
                        <a:latin typeface="+mj-lt"/>
                      </a:endParaRPr>
                    </a:p>
                  </a:txBody>
                  <a:tcPr marT="0" marB="0" anchor="ctr"/>
                </a:tc>
                <a:tc>
                  <a:txBody>
                    <a:bodyPr/>
                    <a:lstStyle/>
                    <a:p>
                      <a:pPr marL="0" indent="361950"/>
                      <a:r>
                        <a:rPr lang="en-US" sz="2000" dirty="0"/>
                        <a:t>Function to connect to the robot</a:t>
                      </a:r>
                      <a:endParaRPr lang="tr-TR" sz="2000" dirty="0"/>
                    </a:p>
                    <a:p>
                      <a:pPr marL="0" indent="361950"/>
                      <a:r>
                        <a:rPr lang="tr-TR" sz="2000" b="0" dirty="0">
                          <a:solidFill>
                            <a:schemeClr val="tx1"/>
                          </a:solidFill>
                        </a:rPr>
                        <a:t>-</a:t>
                      </a:r>
                      <a:r>
                        <a:rPr lang="tr-TR" sz="2000" b="0" dirty="0" err="1">
                          <a:solidFill>
                            <a:srgbClr val="0099FF"/>
                          </a:solidFill>
                        </a:rPr>
                        <a:t>ros</a:t>
                      </a:r>
                      <a:r>
                        <a:rPr lang="tr-TR" sz="2000" b="0" dirty="0">
                          <a:solidFill>
                            <a:schemeClr val="tx1"/>
                          </a:solidFill>
                        </a:rPr>
                        <a:t> = </a:t>
                      </a:r>
                      <a:r>
                        <a:rPr lang="tr-TR" sz="2000" b="0" dirty="0" err="1">
                          <a:solidFill>
                            <a:srgbClr val="006600"/>
                          </a:solidFill>
                        </a:rPr>
                        <a:t>Ros</a:t>
                      </a:r>
                      <a:r>
                        <a:rPr lang="tr-TR" sz="2000" b="0" dirty="0">
                          <a:solidFill>
                            <a:srgbClr val="0046D2"/>
                          </a:solidFill>
                        </a:rPr>
                        <a:t>(</a:t>
                      </a:r>
                      <a:r>
                        <a:rPr lang="tr-TR" sz="2000" b="0" dirty="0">
                          <a:solidFill>
                            <a:srgbClr val="0099FF"/>
                          </a:solidFill>
                        </a:rPr>
                        <a:t>url: </a:t>
                      </a:r>
                      <a:r>
                        <a:rPr lang="tr-TR" sz="2000" b="0" dirty="0">
                          <a:solidFill>
                            <a:srgbClr val="A02C20"/>
                          </a:solidFill>
                        </a:rPr>
                        <a:t>‘</a:t>
                      </a:r>
                      <a:r>
                        <a:rPr lang="tr-TR" sz="2000" b="0" dirty="0" err="1">
                          <a:solidFill>
                            <a:srgbClr val="A02C20"/>
                          </a:solidFill>
                        </a:rPr>
                        <a:t>ws</a:t>
                      </a:r>
                      <a:r>
                        <a:rPr lang="tr-TR" sz="2000" b="0" dirty="0">
                          <a:solidFill>
                            <a:srgbClr val="A02C20"/>
                          </a:solidFill>
                        </a:rPr>
                        <a:t>://</a:t>
                      </a:r>
                      <a:r>
                        <a:rPr lang="tr-TR" sz="2000" b="0" dirty="0" err="1">
                          <a:solidFill>
                            <a:srgbClr val="A02C20"/>
                          </a:solidFill>
                        </a:rPr>
                        <a:t>ipaddress:portaddress</a:t>
                      </a:r>
                      <a:r>
                        <a:rPr lang="tr-TR" sz="2000" b="0" dirty="0">
                          <a:solidFill>
                            <a:srgbClr val="A02C20"/>
                          </a:solidFill>
                        </a:rPr>
                        <a:t>’</a:t>
                      </a:r>
                      <a:r>
                        <a:rPr lang="tr-TR" sz="2000" b="0" dirty="0">
                          <a:solidFill>
                            <a:srgbClr val="0046D2"/>
                          </a:solidFill>
                        </a:rPr>
                        <a:t>)</a:t>
                      </a:r>
                      <a:r>
                        <a:rPr lang="tr-TR" sz="2000" b="0" dirty="0">
                          <a:solidFill>
                            <a:schemeClr val="tx1"/>
                          </a:solidFill>
                        </a:rPr>
                        <a:t>;</a:t>
                      </a:r>
                      <a:endParaRPr lang="tr-TR" sz="2000" b="0" dirty="0">
                        <a:solidFill>
                          <a:schemeClr val="tx1"/>
                        </a:solidFill>
                        <a:latin typeface="+mj-lt"/>
                      </a:endParaRPr>
                    </a:p>
                  </a:txBody>
                  <a:tcPr marT="0" marB="0" anchor="ctr"/>
                </a:tc>
                <a:extLst>
                  <a:ext uri="{0D108BD9-81ED-4DB2-BD59-A6C34878D82A}">
                    <a16:rowId xmlns:a16="http://schemas.microsoft.com/office/drawing/2014/main" val="2471274051"/>
                  </a:ext>
                </a:extLst>
              </a:tr>
              <a:tr h="424132">
                <a:tc>
                  <a:txBody>
                    <a:bodyPr/>
                    <a:lstStyle/>
                    <a:p>
                      <a:pPr marL="0" indent="0"/>
                      <a:r>
                        <a:rPr lang="tr-TR" sz="2000" b="0" dirty="0">
                          <a:solidFill>
                            <a:schemeClr val="tx1"/>
                          </a:solidFill>
                        </a:rPr>
                        <a:t>4</a:t>
                      </a:r>
                      <a:endParaRPr lang="en-US" sz="2000" b="0" dirty="0">
                        <a:solidFill>
                          <a:schemeClr val="tx1"/>
                        </a:solidFill>
                        <a:latin typeface="+mj-lt"/>
                      </a:endParaRPr>
                    </a:p>
                  </a:txBody>
                  <a:tcPr marT="0" marB="0" anchor="ctr"/>
                </a:tc>
                <a:tc>
                  <a:txBody>
                    <a:bodyPr/>
                    <a:lstStyle/>
                    <a:p>
                      <a:pPr marL="0" indent="361950"/>
                      <a:r>
                        <a:rPr lang="en-US" sz="2000" dirty="0"/>
                        <a:t>Procedures for sending messages to the robot and listening for messages, connecting to selected messages</a:t>
                      </a:r>
                      <a:endParaRPr lang="tr-TR" sz="2000" dirty="0"/>
                    </a:p>
                    <a:p>
                      <a:pPr marL="0" indent="361950"/>
                      <a:r>
                        <a:rPr lang="tr-TR" sz="2000" b="0" dirty="0">
                          <a:solidFill>
                            <a:schemeClr val="tx1"/>
                          </a:solidFill>
                        </a:rPr>
                        <a:t>-</a:t>
                      </a:r>
                      <a:r>
                        <a:rPr lang="tr-TR" sz="2000" b="0" dirty="0" err="1">
                          <a:solidFill>
                            <a:srgbClr val="0099FF"/>
                          </a:solidFill>
                        </a:rPr>
                        <a:t>topicname</a:t>
                      </a:r>
                      <a:r>
                        <a:rPr lang="tr-TR" sz="2000" b="0" dirty="0">
                          <a:solidFill>
                            <a:schemeClr val="tx1"/>
                          </a:solidFill>
                        </a:rPr>
                        <a:t> =</a:t>
                      </a:r>
                      <a:r>
                        <a:rPr lang="tr-TR" sz="2000" b="0" dirty="0" err="1">
                          <a:solidFill>
                            <a:srgbClr val="006600"/>
                          </a:solidFill>
                        </a:rPr>
                        <a:t>Topic</a:t>
                      </a:r>
                      <a:r>
                        <a:rPr lang="tr-TR" sz="2000" b="0" dirty="0">
                          <a:solidFill>
                            <a:srgbClr val="0046D2"/>
                          </a:solidFill>
                        </a:rPr>
                        <a:t>(</a:t>
                      </a:r>
                    </a:p>
                    <a:p>
                      <a:pPr marL="0" indent="361950"/>
                      <a:r>
                        <a:rPr lang="tr-TR" sz="2000" b="0" dirty="0">
                          <a:solidFill>
                            <a:srgbClr val="0099FF"/>
                          </a:solidFill>
                        </a:rPr>
                        <a:t>      </a:t>
                      </a:r>
                      <a:r>
                        <a:rPr lang="tr-TR" sz="2000" b="0" dirty="0" err="1">
                          <a:solidFill>
                            <a:srgbClr val="0099FF"/>
                          </a:solidFill>
                        </a:rPr>
                        <a:t>ros</a:t>
                      </a:r>
                      <a:r>
                        <a:rPr lang="tr-TR" sz="2000" b="0" dirty="0">
                          <a:solidFill>
                            <a:srgbClr val="0099FF"/>
                          </a:solidFill>
                        </a:rPr>
                        <a:t>: </a:t>
                      </a:r>
                      <a:r>
                        <a:rPr lang="tr-TR" sz="2000" b="0" dirty="0" err="1">
                          <a:solidFill>
                            <a:srgbClr val="0099FF"/>
                          </a:solidFill>
                        </a:rPr>
                        <a:t>ros</a:t>
                      </a:r>
                      <a:r>
                        <a:rPr lang="tr-TR" sz="2000" b="0" dirty="0">
                          <a:solidFill>
                            <a:schemeClr val="tx1"/>
                          </a:solidFill>
                        </a:rPr>
                        <a:t>,</a:t>
                      </a:r>
                    </a:p>
                    <a:p>
                      <a:pPr marL="0" indent="361950"/>
                      <a:r>
                        <a:rPr lang="tr-TR" sz="2000" b="0" dirty="0">
                          <a:solidFill>
                            <a:srgbClr val="0099FF"/>
                          </a:solidFill>
                        </a:rPr>
                        <a:t>      name</a:t>
                      </a:r>
                      <a:r>
                        <a:rPr lang="tr-TR" sz="2000" b="0" dirty="0">
                          <a:solidFill>
                            <a:schemeClr val="tx1"/>
                          </a:solidFill>
                        </a:rPr>
                        <a:t>: </a:t>
                      </a:r>
                      <a:r>
                        <a:rPr lang="tr-TR" sz="2000" b="0" dirty="0">
                          <a:solidFill>
                            <a:srgbClr val="A02C20"/>
                          </a:solidFill>
                        </a:rPr>
                        <a:t>‘</a:t>
                      </a:r>
                      <a:r>
                        <a:rPr lang="tr-TR" sz="2000" b="0" dirty="0" err="1">
                          <a:solidFill>
                            <a:srgbClr val="A02C20"/>
                          </a:solidFill>
                        </a:rPr>
                        <a:t>topicname</a:t>
                      </a:r>
                      <a:r>
                        <a:rPr lang="tr-TR" sz="2000" b="0" dirty="0">
                          <a:solidFill>
                            <a:srgbClr val="A02C20"/>
                          </a:solidFill>
                        </a:rPr>
                        <a:t>’,</a:t>
                      </a:r>
                    </a:p>
                    <a:p>
                      <a:pPr marL="0" indent="361950"/>
                      <a:r>
                        <a:rPr lang="tr-TR" sz="2000" b="0" dirty="0">
                          <a:solidFill>
                            <a:schemeClr val="tx1"/>
                          </a:solidFill>
                        </a:rPr>
                        <a:t>      </a:t>
                      </a:r>
                      <a:r>
                        <a:rPr lang="tr-TR" sz="2000" b="0" dirty="0" err="1">
                          <a:solidFill>
                            <a:srgbClr val="0099FF"/>
                          </a:solidFill>
                        </a:rPr>
                        <a:t>type</a:t>
                      </a:r>
                      <a:r>
                        <a:rPr lang="tr-TR" sz="2000" b="0" dirty="0">
                          <a:solidFill>
                            <a:schemeClr val="tx1"/>
                          </a:solidFill>
                        </a:rPr>
                        <a:t>:</a:t>
                      </a:r>
                      <a:r>
                        <a:rPr lang="tr-TR" sz="2000" b="0" dirty="0">
                          <a:solidFill>
                            <a:srgbClr val="A02C20"/>
                          </a:solidFill>
                        </a:rPr>
                        <a:t>’</a:t>
                      </a:r>
                      <a:r>
                        <a:rPr lang="tr-TR" sz="2000" b="0" dirty="0" err="1">
                          <a:solidFill>
                            <a:srgbClr val="A02C20"/>
                          </a:solidFill>
                        </a:rPr>
                        <a:t>sensortype</a:t>
                      </a:r>
                      <a:r>
                        <a:rPr lang="tr-TR" sz="2000" b="0" dirty="0">
                          <a:solidFill>
                            <a:srgbClr val="A02C20"/>
                          </a:solidFill>
                        </a:rPr>
                        <a:t>’, </a:t>
                      </a:r>
                    </a:p>
                    <a:p>
                      <a:pPr marL="0" indent="361950"/>
                      <a:r>
                        <a:rPr lang="tr-TR" sz="2000" b="0" dirty="0">
                          <a:solidFill>
                            <a:srgbClr val="0046D2"/>
                          </a:solidFill>
                        </a:rPr>
                        <a:t>)</a:t>
                      </a:r>
                      <a:r>
                        <a:rPr lang="tr-TR" sz="2000" b="0" dirty="0">
                          <a:solidFill>
                            <a:schemeClr val="tx1"/>
                          </a:solidFill>
                        </a:rPr>
                        <a:t>;</a:t>
                      </a:r>
                      <a:endParaRPr lang="tr-TR" sz="2000" b="0" dirty="0">
                        <a:solidFill>
                          <a:schemeClr val="tx1"/>
                        </a:solidFill>
                        <a:latin typeface="+mj-lt"/>
                      </a:endParaRPr>
                    </a:p>
                  </a:txBody>
                  <a:tcPr marT="0" marB="0" anchor="ctr"/>
                </a:tc>
                <a:extLst>
                  <a:ext uri="{0D108BD9-81ED-4DB2-BD59-A6C34878D82A}">
                    <a16:rowId xmlns:a16="http://schemas.microsoft.com/office/drawing/2014/main" val="642660187"/>
                  </a:ext>
                </a:extLst>
              </a:tr>
              <a:tr h="60329">
                <a:tc>
                  <a:txBody>
                    <a:bodyPr/>
                    <a:lstStyle/>
                    <a:p>
                      <a:pPr marL="0" indent="0"/>
                      <a:r>
                        <a:rPr lang="tr-TR" sz="2000" b="0" dirty="0">
                          <a:solidFill>
                            <a:schemeClr val="tx1"/>
                          </a:solidFill>
                        </a:rPr>
                        <a:t>5</a:t>
                      </a:r>
                      <a:endParaRPr lang="en-US" sz="2000" b="0" dirty="0">
                        <a:solidFill>
                          <a:schemeClr val="tx1"/>
                        </a:solidFill>
                        <a:latin typeface="+mj-lt"/>
                      </a:endParaRPr>
                    </a:p>
                  </a:txBody>
                  <a:tcPr marT="0" marB="0" anchor="ctr"/>
                </a:tc>
                <a:tc>
                  <a:txBody>
                    <a:bodyPr/>
                    <a:lstStyle/>
                    <a:p>
                      <a:pPr marL="0" indent="361950"/>
                      <a:r>
                        <a:rPr lang="en-US" sz="2000" dirty="0"/>
                        <a:t>Establishing a connection to the robot and performing subscribe and advertise operations on messages</a:t>
                      </a:r>
                      <a:endParaRPr lang="tr-TR" sz="2000" dirty="0"/>
                    </a:p>
                    <a:p>
                      <a:pPr marL="0" indent="361950"/>
                      <a:r>
                        <a:rPr lang="tr-TR" sz="2000" b="0" dirty="0">
                          <a:solidFill>
                            <a:schemeClr val="tx1"/>
                          </a:solidFill>
                        </a:rPr>
                        <a:t>-</a:t>
                      </a:r>
                      <a:r>
                        <a:rPr lang="tr-TR" sz="2000" b="0" dirty="0" err="1">
                          <a:solidFill>
                            <a:srgbClr val="006600"/>
                          </a:solidFill>
                        </a:rPr>
                        <a:t>Future</a:t>
                      </a:r>
                      <a:r>
                        <a:rPr lang="tr-TR" sz="2000" b="0" dirty="0">
                          <a:solidFill>
                            <a:schemeClr val="tx1"/>
                          </a:solidFill>
                        </a:rPr>
                        <a:t>&lt;</a:t>
                      </a:r>
                      <a:r>
                        <a:rPr lang="tr-TR" sz="2000" b="0" dirty="0" err="1">
                          <a:solidFill>
                            <a:srgbClr val="0046D2"/>
                          </a:solidFill>
                        </a:rPr>
                        <a:t>void</a:t>
                      </a:r>
                      <a:r>
                        <a:rPr lang="tr-TR" sz="2000" b="0" dirty="0">
                          <a:solidFill>
                            <a:schemeClr val="tx1"/>
                          </a:solidFill>
                        </a:rPr>
                        <a:t>&gt; </a:t>
                      </a:r>
                      <a:r>
                        <a:rPr lang="tr-TR" sz="2000" b="0" dirty="0" err="1">
                          <a:solidFill>
                            <a:srgbClr val="FFC000"/>
                          </a:solidFill>
                        </a:rPr>
                        <a:t>connect</a:t>
                      </a:r>
                      <a:r>
                        <a:rPr lang="tr-TR" sz="2000" b="0" dirty="0">
                          <a:solidFill>
                            <a:srgbClr val="993366"/>
                          </a:solidFill>
                        </a:rPr>
                        <a:t>()</a:t>
                      </a:r>
                      <a:r>
                        <a:rPr lang="tr-TR" sz="2000" b="0" dirty="0">
                          <a:solidFill>
                            <a:schemeClr val="tx1"/>
                          </a:solidFill>
                        </a:rPr>
                        <a:t>/</a:t>
                      </a:r>
                      <a:r>
                        <a:rPr lang="tr-TR" sz="2000" b="0" dirty="0" err="1">
                          <a:solidFill>
                            <a:srgbClr val="FFC000"/>
                          </a:solidFill>
                        </a:rPr>
                        <a:t>disconnect</a:t>
                      </a:r>
                      <a:r>
                        <a:rPr lang="tr-TR" sz="2000" b="0" dirty="0">
                          <a:solidFill>
                            <a:srgbClr val="993366"/>
                          </a:solidFill>
                        </a:rPr>
                        <a:t>()</a:t>
                      </a:r>
                      <a:r>
                        <a:rPr lang="tr-TR" sz="2000" b="0" dirty="0">
                          <a:solidFill>
                            <a:schemeClr val="tx1"/>
                          </a:solidFill>
                        </a:rPr>
                        <a:t> </a:t>
                      </a:r>
                      <a:r>
                        <a:rPr lang="tr-TR" sz="2000" b="0" dirty="0" err="1">
                          <a:solidFill>
                            <a:srgbClr val="993366"/>
                          </a:solidFill>
                        </a:rPr>
                        <a:t>async</a:t>
                      </a:r>
                      <a:r>
                        <a:rPr lang="tr-TR" sz="2000" b="0" dirty="0">
                          <a:solidFill>
                            <a:schemeClr val="tx1"/>
                          </a:solidFill>
                        </a:rPr>
                        <a:t> </a:t>
                      </a:r>
                      <a:r>
                        <a:rPr lang="tr-TR" sz="2000" b="0" dirty="0">
                          <a:solidFill>
                            <a:srgbClr val="993366"/>
                          </a:solidFill>
                        </a:rPr>
                        <a:t>{</a:t>
                      </a:r>
                    </a:p>
                    <a:p>
                      <a:pPr marL="0" indent="361950"/>
                      <a:r>
                        <a:rPr lang="tr-TR" sz="2000" b="0" dirty="0">
                          <a:solidFill>
                            <a:schemeClr val="tx1"/>
                          </a:solidFill>
                        </a:rPr>
                        <a:t>    </a:t>
                      </a:r>
                      <a:r>
                        <a:rPr lang="tr-TR" sz="2000" b="0" dirty="0" err="1">
                          <a:solidFill>
                            <a:srgbClr val="0099FF"/>
                          </a:solidFill>
                        </a:rPr>
                        <a:t>ros</a:t>
                      </a:r>
                      <a:r>
                        <a:rPr lang="tr-TR" sz="2000" b="0" dirty="0" err="1">
                          <a:solidFill>
                            <a:schemeClr val="tx1"/>
                          </a:solidFill>
                        </a:rPr>
                        <a:t>.</a:t>
                      </a:r>
                      <a:r>
                        <a:rPr lang="tr-TR" sz="2000" b="0" dirty="0" err="1">
                          <a:solidFill>
                            <a:srgbClr val="FFC000"/>
                          </a:solidFill>
                        </a:rPr>
                        <a:t>connect</a:t>
                      </a:r>
                      <a:r>
                        <a:rPr lang="tr-TR" sz="2000" b="0" dirty="0">
                          <a:solidFill>
                            <a:srgbClr val="0046D2"/>
                          </a:solidFill>
                        </a:rPr>
                        <a:t>()</a:t>
                      </a:r>
                      <a:r>
                        <a:rPr lang="tr-TR" sz="2000" b="0" dirty="0">
                          <a:solidFill>
                            <a:schemeClr val="tx1"/>
                          </a:solidFill>
                        </a:rPr>
                        <a:t>;</a:t>
                      </a:r>
                    </a:p>
                    <a:p>
                      <a:pPr marL="0" indent="361950"/>
                      <a:r>
                        <a:rPr lang="tr-TR" sz="2000" b="0" dirty="0">
                          <a:solidFill>
                            <a:schemeClr val="tx1"/>
                          </a:solidFill>
                        </a:rPr>
                        <a:t>    </a:t>
                      </a:r>
                      <a:r>
                        <a:rPr lang="tr-TR" sz="2000" b="0" dirty="0" err="1">
                          <a:solidFill>
                            <a:srgbClr val="993366"/>
                          </a:solidFill>
                        </a:rPr>
                        <a:t>await</a:t>
                      </a:r>
                      <a:r>
                        <a:rPr lang="tr-TR" sz="2000" b="0" dirty="0">
                          <a:solidFill>
                            <a:schemeClr val="tx1"/>
                          </a:solidFill>
                        </a:rPr>
                        <a:t> </a:t>
                      </a:r>
                      <a:r>
                        <a:rPr lang="tr-TR" sz="2000" b="0" dirty="0" err="1">
                          <a:solidFill>
                            <a:srgbClr val="0099FF"/>
                          </a:solidFill>
                        </a:rPr>
                        <a:t>topic</a:t>
                      </a:r>
                      <a:r>
                        <a:rPr lang="tr-TR" sz="2000" b="0" dirty="0" err="1">
                          <a:solidFill>
                            <a:schemeClr val="tx1"/>
                          </a:solidFill>
                        </a:rPr>
                        <a:t>.</a:t>
                      </a:r>
                      <a:r>
                        <a:rPr lang="tr-TR" sz="2000" b="0" dirty="0" err="1">
                          <a:solidFill>
                            <a:srgbClr val="FFC000"/>
                          </a:solidFill>
                        </a:rPr>
                        <a:t>subscribe</a:t>
                      </a:r>
                      <a:r>
                        <a:rPr lang="tr-TR" sz="2000" b="0" dirty="0">
                          <a:solidFill>
                            <a:srgbClr val="0046D2"/>
                          </a:solidFill>
                        </a:rPr>
                        <a:t>(</a:t>
                      </a:r>
                      <a:r>
                        <a:rPr lang="tr-TR" sz="2000" b="0" dirty="0" err="1">
                          <a:solidFill>
                            <a:srgbClr val="0099FF"/>
                          </a:solidFill>
                        </a:rPr>
                        <a:t>subscribehandler</a:t>
                      </a:r>
                      <a:r>
                        <a:rPr lang="tr-TR" sz="2000" b="0" dirty="0">
                          <a:solidFill>
                            <a:srgbClr val="0046D2"/>
                          </a:solidFill>
                        </a:rPr>
                        <a:t>)</a:t>
                      </a:r>
                      <a:r>
                        <a:rPr lang="tr-TR" sz="2000" b="0" dirty="0">
                          <a:solidFill>
                            <a:schemeClr val="tx1"/>
                          </a:solidFill>
                        </a:rPr>
                        <a:t>;  </a:t>
                      </a:r>
                    </a:p>
                    <a:p>
                      <a:pPr marL="0" indent="361950"/>
                      <a:r>
                        <a:rPr lang="tr-TR" sz="2000" b="0" dirty="0">
                          <a:solidFill>
                            <a:schemeClr val="tx1"/>
                          </a:solidFill>
                        </a:rPr>
                        <a:t>    </a:t>
                      </a:r>
                      <a:r>
                        <a:rPr lang="tr-TR" sz="2000" b="0" dirty="0" err="1">
                          <a:solidFill>
                            <a:srgbClr val="993366"/>
                          </a:solidFill>
                        </a:rPr>
                        <a:t>await</a:t>
                      </a:r>
                      <a:r>
                        <a:rPr lang="tr-TR" sz="2000" b="0" dirty="0">
                          <a:solidFill>
                            <a:schemeClr val="tx1"/>
                          </a:solidFill>
                        </a:rPr>
                        <a:t> </a:t>
                      </a:r>
                      <a:r>
                        <a:rPr lang="tr-TR" sz="2000" b="0" dirty="0" err="1">
                          <a:solidFill>
                            <a:srgbClr val="0099FF"/>
                          </a:solidFill>
                        </a:rPr>
                        <a:t>topic</a:t>
                      </a:r>
                      <a:r>
                        <a:rPr lang="tr-TR" sz="2000" b="0" dirty="0">
                          <a:solidFill>
                            <a:schemeClr val="tx1"/>
                          </a:solidFill>
                        </a:rPr>
                        <a:t>. </a:t>
                      </a:r>
                      <a:r>
                        <a:rPr lang="tr-TR" sz="2000" b="0" dirty="0" err="1">
                          <a:solidFill>
                            <a:srgbClr val="FFC000"/>
                          </a:solidFill>
                        </a:rPr>
                        <a:t>advertise</a:t>
                      </a:r>
                      <a:r>
                        <a:rPr lang="tr-TR" sz="2000" b="0" dirty="0">
                          <a:solidFill>
                            <a:srgbClr val="0046D2"/>
                          </a:solidFill>
                        </a:rPr>
                        <a:t>()</a:t>
                      </a:r>
                      <a:r>
                        <a:rPr lang="tr-TR" sz="2000" b="0" dirty="0">
                          <a:solidFill>
                            <a:schemeClr val="tx1"/>
                          </a:solidFill>
                        </a:rPr>
                        <a:t>;</a:t>
                      </a:r>
                    </a:p>
                    <a:p>
                      <a:pPr marL="0" indent="361950"/>
                      <a:r>
                        <a:rPr lang="tr-TR" sz="2000" b="0" dirty="0">
                          <a:solidFill>
                            <a:srgbClr val="993366"/>
                          </a:solidFill>
                        </a:rPr>
                        <a:t>}</a:t>
                      </a:r>
                      <a:endParaRPr lang="tr-TR" sz="2000" b="0" dirty="0">
                        <a:solidFill>
                          <a:srgbClr val="993366"/>
                        </a:solidFill>
                        <a:latin typeface="+mj-lt"/>
                      </a:endParaRPr>
                    </a:p>
                  </a:txBody>
                  <a:tcPr marT="0" marB="0" anchor="ctr"/>
                </a:tc>
                <a:extLst>
                  <a:ext uri="{0D108BD9-81ED-4DB2-BD59-A6C34878D82A}">
                    <a16:rowId xmlns:a16="http://schemas.microsoft.com/office/drawing/2014/main" val="4046685309"/>
                  </a:ext>
                </a:extLst>
              </a:tr>
            </a:tbl>
          </a:graphicData>
        </a:graphic>
      </p:graphicFrame>
      <p:pic>
        <p:nvPicPr>
          <p:cNvPr id="10" name="Resim 9">
            <a:extLst>
              <a:ext uri="{FF2B5EF4-FFF2-40B4-BE49-F238E27FC236}">
                <a16:creationId xmlns:a16="http://schemas.microsoft.com/office/drawing/2014/main" id="{899F8920-7982-524B-FDF6-413F04A29156}"/>
              </a:ext>
            </a:extLst>
          </p:cNvPr>
          <p:cNvPicPr>
            <a:picLocks noChangeAspect="1"/>
          </p:cNvPicPr>
          <p:nvPr/>
        </p:nvPicPr>
        <p:blipFill>
          <a:blip r:embed="rId3"/>
          <a:stretch>
            <a:fillRect/>
          </a:stretch>
        </p:blipFill>
        <p:spPr>
          <a:xfrm>
            <a:off x="3278503" y="16820932"/>
            <a:ext cx="5057775" cy="3751947"/>
          </a:xfrm>
          <a:prstGeom prst="rect">
            <a:avLst/>
          </a:prstGeom>
        </p:spPr>
      </p:pic>
      <p:sp>
        <p:nvSpPr>
          <p:cNvPr id="15" name="AutoShape 4">
            <a:extLst>
              <a:ext uri="{FF2B5EF4-FFF2-40B4-BE49-F238E27FC236}">
                <a16:creationId xmlns:a16="http://schemas.microsoft.com/office/drawing/2014/main" id="{0F91D02A-D4D4-C6E2-A8E2-F520013EC003}"/>
              </a:ext>
            </a:extLst>
          </p:cNvPr>
          <p:cNvSpPr>
            <a:spLocks noChangeAspect="1" noChangeArrowheads="1"/>
          </p:cNvSpPr>
          <p:nvPr/>
        </p:nvSpPr>
        <p:spPr bwMode="auto">
          <a:xfrm>
            <a:off x="10556875" y="149844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18" name="Resim 17">
            <a:extLst>
              <a:ext uri="{FF2B5EF4-FFF2-40B4-BE49-F238E27FC236}">
                <a16:creationId xmlns:a16="http://schemas.microsoft.com/office/drawing/2014/main" id="{21D22A97-3B71-5372-04F7-34E08B576402}"/>
              </a:ext>
            </a:extLst>
          </p:cNvPr>
          <p:cNvPicPr>
            <a:picLocks noChangeAspect="1"/>
          </p:cNvPicPr>
          <p:nvPr/>
        </p:nvPicPr>
        <p:blipFill>
          <a:blip r:embed="rId4"/>
          <a:stretch>
            <a:fillRect/>
          </a:stretch>
        </p:blipFill>
        <p:spPr>
          <a:xfrm>
            <a:off x="11553920" y="4776974"/>
            <a:ext cx="3525793" cy="2074156"/>
          </a:xfrm>
          <a:prstGeom prst="rect">
            <a:avLst/>
          </a:prstGeom>
        </p:spPr>
      </p:pic>
      <p:pic>
        <p:nvPicPr>
          <p:cNvPr id="19" name="Resim 18">
            <a:extLst>
              <a:ext uri="{FF2B5EF4-FFF2-40B4-BE49-F238E27FC236}">
                <a16:creationId xmlns:a16="http://schemas.microsoft.com/office/drawing/2014/main" id="{F7A21EB2-ED83-D0C4-F9FF-2160E4FF917A}"/>
              </a:ext>
            </a:extLst>
          </p:cNvPr>
          <p:cNvPicPr>
            <a:picLocks noChangeAspect="1"/>
          </p:cNvPicPr>
          <p:nvPr/>
        </p:nvPicPr>
        <p:blipFill>
          <a:blip r:embed="rId5"/>
          <a:stretch>
            <a:fillRect/>
          </a:stretch>
        </p:blipFill>
        <p:spPr>
          <a:xfrm>
            <a:off x="15558812" y="4773879"/>
            <a:ext cx="4550213" cy="2124381"/>
          </a:xfrm>
          <a:prstGeom prst="rect">
            <a:avLst/>
          </a:prstGeom>
        </p:spPr>
      </p:pic>
      <p:graphicFrame>
        <p:nvGraphicFramePr>
          <p:cNvPr id="32" name="Tablo 31">
            <a:extLst>
              <a:ext uri="{FF2B5EF4-FFF2-40B4-BE49-F238E27FC236}">
                <a16:creationId xmlns:a16="http://schemas.microsoft.com/office/drawing/2014/main" id="{155EE5D9-FF7B-D603-AD8F-4177A2FDBEB6}"/>
              </a:ext>
            </a:extLst>
          </p:cNvPr>
          <p:cNvGraphicFramePr>
            <a:graphicFrameLocks noGrp="1"/>
          </p:cNvGraphicFramePr>
          <p:nvPr>
            <p:extLst>
              <p:ext uri="{D42A27DB-BD31-4B8C-83A1-F6EECF244321}">
                <p14:modId xmlns:p14="http://schemas.microsoft.com/office/powerpoint/2010/main" val="4200757042"/>
              </p:ext>
            </p:extLst>
          </p:nvPr>
        </p:nvGraphicFramePr>
        <p:xfrm>
          <a:off x="11553920" y="7664059"/>
          <a:ext cx="7910274" cy="3073494"/>
        </p:xfrm>
        <a:graphic>
          <a:graphicData uri="http://schemas.openxmlformats.org/drawingml/2006/table">
            <a:tbl>
              <a:tblPr/>
              <a:tblGrid>
                <a:gridCol w="2636758">
                  <a:extLst>
                    <a:ext uri="{9D8B030D-6E8A-4147-A177-3AD203B41FA5}">
                      <a16:colId xmlns:a16="http://schemas.microsoft.com/office/drawing/2014/main" val="1045757286"/>
                    </a:ext>
                  </a:extLst>
                </a:gridCol>
                <a:gridCol w="2636758">
                  <a:extLst>
                    <a:ext uri="{9D8B030D-6E8A-4147-A177-3AD203B41FA5}">
                      <a16:colId xmlns:a16="http://schemas.microsoft.com/office/drawing/2014/main" val="3605358330"/>
                    </a:ext>
                  </a:extLst>
                </a:gridCol>
                <a:gridCol w="2636758">
                  <a:extLst>
                    <a:ext uri="{9D8B030D-6E8A-4147-A177-3AD203B41FA5}">
                      <a16:colId xmlns:a16="http://schemas.microsoft.com/office/drawing/2014/main" val="2898131800"/>
                    </a:ext>
                  </a:extLst>
                </a:gridCol>
              </a:tblGrid>
              <a:tr h="475896">
                <a:tc>
                  <a:txBody>
                    <a:bodyPr/>
                    <a:lstStyle/>
                    <a:p>
                      <a:pPr algn="ctr"/>
                      <a:r>
                        <a:rPr lang="tr-TR" sz="1600" b="1" u="sng">
                          <a:effectLst/>
                        </a:rPr>
                        <a:t>Features</a:t>
                      </a:r>
                    </a:p>
                  </a:txBody>
                  <a:tcPr anchor="ctr">
                    <a:lnL>
                      <a:noFill/>
                    </a:lnL>
                    <a:lnR>
                      <a:noFill/>
                    </a:lnR>
                    <a:lnT>
                      <a:noFill/>
                    </a:lnT>
                    <a:lnB>
                      <a:noFill/>
                    </a:lnB>
                    <a:noFill/>
                  </a:tcPr>
                </a:tc>
                <a:tc>
                  <a:txBody>
                    <a:bodyPr/>
                    <a:lstStyle/>
                    <a:p>
                      <a:pPr algn="ctr"/>
                      <a:r>
                        <a:rPr lang="en-US" sz="1600" b="1" u="sng">
                          <a:effectLst/>
                        </a:rPr>
                        <a:t>Mario Kart Live: Home Circuit</a:t>
                      </a:r>
                    </a:p>
                  </a:txBody>
                  <a:tcPr anchor="ctr">
                    <a:lnL>
                      <a:noFill/>
                    </a:lnL>
                    <a:lnR>
                      <a:noFill/>
                    </a:lnR>
                    <a:lnT>
                      <a:noFill/>
                    </a:lnT>
                    <a:lnB>
                      <a:noFill/>
                    </a:lnB>
                    <a:noFill/>
                  </a:tcPr>
                </a:tc>
                <a:tc>
                  <a:txBody>
                    <a:bodyPr/>
                    <a:lstStyle/>
                    <a:p>
                      <a:pPr algn="ctr"/>
                      <a:r>
                        <a:rPr lang="tr-TR" sz="1600" b="1" u="sng">
                          <a:effectLst/>
                        </a:rPr>
                        <a:t>RoboKart Home Live</a:t>
                      </a:r>
                    </a:p>
                  </a:txBody>
                  <a:tcPr anchor="ctr">
                    <a:lnL>
                      <a:noFill/>
                    </a:lnL>
                    <a:lnR>
                      <a:noFill/>
                    </a:lnR>
                    <a:lnT>
                      <a:noFill/>
                    </a:lnT>
                    <a:lnB>
                      <a:noFill/>
                    </a:lnB>
                    <a:noFill/>
                  </a:tcPr>
                </a:tc>
                <a:extLst>
                  <a:ext uri="{0D108BD9-81ED-4DB2-BD59-A6C34878D82A}">
                    <a16:rowId xmlns:a16="http://schemas.microsoft.com/office/drawing/2014/main" val="860811560"/>
                  </a:ext>
                </a:extLst>
              </a:tr>
              <a:tr h="493887">
                <a:tc>
                  <a:txBody>
                    <a:bodyPr/>
                    <a:lstStyle/>
                    <a:p>
                      <a:pPr algn="ctr"/>
                      <a:r>
                        <a:rPr lang="tr-TR" sz="1600">
                          <a:effectLst/>
                        </a:rPr>
                        <a:t>Game Mechanics </a:t>
                      </a:r>
                    </a:p>
                    <a:p>
                      <a:pPr algn="ctr"/>
                      <a:r>
                        <a:rPr lang="tr-TR" sz="1600">
                          <a:effectLst/>
                        </a:rPr>
                        <a:t>and Controls</a:t>
                      </a:r>
                    </a:p>
                  </a:txBody>
                  <a:tcPr anchor="ctr">
                    <a:lnL>
                      <a:noFill/>
                    </a:lnL>
                    <a:lnR>
                      <a:noFill/>
                    </a:lnR>
                    <a:lnT>
                      <a:noFill/>
                    </a:lnT>
                    <a:lnB>
                      <a:noFill/>
                    </a:lnB>
                    <a:noFill/>
                  </a:tcPr>
                </a:tc>
                <a:tc>
                  <a:txBody>
                    <a:bodyPr/>
                    <a:lstStyle/>
                    <a:p>
                      <a:pPr algn="ctr"/>
                      <a:r>
                        <a:rPr lang="tr-TR" sz="1600" dirty="0" err="1">
                          <a:effectLst/>
                        </a:rPr>
                        <a:t>Figure</a:t>
                      </a:r>
                      <a:r>
                        <a:rPr lang="tr-TR" sz="1600" dirty="0">
                          <a:effectLst/>
                        </a:rPr>
                        <a:t> III.I</a:t>
                      </a:r>
                    </a:p>
                  </a:txBody>
                  <a:tcPr anchor="ctr">
                    <a:lnL>
                      <a:noFill/>
                    </a:lnL>
                    <a:lnR>
                      <a:noFill/>
                    </a:lnR>
                    <a:lnT>
                      <a:noFill/>
                    </a:lnT>
                    <a:lnB>
                      <a:noFill/>
                    </a:lnB>
                    <a:noFill/>
                  </a:tcPr>
                </a:tc>
                <a:tc>
                  <a:txBody>
                    <a:bodyPr/>
                    <a:lstStyle/>
                    <a:p>
                      <a:pPr algn="ctr"/>
                      <a:r>
                        <a:rPr lang="tr-TR" sz="1600" dirty="0" err="1">
                          <a:effectLst/>
                        </a:rPr>
                        <a:t>Figure</a:t>
                      </a:r>
                      <a:r>
                        <a:rPr lang="tr-TR" sz="1600" dirty="0">
                          <a:effectLst/>
                        </a:rPr>
                        <a:t> III.II</a:t>
                      </a:r>
                    </a:p>
                  </a:txBody>
                  <a:tcPr anchor="ctr">
                    <a:lnL>
                      <a:noFill/>
                    </a:lnL>
                    <a:lnR>
                      <a:noFill/>
                    </a:lnR>
                    <a:lnT>
                      <a:noFill/>
                    </a:lnT>
                    <a:lnB>
                      <a:noFill/>
                    </a:lnB>
                    <a:noFill/>
                  </a:tcPr>
                </a:tc>
                <a:extLst>
                  <a:ext uri="{0D108BD9-81ED-4DB2-BD59-A6C34878D82A}">
                    <a16:rowId xmlns:a16="http://schemas.microsoft.com/office/drawing/2014/main" val="2121740250"/>
                  </a:ext>
                </a:extLst>
              </a:tr>
              <a:tr h="285935">
                <a:tc>
                  <a:txBody>
                    <a:bodyPr/>
                    <a:lstStyle/>
                    <a:p>
                      <a:pPr algn="ctr"/>
                      <a:r>
                        <a:rPr lang="tr-TR" sz="1600">
                          <a:effectLst/>
                        </a:rPr>
                        <a:t>Track Creation</a:t>
                      </a:r>
                    </a:p>
                  </a:txBody>
                  <a:tcPr anchor="ctr">
                    <a:lnL>
                      <a:noFill/>
                    </a:lnL>
                    <a:lnR>
                      <a:noFill/>
                    </a:lnR>
                    <a:lnT>
                      <a:noFill/>
                    </a:lnT>
                    <a:lnB>
                      <a:noFill/>
                    </a:lnB>
                    <a:noFill/>
                  </a:tcPr>
                </a:tc>
                <a:tc>
                  <a:txBody>
                    <a:bodyPr/>
                    <a:lstStyle/>
                    <a:p>
                      <a:pPr algn="ctr"/>
                      <a:r>
                        <a:rPr lang="tr-TR" sz="1600">
                          <a:effectLst/>
                        </a:rPr>
                        <a:t>Allowed</a:t>
                      </a:r>
                    </a:p>
                  </a:txBody>
                  <a:tcPr anchor="ctr">
                    <a:lnL>
                      <a:noFill/>
                    </a:lnL>
                    <a:lnR>
                      <a:noFill/>
                    </a:lnR>
                    <a:lnT>
                      <a:noFill/>
                    </a:lnT>
                    <a:lnB>
                      <a:noFill/>
                    </a:lnB>
                    <a:noFill/>
                  </a:tcPr>
                </a:tc>
                <a:tc>
                  <a:txBody>
                    <a:bodyPr/>
                    <a:lstStyle/>
                    <a:p>
                      <a:pPr algn="ctr"/>
                      <a:r>
                        <a:rPr lang="tr-TR" sz="1600">
                          <a:effectLst/>
                        </a:rPr>
                        <a:t>Allowed</a:t>
                      </a:r>
                    </a:p>
                  </a:txBody>
                  <a:tcPr anchor="ctr">
                    <a:lnL>
                      <a:noFill/>
                    </a:lnL>
                    <a:lnR>
                      <a:noFill/>
                    </a:lnR>
                    <a:lnT>
                      <a:noFill/>
                    </a:lnT>
                    <a:lnB>
                      <a:noFill/>
                    </a:lnB>
                    <a:noFill/>
                  </a:tcPr>
                </a:tc>
                <a:extLst>
                  <a:ext uri="{0D108BD9-81ED-4DB2-BD59-A6C34878D82A}">
                    <a16:rowId xmlns:a16="http://schemas.microsoft.com/office/drawing/2014/main" val="2276712148"/>
                  </a:ext>
                </a:extLst>
              </a:tr>
              <a:tr h="894684">
                <a:tc>
                  <a:txBody>
                    <a:bodyPr/>
                    <a:lstStyle/>
                    <a:p>
                      <a:pPr algn="ctr"/>
                      <a:r>
                        <a:rPr lang="tr-TR" sz="1600">
                          <a:effectLst/>
                        </a:rPr>
                        <a:t>Race Strategies </a:t>
                      </a:r>
                    </a:p>
                    <a:p>
                      <a:pPr algn="ctr"/>
                      <a:r>
                        <a:rPr lang="tr-TR" sz="1600">
                          <a:effectLst/>
                        </a:rPr>
                        <a:t>and Obstacles</a:t>
                      </a:r>
                    </a:p>
                  </a:txBody>
                  <a:tcPr anchor="ctr">
                    <a:lnL>
                      <a:noFill/>
                    </a:lnL>
                    <a:lnR>
                      <a:noFill/>
                    </a:lnR>
                    <a:lnT>
                      <a:noFill/>
                    </a:lnT>
                    <a:lnB>
                      <a:noFill/>
                    </a:lnB>
                    <a:noFill/>
                  </a:tcPr>
                </a:tc>
                <a:tc>
                  <a:txBody>
                    <a:bodyPr/>
                    <a:lstStyle/>
                    <a:p>
                      <a:pPr algn="ctr"/>
                      <a:r>
                        <a:rPr lang="en-US" sz="1600" dirty="0">
                          <a:effectLst/>
                        </a:rPr>
                        <a:t>against other AR characters,</a:t>
                      </a:r>
                    </a:p>
                    <a:p>
                      <a:pPr algn="ctr"/>
                      <a:r>
                        <a:rPr lang="en-US" sz="1600" dirty="0">
                          <a:effectLst/>
                        </a:rPr>
                        <a:t>dealing with in-game obstacles</a:t>
                      </a:r>
                    </a:p>
                  </a:txBody>
                  <a:tcPr anchor="ctr">
                    <a:lnL>
                      <a:noFill/>
                    </a:lnL>
                    <a:lnR>
                      <a:noFill/>
                    </a:lnR>
                    <a:lnT>
                      <a:noFill/>
                    </a:lnT>
                    <a:lnB>
                      <a:noFill/>
                    </a:lnB>
                    <a:noFill/>
                  </a:tcPr>
                </a:tc>
                <a:tc>
                  <a:txBody>
                    <a:bodyPr/>
                    <a:lstStyle/>
                    <a:p>
                      <a:pPr algn="ctr"/>
                      <a:r>
                        <a:rPr lang="tr-TR" sz="1600">
                          <a:effectLst/>
                        </a:rPr>
                        <a:t>against time</a:t>
                      </a:r>
                    </a:p>
                  </a:txBody>
                  <a:tcPr anchor="ctr">
                    <a:lnL>
                      <a:noFill/>
                    </a:lnL>
                    <a:lnR>
                      <a:noFill/>
                    </a:lnR>
                    <a:lnT>
                      <a:noFill/>
                    </a:lnT>
                    <a:lnB>
                      <a:noFill/>
                    </a:lnB>
                    <a:noFill/>
                  </a:tcPr>
                </a:tc>
                <a:extLst>
                  <a:ext uri="{0D108BD9-81ED-4DB2-BD59-A6C34878D82A}">
                    <a16:rowId xmlns:a16="http://schemas.microsoft.com/office/drawing/2014/main" val="242490895"/>
                  </a:ext>
                </a:extLst>
              </a:tr>
              <a:tr h="685290">
                <a:tc>
                  <a:txBody>
                    <a:bodyPr/>
                    <a:lstStyle/>
                    <a:p>
                      <a:pPr algn="ctr"/>
                      <a:r>
                        <a:rPr lang="en-US" sz="1600">
                          <a:effectLst/>
                        </a:rPr>
                        <a:t>Physical Size and </a:t>
                      </a:r>
                    </a:p>
                    <a:p>
                      <a:pPr algn="ctr"/>
                      <a:r>
                        <a:rPr lang="en-US" sz="1600">
                          <a:effectLst/>
                        </a:rPr>
                        <a:t>Flexibility of Gameplay</a:t>
                      </a:r>
                    </a:p>
                  </a:txBody>
                  <a:tcPr anchor="ctr">
                    <a:lnL>
                      <a:noFill/>
                    </a:lnL>
                    <a:lnR>
                      <a:noFill/>
                    </a:lnR>
                    <a:lnT>
                      <a:noFill/>
                    </a:lnT>
                    <a:lnB>
                      <a:noFill/>
                    </a:lnB>
                    <a:noFill/>
                  </a:tcPr>
                </a:tc>
                <a:tc>
                  <a:txBody>
                    <a:bodyPr/>
                    <a:lstStyle/>
                    <a:p>
                      <a:pPr algn="ctr"/>
                      <a:r>
                        <a:rPr lang="en-US" sz="1600" dirty="0">
                          <a:effectLst/>
                        </a:rPr>
                        <a:t>AR cards, Nintendo Switch,</a:t>
                      </a:r>
                    </a:p>
                    <a:p>
                      <a:pPr algn="ctr"/>
                      <a:r>
                        <a:rPr lang="en-US" sz="1600" dirty="0">
                          <a:effectLst/>
                        </a:rPr>
                        <a:t>enough room to race</a:t>
                      </a:r>
                    </a:p>
                  </a:txBody>
                  <a:tcPr anchor="ctr">
                    <a:lnL>
                      <a:noFill/>
                    </a:lnL>
                    <a:lnR>
                      <a:noFill/>
                    </a:lnR>
                    <a:lnT>
                      <a:noFill/>
                    </a:lnT>
                    <a:lnB>
                      <a:noFill/>
                    </a:lnB>
                    <a:noFill/>
                  </a:tcPr>
                </a:tc>
                <a:tc>
                  <a:txBody>
                    <a:bodyPr/>
                    <a:lstStyle/>
                    <a:p>
                      <a:pPr algn="ctr"/>
                      <a:r>
                        <a:rPr lang="en-US" sz="1600" dirty="0">
                          <a:effectLst/>
                        </a:rPr>
                        <a:t>Robot,</a:t>
                      </a:r>
                    </a:p>
                    <a:p>
                      <a:pPr algn="ctr"/>
                      <a:r>
                        <a:rPr lang="en-US" sz="1600" dirty="0">
                          <a:effectLst/>
                        </a:rPr>
                        <a:t>enough room to race</a:t>
                      </a:r>
                    </a:p>
                  </a:txBody>
                  <a:tcPr anchor="ctr">
                    <a:lnL>
                      <a:noFill/>
                    </a:lnL>
                    <a:lnR>
                      <a:noFill/>
                    </a:lnR>
                    <a:lnT>
                      <a:noFill/>
                    </a:lnT>
                    <a:lnB>
                      <a:noFill/>
                    </a:lnB>
                    <a:noFill/>
                  </a:tcPr>
                </a:tc>
                <a:extLst>
                  <a:ext uri="{0D108BD9-81ED-4DB2-BD59-A6C34878D82A}">
                    <a16:rowId xmlns:a16="http://schemas.microsoft.com/office/drawing/2014/main" val="242956337"/>
                  </a:ext>
                </a:extLst>
              </a:tr>
            </a:tbl>
          </a:graphicData>
        </a:graphic>
      </p:graphicFrame>
      <p:sp>
        <p:nvSpPr>
          <p:cNvPr id="34" name="Metin kutusu 33">
            <a:extLst>
              <a:ext uri="{FF2B5EF4-FFF2-40B4-BE49-F238E27FC236}">
                <a16:creationId xmlns:a16="http://schemas.microsoft.com/office/drawing/2014/main" id="{00BB6E12-18C9-2A72-C78A-2B26EA4447E5}"/>
              </a:ext>
            </a:extLst>
          </p:cNvPr>
          <p:cNvSpPr txBox="1"/>
          <p:nvPr/>
        </p:nvSpPr>
        <p:spPr>
          <a:xfrm>
            <a:off x="11843389" y="10918008"/>
            <a:ext cx="8750884" cy="400110"/>
          </a:xfrm>
          <a:prstGeom prst="rect">
            <a:avLst/>
          </a:prstGeom>
          <a:noFill/>
        </p:spPr>
        <p:txBody>
          <a:bodyPr wrap="square" rtlCol="0">
            <a:spAutoFit/>
          </a:bodyPr>
          <a:lstStyle/>
          <a:p>
            <a:r>
              <a:rPr lang="tr-TR" sz="2000" dirty="0" err="1"/>
              <a:t>Table</a:t>
            </a:r>
            <a:r>
              <a:rPr lang="tr-TR" sz="2000" dirty="0"/>
              <a:t> III.I Mario Kart Live: Home </a:t>
            </a:r>
            <a:r>
              <a:rPr lang="tr-TR" sz="2000" dirty="0" err="1"/>
              <a:t>Circuit</a:t>
            </a:r>
            <a:r>
              <a:rPr lang="tr-TR" sz="2000" dirty="0"/>
              <a:t> v </a:t>
            </a:r>
            <a:r>
              <a:rPr lang="tr-TR" sz="2000" dirty="0" err="1"/>
              <a:t>RoboKart</a:t>
            </a:r>
            <a:r>
              <a:rPr lang="tr-TR" sz="2000" dirty="0"/>
              <a:t> Home Live</a:t>
            </a:r>
          </a:p>
        </p:txBody>
      </p:sp>
      <p:sp>
        <p:nvSpPr>
          <p:cNvPr id="35" name="Metin kutusu 34">
            <a:extLst>
              <a:ext uri="{FF2B5EF4-FFF2-40B4-BE49-F238E27FC236}">
                <a16:creationId xmlns:a16="http://schemas.microsoft.com/office/drawing/2014/main" id="{2C749982-E0A3-A377-430D-098298E702AB}"/>
              </a:ext>
            </a:extLst>
          </p:cNvPr>
          <p:cNvSpPr txBox="1"/>
          <p:nvPr/>
        </p:nvSpPr>
        <p:spPr>
          <a:xfrm>
            <a:off x="11159129" y="11602839"/>
            <a:ext cx="9094803" cy="2246769"/>
          </a:xfrm>
          <a:prstGeom prst="rect">
            <a:avLst/>
          </a:prstGeom>
          <a:noFill/>
        </p:spPr>
        <p:txBody>
          <a:bodyPr wrap="square" rtlCol="0">
            <a:spAutoFit/>
          </a:bodyPr>
          <a:lstStyle/>
          <a:p>
            <a:pPr algn="just"/>
            <a:r>
              <a:rPr lang="en-US" sz="2000" dirty="0"/>
              <a:t>The comparison focuses on various features such as game mechanics and controls, track creation, race strategies, obstacles, and the physical size and flexibility of gameplay. Mario Kart Live: Home Circuit utilizes AR cards and the Nintendo Switch for gameplay, allowing players to race against other AR characters with in-game obstacles. In contrast, </a:t>
            </a:r>
            <a:r>
              <a:rPr lang="en-US" sz="2000" dirty="0" err="1"/>
              <a:t>RoboKart</a:t>
            </a:r>
            <a:r>
              <a:rPr lang="en-US" sz="2000" dirty="0"/>
              <a:t> Home Live involves racing against time with a robot, emphasizing sufficient room for racing. Both games provide unique AR experiences, highlighting different aspects of AR technology and gameplay mechanics.</a:t>
            </a:r>
            <a:endParaRPr lang="tr-TR" sz="2000" dirty="0"/>
          </a:p>
        </p:txBody>
      </p:sp>
      <p:pic>
        <p:nvPicPr>
          <p:cNvPr id="36" name="Resim 35">
            <a:extLst>
              <a:ext uri="{FF2B5EF4-FFF2-40B4-BE49-F238E27FC236}">
                <a16:creationId xmlns:a16="http://schemas.microsoft.com/office/drawing/2014/main" id="{D614B27A-4AAA-E1F6-6D81-DD45E32B8793}"/>
              </a:ext>
            </a:extLst>
          </p:cNvPr>
          <p:cNvPicPr>
            <a:picLocks noChangeAspect="1"/>
          </p:cNvPicPr>
          <p:nvPr/>
        </p:nvPicPr>
        <p:blipFill>
          <a:blip r:embed="rId6"/>
          <a:stretch>
            <a:fillRect/>
          </a:stretch>
        </p:blipFill>
        <p:spPr>
          <a:xfrm>
            <a:off x="13003774" y="14641084"/>
            <a:ext cx="4962128" cy="2316693"/>
          </a:xfrm>
          <a:prstGeom prst="rect">
            <a:avLst/>
          </a:prstGeom>
        </p:spPr>
      </p:pic>
      <p:pic>
        <p:nvPicPr>
          <p:cNvPr id="37" name="Resim 36">
            <a:extLst>
              <a:ext uri="{FF2B5EF4-FFF2-40B4-BE49-F238E27FC236}">
                <a16:creationId xmlns:a16="http://schemas.microsoft.com/office/drawing/2014/main" id="{AC7E988D-67D2-C1A2-0AC9-209A5C390E41}"/>
              </a:ext>
            </a:extLst>
          </p:cNvPr>
          <p:cNvPicPr>
            <a:picLocks noChangeAspect="1"/>
          </p:cNvPicPr>
          <p:nvPr/>
        </p:nvPicPr>
        <p:blipFill>
          <a:blip r:embed="rId7"/>
          <a:stretch>
            <a:fillRect/>
          </a:stretch>
        </p:blipFill>
        <p:spPr>
          <a:xfrm>
            <a:off x="13030696" y="17701283"/>
            <a:ext cx="4956721" cy="2314169"/>
          </a:xfrm>
          <a:prstGeom prst="rect">
            <a:avLst/>
          </a:prstGeom>
        </p:spPr>
      </p:pic>
      <p:sp>
        <p:nvSpPr>
          <p:cNvPr id="38" name="Metin kutusu 37">
            <a:extLst>
              <a:ext uri="{FF2B5EF4-FFF2-40B4-BE49-F238E27FC236}">
                <a16:creationId xmlns:a16="http://schemas.microsoft.com/office/drawing/2014/main" id="{9C81CFF7-A859-E2B2-622B-15245CB9E78D}"/>
              </a:ext>
            </a:extLst>
          </p:cNvPr>
          <p:cNvSpPr txBox="1"/>
          <p:nvPr/>
        </p:nvSpPr>
        <p:spPr>
          <a:xfrm>
            <a:off x="13802197" y="17141763"/>
            <a:ext cx="8678876" cy="400110"/>
          </a:xfrm>
          <a:prstGeom prst="rect">
            <a:avLst/>
          </a:prstGeom>
          <a:noFill/>
        </p:spPr>
        <p:txBody>
          <a:bodyPr wrap="square" rtlCol="0">
            <a:spAutoFit/>
          </a:bodyPr>
          <a:lstStyle/>
          <a:p>
            <a:r>
              <a:rPr lang="tr-TR" sz="2000" dirty="0" err="1"/>
              <a:t>Figure</a:t>
            </a:r>
            <a:r>
              <a:rPr lang="tr-TR" sz="2000" dirty="0"/>
              <a:t> III.III: Login </a:t>
            </a:r>
            <a:r>
              <a:rPr lang="tr-TR" sz="2000" dirty="0" err="1"/>
              <a:t>Screen</a:t>
            </a:r>
            <a:endParaRPr lang="tr-TR" sz="2000" dirty="0"/>
          </a:p>
        </p:txBody>
      </p:sp>
      <p:sp>
        <p:nvSpPr>
          <p:cNvPr id="40" name="Metin kutusu 39">
            <a:extLst>
              <a:ext uri="{FF2B5EF4-FFF2-40B4-BE49-F238E27FC236}">
                <a16:creationId xmlns:a16="http://schemas.microsoft.com/office/drawing/2014/main" id="{EE841A67-6007-6E94-AB6A-2880C044BF19}"/>
              </a:ext>
            </a:extLst>
          </p:cNvPr>
          <p:cNvSpPr txBox="1"/>
          <p:nvPr/>
        </p:nvSpPr>
        <p:spPr>
          <a:xfrm>
            <a:off x="13600844" y="20172769"/>
            <a:ext cx="3816424" cy="400110"/>
          </a:xfrm>
          <a:prstGeom prst="rect">
            <a:avLst/>
          </a:prstGeom>
          <a:noFill/>
        </p:spPr>
        <p:txBody>
          <a:bodyPr wrap="square" rtlCol="0">
            <a:spAutoFit/>
          </a:bodyPr>
          <a:lstStyle/>
          <a:p>
            <a:r>
              <a:rPr lang="tr-TR" sz="2000" dirty="0" err="1"/>
              <a:t>Figure</a:t>
            </a:r>
            <a:r>
              <a:rPr lang="tr-TR" sz="2000" dirty="0"/>
              <a:t> III.IV: </a:t>
            </a:r>
            <a:r>
              <a:rPr lang="tr-TR" sz="2000" dirty="0" err="1"/>
              <a:t>Speed</a:t>
            </a:r>
            <a:r>
              <a:rPr lang="tr-TR" sz="2000" dirty="0"/>
              <a:t> Select </a:t>
            </a:r>
            <a:r>
              <a:rPr lang="tr-TR" sz="2000" dirty="0" err="1"/>
              <a:t>Screen</a:t>
            </a:r>
            <a:endParaRPr lang="tr-TR" sz="2000" dirty="0"/>
          </a:p>
        </p:txBody>
      </p:sp>
      <p:sp>
        <p:nvSpPr>
          <p:cNvPr id="43" name="Metin kutusu 42">
            <a:extLst>
              <a:ext uri="{FF2B5EF4-FFF2-40B4-BE49-F238E27FC236}">
                <a16:creationId xmlns:a16="http://schemas.microsoft.com/office/drawing/2014/main" id="{2CA41FDC-91C4-B962-07C5-8774A12BF4EF}"/>
              </a:ext>
            </a:extLst>
          </p:cNvPr>
          <p:cNvSpPr txBox="1"/>
          <p:nvPr/>
        </p:nvSpPr>
        <p:spPr>
          <a:xfrm>
            <a:off x="10995816" y="20766473"/>
            <a:ext cx="9724016" cy="4093428"/>
          </a:xfrm>
          <a:prstGeom prst="rect">
            <a:avLst/>
          </a:prstGeom>
          <a:noFill/>
        </p:spPr>
        <p:txBody>
          <a:bodyPr wrap="square" rtlCol="0">
            <a:spAutoFit/>
          </a:bodyPr>
          <a:lstStyle/>
          <a:p>
            <a:r>
              <a:rPr lang="en-US" sz="2000" dirty="0"/>
              <a:t>In addition to the features mentioned above, </a:t>
            </a:r>
            <a:r>
              <a:rPr lang="en-US" sz="2000" dirty="0" err="1"/>
              <a:t>RoboKart</a:t>
            </a:r>
            <a:r>
              <a:rPr lang="en-US" sz="2000" dirty="0"/>
              <a:t> Home Live includes:</a:t>
            </a:r>
          </a:p>
          <a:p>
            <a:pPr>
              <a:buFont typeface="Arial" panose="020B0604020202020204" pitchFamily="34" charset="0"/>
              <a:buChar char="•"/>
            </a:pPr>
            <a:r>
              <a:rPr lang="en-US" sz="2000" dirty="0"/>
              <a:t>A map saving and selection screen.</a:t>
            </a:r>
          </a:p>
          <a:p>
            <a:pPr>
              <a:buFont typeface="Arial" panose="020B0604020202020204" pitchFamily="34" charset="0"/>
              <a:buChar char="•"/>
            </a:pPr>
            <a:r>
              <a:rPr lang="en-US" sz="2000" dirty="0"/>
              <a:t>A post-race scoreboard screen.</a:t>
            </a:r>
          </a:p>
          <a:p>
            <a:pPr>
              <a:buFont typeface="Arial" panose="020B0604020202020204" pitchFamily="34" charset="0"/>
              <a:buChar char="•"/>
            </a:pPr>
            <a:r>
              <a:rPr lang="en-US" sz="2000" dirty="0"/>
              <a:t>The game interface shown in Figure III.II.</a:t>
            </a:r>
          </a:p>
          <a:p>
            <a:r>
              <a:rPr lang="en-US" sz="2000" dirty="0"/>
              <a:t>These pages generally consist of:</a:t>
            </a:r>
          </a:p>
          <a:p>
            <a:pPr>
              <a:buFont typeface="Arial" panose="020B0604020202020204" pitchFamily="34" charset="0"/>
              <a:buChar char="•"/>
            </a:pPr>
            <a:r>
              <a:rPr lang="en-US" sz="2000" dirty="0"/>
              <a:t>A button that allows us to enter the offline game without requiring a username and password (Figure III.III: Login Screen).</a:t>
            </a:r>
          </a:p>
          <a:p>
            <a:pPr>
              <a:buFont typeface="Arial" panose="020B0604020202020204" pitchFamily="34" charset="0"/>
              <a:buChar char="•"/>
            </a:pPr>
            <a:r>
              <a:rPr lang="en-US" sz="2000" dirty="0"/>
              <a:t>Two screens for drawing the map we want to race on or selecting one from pre-drawn maps.</a:t>
            </a:r>
          </a:p>
          <a:p>
            <a:pPr>
              <a:buFont typeface="Arial" panose="020B0604020202020204" pitchFamily="34" charset="0"/>
              <a:buChar char="•"/>
            </a:pPr>
            <a:r>
              <a:rPr lang="en-US" sz="2000" dirty="0"/>
              <a:t>A speed selection screen based on the size, difficulty of the map, and driving skill after map selection (Figure III.IV: Speed Select Screen).</a:t>
            </a:r>
          </a:p>
          <a:p>
            <a:pPr>
              <a:buFont typeface="Arial" panose="020B0604020202020204" pitchFamily="34" charset="0"/>
              <a:buChar char="•"/>
            </a:pPr>
            <a:r>
              <a:rPr lang="en-US" sz="2000" dirty="0"/>
              <a:t>The racing screen.</a:t>
            </a:r>
          </a:p>
          <a:p>
            <a:pPr>
              <a:buFont typeface="Arial" panose="020B0604020202020204" pitchFamily="34" charset="0"/>
              <a:buChar char="•"/>
            </a:pPr>
            <a:r>
              <a:rPr lang="en-US" sz="2000" dirty="0"/>
              <a:t>Scoreboard screens where we see our race results and the scores of other users.</a:t>
            </a:r>
          </a:p>
          <a:p>
            <a:endParaRPr lang="tr-TR" sz="2000"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650875" rtl="0" eaLnBrk="0" fontAlgn="base" latinLnBrk="0" hangingPunct="0">
          <a:lnSpc>
            <a:spcPct val="100000"/>
          </a:lnSpc>
          <a:spcBef>
            <a:spcPct val="0"/>
          </a:spcBef>
          <a:spcAft>
            <a:spcPct val="0"/>
          </a:spcAft>
          <a:buClrTx/>
          <a:buSzTx/>
          <a:buFontTx/>
          <a:buNone/>
          <a:tabLst/>
          <a:defRPr kumimoji="0" lang="en-GB" sz="75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650875" rtl="0" eaLnBrk="0" fontAlgn="base" latinLnBrk="0" hangingPunct="0">
          <a:lnSpc>
            <a:spcPct val="100000"/>
          </a:lnSpc>
          <a:spcBef>
            <a:spcPct val="0"/>
          </a:spcBef>
          <a:spcAft>
            <a:spcPct val="0"/>
          </a:spcAft>
          <a:buClrTx/>
          <a:buSzTx/>
          <a:buFontTx/>
          <a:buNone/>
          <a:tabLst/>
          <a:defRPr kumimoji="0" lang="en-GB" sz="75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3839</TotalTime>
  <Words>1191</Words>
  <Application>Microsoft Office PowerPoint</Application>
  <PresentationFormat>Özel</PresentationFormat>
  <Paragraphs>88</Paragraphs>
  <Slides>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vt:i4>
      </vt:variant>
    </vt:vector>
  </HeadingPairs>
  <TitlesOfParts>
    <vt:vector size="5" baseType="lpstr">
      <vt:lpstr>宋体</vt:lpstr>
      <vt:lpstr>Arial</vt:lpstr>
      <vt:lpstr>Times New Roman</vt:lpstr>
      <vt:lpstr>Default Design</vt:lpstr>
      <vt:lpstr>ROBOKART HOME LIVE</vt:lpstr>
    </vt:vector>
  </TitlesOfParts>
  <Company>IMMPETUS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dc:title>
  <dc:creator>ASEMD13</dc:creator>
  <cp:lastModifiedBy>Muhammed KASAP</cp:lastModifiedBy>
  <cp:revision>251</cp:revision>
  <cp:lastPrinted>2000-05-22T15:29:58Z</cp:lastPrinted>
  <dcterms:created xsi:type="dcterms:W3CDTF">2000-03-21T10:33:07Z</dcterms:created>
  <dcterms:modified xsi:type="dcterms:W3CDTF">2024-06-12T16:17:19Z</dcterms:modified>
</cp:coreProperties>
</file>