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heme/themeOverride1.xml" ContentType="application/vnd.openxmlformats-officedocument.themeOverr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 id="2147483649"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85B6E3"/>
    <a:srgbClr val="36383D"/>
    <a:srgbClr val="FF5F5F"/>
    <a:srgbClr val="F6F8FC"/>
    <a:srgbClr val="255588"/>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8281"/>
    <p:restoredTop sz="94745"/>
  </p:normalViewPr>
  <p:slideViewPr>
    <p:cSldViewPr snapToGrid="0" snapToObjects="1">
      <p:cViewPr varScale="1">
        <p:scale>
          <a:sx n="98" d="100"/>
          <a:sy n="98" d="100"/>
        </p:scale>
        <p:origin x="88" y="29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9" name=""/>
        <p:cNvGrpSpPr/>
        <p:nvPr/>
      </p:nvGrpSpPr>
      <p:grpSpPr>
        <a:xfrm>
          <a:off x="0" y="0"/>
          <a:ext cx="0" cy="0"/>
          <a:chOff x="0" y="0"/>
          <a:chExt cx="0" cy="0"/>
        </a:xfrm>
      </p:grpSpPr>
      <p:sp>
        <p:nvSpPr>
          <p:cNvPr id="104880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0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0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0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0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0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24" name=""/>
        <p:cNvGrpSpPr/>
        <p:nvPr/>
      </p:nvGrpSpPr>
      <p:grpSpPr>
        <a:xfrm>
          <a:off x="0" y="0"/>
          <a:ext cx="0" cy="0"/>
          <a:chOff x="0" y="0"/>
          <a:chExt cx="0" cy="0"/>
        </a:xfrm>
      </p:grpSpPr>
      <p:sp>
        <p:nvSpPr>
          <p:cNvPr id="1048581" name="标题 1"/>
          <p:cNvSpPr>
            <a:spLocks noGrp="1"/>
          </p:cNvSpPr>
          <p:nvPr>
            <p:ph type="ctrTitle"/>
          </p:nvPr>
        </p:nvSpPr>
        <p:spPr>
          <a:xfrm>
            <a:off x="1524000" y="1122363"/>
            <a:ext cx="9144000" cy="2387600"/>
          </a:xfrm>
        </p:spPr>
        <p:txBody>
          <a:bodyPr anchor="b"/>
          <a:lstStyle>
            <a:lvl1pPr algn="ctr">
              <a:defRPr sz="6000"/>
            </a:lvl1pPr>
          </a:lstStyle>
          <a:p>
            <a:r>
              <a:rPr altLang="en-US" kumimoji="1" lang="zh-CN"/>
              <a:t>单击此处编辑母版标题样式</a:t>
            </a:r>
          </a:p>
        </p:txBody>
      </p:sp>
      <p:sp>
        <p:nvSpPr>
          <p:cNvPr id="1048582" name="副标题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kumimoji="1" lang="zh-CN"/>
              <a:t>单击此处编辑母版副标题样式</a:t>
            </a:r>
          </a:p>
        </p:txBody>
      </p:sp>
      <p:sp>
        <p:nvSpPr>
          <p:cNvPr id="1048583" name="日期占位符 3"/>
          <p:cNvSpPr>
            <a:spLocks noGrp="1"/>
          </p:cNvSpPr>
          <p:nvPr>
            <p:ph type="dt" sz="half" idx="10"/>
          </p:nvPr>
        </p:nvSpPr>
        <p:spPr/>
        <p:txBody>
          <a:bodyPr/>
          <a:p>
            <a:fld id="{AF03429D-9B8A-3E49-AD29-3FB27A810840}" type="datetimeFigureOut">
              <a:rPr altLang="en-US" kumimoji="1" lang="zh-CN" smtClean="0"/>
            </a:fld>
            <a:endParaRPr altLang="en-US" kumimoji="1" lang="zh-CN"/>
          </a:p>
        </p:txBody>
      </p:sp>
      <p:sp>
        <p:nvSpPr>
          <p:cNvPr id="1048584" name="页脚占位符 4"/>
          <p:cNvSpPr>
            <a:spLocks noGrp="1"/>
          </p:cNvSpPr>
          <p:nvPr>
            <p:ph type="ftr" sz="quarter" idx="11"/>
          </p:nvPr>
        </p:nvSpPr>
        <p:spPr/>
        <p:txBody>
          <a:bodyPr/>
          <a:p>
            <a:endParaRPr altLang="en-US" kumimoji="1" lang="zh-CN"/>
          </a:p>
        </p:txBody>
      </p:sp>
      <p:sp>
        <p:nvSpPr>
          <p:cNvPr id="1048585" name="灯片编号占位符 5"/>
          <p:cNvSpPr>
            <a:spLocks noGrp="1"/>
          </p:cNvSpPr>
          <p:nvPr>
            <p:ph type="sldNum" sz="quarter" idx="12"/>
          </p:nvPr>
        </p:nvSpPr>
        <p:spPr/>
        <p:txBody>
          <a:bodyPr/>
          <a:p>
            <a:fld id="{C0DFAA9C-0C31-8D43-B729-FF6A2316C9AA}" type="slidenum">
              <a:rPr altLang="en-US" kumimoji="1" lang="zh-CN" smtClean="0"/>
            </a:fld>
            <a:endParaRPr altLang="en-US" kumimoji="1"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82" name=""/>
        <p:cNvGrpSpPr/>
        <p:nvPr/>
      </p:nvGrpSpPr>
      <p:grpSpPr>
        <a:xfrm>
          <a:off x="0" y="0"/>
          <a:ext cx="0" cy="0"/>
          <a:chOff x="0" y="0"/>
          <a:chExt cx="0" cy="0"/>
        </a:xfrm>
      </p:grpSpPr>
      <p:sp>
        <p:nvSpPr>
          <p:cNvPr id="1048768" name="标题 1"/>
          <p:cNvSpPr>
            <a:spLocks noGrp="1"/>
          </p:cNvSpPr>
          <p:nvPr>
            <p:ph type="title"/>
          </p:nvPr>
        </p:nvSpPr>
        <p:spPr/>
        <p:txBody>
          <a:bodyPr/>
          <a:p>
            <a:r>
              <a:rPr altLang="en-US" kumimoji="1" lang="zh-CN"/>
              <a:t>单击此处编辑母版标题样式</a:t>
            </a:r>
          </a:p>
        </p:txBody>
      </p:sp>
      <p:sp>
        <p:nvSpPr>
          <p:cNvPr id="1048769" name="竖排文字占位符 2"/>
          <p:cNvSpPr>
            <a:spLocks noGrp="1"/>
          </p:cNvSpPr>
          <p:nvPr>
            <p:ph type="body" orient="vert" idx="1"/>
          </p:nvPr>
        </p:nvSpPr>
        <p:spPr/>
        <p:txBody>
          <a:bodyPr vert="eaVert"/>
          <a:p>
            <a:pPr lvl="0"/>
            <a:r>
              <a:rPr altLang="en-US" kumimoji="1" lang="zh-CN"/>
              <a:t>单击此处编辑母版文本样式</a:t>
            </a:r>
          </a:p>
          <a:p>
            <a:pPr lvl="1"/>
            <a:r>
              <a:rPr altLang="en-US" kumimoji="1" lang="zh-CN"/>
              <a:t>二级</a:t>
            </a:r>
          </a:p>
          <a:p>
            <a:pPr lvl="2"/>
            <a:r>
              <a:rPr altLang="en-US" kumimoji="1" lang="zh-CN"/>
              <a:t>三级</a:t>
            </a:r>
          </a:p>
          <a:p>
            <a:pPr lvl="3"/>
            <a:r>
              <a:rPr altLang="en-US" kumimoji="1" lang="zh-CN"/>
              <a:t>四级</a:t>
            </a:r>
          </a:p>
          <a:p>
            <a:pPr lvl="4"/>
            <a:r>
              <a:rPr altLang="en-US" kumimoji="1" lang="zh-CN"/>
              <a:t>五级</a:t>
            </a:r>
          </a:p>
        </p:txBody>
      </p:sp>
      <p:sp>
        <p:nvSpPr>
          <p:cNvPr id="1048770" name="日期占位符 3"/>
          <p:cNvSpPr>
            <a:spLocks noGrp="1"/>
          </p:cNvSpPr>
          <p:nvPr>
            <p:ph type="dt" sz="half" idx="10"/>
          </p:nvPr>
        </p:nvSpPr>
        <p:spPr/>
        <p:txBody>
          <a:bodyPr/>
          <a:p>
            <a:fld id="{AF03429D-9B8A-3E49-AD29-3FB27A810840}" type="datetimeFigureOut">
              <a:rPr altLang="en-US" kumimoji="1" lang="zh-CN" smtClean="0"/>
            </a:fld>
            <a:endParaRPr altLang="en-US" kumimoji="1" lang="zh-CN"/>
          </a:p>
        </p:txBody>
      </p:sp>
      <p:sp>
        <p:nvSpPr>
          <p:cNvPr id="1048771" name="页脚占位符 4"/>
          <p:cNvSpPr>
            <a:spLocks noGrp="1"/>
          </p:cNvSpPr>
          <p:nvPr>
            <p:ph type="ftr" sz="quarter" idx="11"/>
          </p:nvPr>
        </p:nvSpPr>
        <p:spPr/>
        <p:txBody>
          <a:bodyPr/>
          <a:p>
            <a:endParaRPr altLang="en-US" kumimoji="1" lang="zh-CN"/>
          </a:p>
        </p:txBody>
      </p:sp>
      <p:sp>
        <p:nvSpPr>
          <p:cNvPr id="1048772" name="灯片编号占位符 5"/>
          <p:cNvSpPr>
            <a:spLocks noGrp="1"/>
          </p:cNvSpPr>
          <p:nvPr>
            <p:ph type="sldNum" sz="quarter" idx="12"/>
          </p:nvPr>
        </p:nvSpPr>
        <p:spPr/>
        <p:txBody>
          <a:bodyPr/>
          <a:p>
            <a:fld id="{C0DFAA9C-0C31-8D43-B729-FF6A2316C9AA}" type="slidenum">
              <a:rPr altLang="en-US" kumimoji="1" lang="zh-CN" smtClean="0"/>
            </a:fld>
            <a:endParaRPr altLang="en-US" kumimoji="1"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竖排标题与文本">
    <p:spTree>
      <p:nvGrpSpPr>
        <p:cNvPr id="80" name=""/>
        <p:cNvGrpSpPr/>
        <p:nvPr/>
      </p:nvGrpSpPr>
      <p:grpSpPr>
        <a:xfrm>
          <a:off x="0" y="0"/>
          <a:ext cx="0" cy="0"/>
          <a:chOff x="0" y="0"/>
          <a:chExt cx="0" cy="0"/>
        </a:xfrm>
      </p:grpSpPr>
      <p:sp>
        <p:nvSpPr>
          <p:cNvPr id="1048757" name="竖排标题 1"/>
          <p:cNvSpPr>
            <a:spLocks noGrp="1"/>
          </p:cNvSpPr>
          <p:nvPr>
            <p:ph type="title" orient="vert"/>
          </p:nvPr>
        </p:nvSpPr>
        <p:spPr>
          <a:xfrm>
            <a:off x="8724900" y="365125"/>
            <a:ext cx="2628900" cy="5811838"/>
          </a:xfrm>
        </p:spPr>
        <p:txBody>
          <a:bodyPr vert="eaVert"/>
          <a:p>
            <a:r>
              <a:rPr altLang="en-US" kumimoji="1" lang="zh-CN"/>
              <a:t>单击此处编辑母版标题样式</a:t>
            </a:r>
          </a:p>
        </p:txBody>
      </p:sp>
      <p:sp>
        <p:nvSpPr>
          <p:cNvPr id="1048758" name="竖排文字占位符 2"/>
          <p:cNvSpPr>
            <a:spLocks noGrp="1"/>
          </p:cNvSpPr>
          <p:nvPr>
            <p:ph type="body" orient="vert" idx="1"/>
          </p:nvPr>
        </p:nvSpPr>
        <p:spPr>
          <a:xfrm>
            <a:off x="838200" y="365125"/>
            <a:ext cx="7734300" cy="5811838"/>
          </a:xfrm>
        </p:spPr>
        <p:txBody>
          <a:bodyPr vert="eaVert"/>
          <a:p>
            <a:pPr lvl="0"/>
            <a:r>
              <a:rPr altLang="en-US" kumimoji="1" lang="zh-CN"/>
              <a:t>单击此处编辑母版文本样式</a:t>
            </a:r>
          </a:p>
          <a:p>
            <a:pPr lvl="1"/>
            <a:r>
              <a:rPr altLang="en-US" kumimoji="1" lang="zh-CN"/>
              <a:t>二级</a:t>
            </a:r>
          </a:p>
          <a:p>
            <a:pPr lvl="2"/>
            <a:r>
              <a:rPr altLang="en-US" kumimoji="1" lang="zh-CN"/>
              <a:t>三级</a:t>
            </a:r>
          </a:p>
          <a:p>
            <a:pPr lvl="3"/>
            <a:r>
              <a:rPr altLang="en-US" kumimoji="1" lang="zh-CN"/>
              <a:t>四级</a:t>
            </a:r>
          </a:p>
          <a:p>
            <a:pPr lvl="4"/>
            <a:r>
              <a:rPr altLang="en-US" kumimoji="1" lang="zh-CN"/>
              <a:t>五级</a:t>
            </a:r>
          </a:p>
        </p:txBody>
      </p:sp>
      <p:sp>
        <p:nvSpPr>
          <p:cNvPr id="1048759" name="日期占位符 3"/>
          <p:cNvSpPr>
            <a:spLocks noGrp="1"/>
          </p:cNvSpPr>
          <p:nvPr>
            <p:ph type="dt" sz="half" idx="10"/>
          </p:nvPr>
        </p:nvSpPr>
        <p:spPr/>
        <p:txBody>
          <a:bodyPr/>
          <a:p>
            <a:fld id="{AF03429D-9B8A-3E49-AD29-3FB27A810840}" type="datetimeFigureOut">
              <a:rPr altLang="en-US" kumimoji="1" lang="zh-CN" smtClean="0"/>
            </a:fld>
            <a:endParaRPr altLang="en-US" kumimoji="1" lang="zh-CN"/>
          </a:p>
        </p:txBody>
      </p:sp>
      <p:sp>
        <p:nvSpPr>
          <p:cNvPr id="1048760" name="页脚占位符 4"/>
          <p:cNvSpPr>
            <a:spLocks noGrp="1"/>
          </p:cNvSpPr>
          <p:nvPr>
            <p:ph type="ftr" sz="quarter" idx="11"/>
          </p:nvPr>
        </p:nvSpPr>
        <p:spPr/>
        <p:txBody>
          <a:bodyPr/>
          <a:p>
            <a:endParaRPr altLang="en-US" kumimoji="1" lang="zh-CN"/>
          </a:p>
        </p:txBody>
      </p:sp>
      <p:sp>
        <p:nvSpPr>
          <p:cNvPr id="1048761" name="灯片编号占位符 5"/>
          <p:cNvSpPr>
            <a:spLocks noGrp="1"/>
          </p:cNvSpPr>
          <p:nvPr>
            <p:ph type="sldNum" sz="quarter" idx="12"/>
          </p:nvPr>
        </p:nvSpPr>
        <p:spPr/>
        <p:txBody>
          <a:bodyPr/>
          <a:p>
            <a:fld id="{C0DFAA9C-0C31-8D43-B729-FF6A2316C9AA}" type="slidenum">
              <a:rPr altLang="en-US" kumimoji="1" lang="zh-CN" smtClean="0"/>
            </a:fld>
            <a:endParaRPr altLang="en-US" kumimoji="1"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0" name=""/>
        <p:cNvGrpSpPr/>
        <p:nvPr/>
      </p:nvGrpSpPr>
      <p:grpSpPr>
        <a:xfrm>
          <a:off x="0" y="0"/>
          <a:ext cx="0" cy="0"/>
          <a:chOff x="0" y="0"/>
          <a:chExt cx="0" cy="0"/>
        </a:xfrm>
      </p:grpSpPr>
      <p:sp>
        <p:nvSpPr>
          <p:cNvPr id="1048703" name="标题 1"/>
          <p:cNvSpPr>
            <a:spLocks noGrp="1"/>
          </p:cNvSpPr>
          <p:nvPr>
            <p:ph type="ctrTitle"/>
          </p:nvPr>
        </p:nvSpPr>
        <p:spPr>
          <a:xfrm>
            <a:off x="1524000" y="1122363"/>
            <a:ext cx="9144000" cy="2387600"/>
          </a:xfrm>
        </p:spPr>
        <p:txBody>
          <a:bodyPr anchor="b"/>
          <a:lstStyle>
            <a:lvl1pPr algn="ctr">
              <a:defRPr sz="6000"/>
            </a:lvl1pPr>
          </a:lstStyle>
          <a:p>
            <a:r>
              <a:rPr altLang="en-US" kumimoji="1" lang="zh-CN"/>
              <a:t>单击此处编辑母版标题样式</a:t>
            </a:r>
          </a:p>
        </p:txBody>
      </p:sp>
      <p:sp>
        <p:nvSpPr>
          <p:cNvPr id="1048704" name="副标题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kumimoji="1" lang="zh-CN"/>
              <a:t>单击此处编辑母版副标题样式</a:t>
            </a:r>
          </a:p>
        </p:txBody>
      </p:sp>
      <p:sp>
        <p:nvSpPr>
          <p:cNvPr id="1048705" name="日期占位符 3"/>
          <p:cNvSpPr>
            <a:spLocks noGrp="1"/>
          </p:cNvSpPr>
          <p:nvPr>
            <p:ph type="dt" sz="half" idx="10"/>
          </p:nvPr>
        </p:nvSpPr>
        <p:spPr/>
        <p:txBody>
          <a:bodyPr/>
          <a:p>
            <a:fld id="{AF03429D-9B8A-3E49-AD29-3FB27A810840}" type="datetimeFigureOut">
              <a:rPr altLang="en-US" kumimoji="1" lang="zh-CN" smtClean="0"/>
            </a:fld>
            <a:endParaRPr altLang="en-US" kumimoji="1" lang="zh-CN"/>
          </a:p>
        </p:txBody>
      </p:sp>
      <p:sp>
        <p:nvSpPr>
          <p:cNvPr id="1048706" name="页脚占位符 4"/>
          <p:cNvSpPr>
            <a:spLocks noGrp="1"/>
          </p:cNvSpPr>
          <p:nvPr>
            <p:ph type="ftr" sz="quarter" idx="11"/>
          </p:nvPr>
        </p:nvSpPr>
        <p:spPr/>
        <p:txBody>
          <a:bodyPr/>
          <a:p>
            <a:endParaRPr altLang="en-US" kumimoji="1" lang="zh-CN"/>
          </a:p>
        </p:txBody>
      </p:sp>
      <p:sp>
        <p:nvSpPr>
          <p:cNvPr id="1048707" name="灯片编号占位符 5"/>
          <p:cNvSpPr>
            <a:spLocks noGrp="1"/>
          </p:cNvSpPr>
          <p:nvPr>
            <p:ph type="sldNum" sz="quarter" idx="12"/>
          </p:nvPr>
        </p:nvSpPr>
        <p:spPr/>
        <p:txBody>
          <a:bodyPr/>
          <a:p>
            <a:fld id="{C0DFAA9C-0C31-8D43-B729-FF6A2316C9AA}" type="slidenum">
              <a:rPr altLang="en-US" kumimoji="1" lang="zh-CN" smtClean="0"/>
            </a:fld>
            <a:endParaRPr altLang="en-US" kumimoji="1"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61" name=""/>
        <p:cNvGrpSpPr/>
        <p:nvPr/>
      </p:nvGrpSpPr>
      <p:grpSpPr>
        <a:xfrm>
          <a:off x="0" y="0"/>
          <a:ext cx="0" cy="0"/>
          <a:chOff x="0" y="0"/>
          <a:chExt cx="0" cy="0"/>
        </a:xfrm>
      </p:grpSpPr>
      <p:sp>
        <p:nvSpPr>
          <p:cNvPr id="1048657" name="标题 1"/>
          <p:cNvSpPr>
            <a:spLocks noGrp="1"/>
          </p:cNvSpPr>
          <p:nvPr>
            <p:ph type="title"/>
          </p:nvPr>
        </p:nvSpPr>
        <p:spPr/>
        <p:txBody>
          <a:bodyPr/>
          <a:p>
            <a:r>
              <a:rPr altLang="en-US" kumimoji="1" lang="zh-CN"/>
              <a:t>单击此处编辑母版标题样式</a:t>
            </a:r>
          </a:p>
        </p:txBody>
      </p:sp>
      <p:sp>
        <p:nvSpPr>
          <p:cNvPr id="1048658" name="内容占位符 2"/>
          <p:cNvSpPr>
            <a:spLocks noGrp="1"/>
          </p:cNvSpPr>
          <p:nvPr>
            <p:ph idx="1"/>
          </p:nvPr>
        </p:nvSpPr>
        <p:spPr/>
        <p:txBody>
          <a:bodyPr/>
          <a:p>
            <a:pPr lvl="0"/>
            <a:r>
              <a:rPr altLang="en-US" kumimoji="1" lang="zh-CN"/>
              <a:t>单击此处编辑母版文本样式</a:t>
            </a:r>
          </a:p>
          <a:p>
            <a:pPr lvl="1"/>
            <a:r>
              <a:rPr altLang="en-US" kumimoji="1" lang="zh-CN"/>
              <a:t>二级</a:t>
            </a:r>
          </a:p>
          <a:p>
            <a:pPr lvl="2"/>
            <a:r>
              <a:rPr altLang="en-US" kumimoji="1" lang="zh-CN"/>
              <a:t>三级</a:t>
            </a:r>
          </a:p>
          <a:p>
            <a:pPr lvl="3"/>
            <a:r>
              <a:rPr altLang="en-US" kumimoji="1" lang="zh-CN"/>
              <a:t>四级</a:t>
            </a:r>
          </a:p>
          <a:p>
            <a:pPr lvl="4"/>
            <a:r>
              <a:rPr altLang="en-US" kumimoji="1" lang="zh-CN"/>
              <a:t>五级</a:t>
            </a:r>
          </a:p>
        </p:txBody>
      </p:sp>
      <p:sp>
        <p:nvSpPr>
          <p:cNvPr id="1048659" name="日期占位符 3"/>
          <p:cNvSpPr>
            <a:spLocks noGrp="1"/>
          </p:cNvSpPr>
          <p:nvPr>
            <p:ph type="dt" sz="half" idx="10"/>
          </p:nvPr>
        </p:nvSpPr>
        <p:spPr/>
        <p:txBody>
          <a:bodyPr/>
          <a:p>
            <a:fld id="{AF03429D-9B8A-3E49-AD29-3FB27A810840}" type="datetimeFigureOut">
              <a:rPr altLang="en-US" kumimoji="1" lang="zh-CN" smtClean="0"/>
            </a:fld>
            <a:endParaRPr altLang="en-US" kumimoji="1" lang="zh-CN"/>
          </a:p>
        </p:txBody>
      </p:sp>
      <p:sp>
        <p:nvSpPr>
          <p:cNvPr id="1048660" name="页脚占位符 4"/>
          <p:cNvSpPr>
            <a:spLocks noGrp="1"/>
          </p:cNvSpPr>
          <p:nvPr>
            <p:ph type="ftr" sz="quarter" idx="11"/>
          </p:nvPr>
        </p:nvSpPr>
        <p:spPr/>
        <p:txBody>
          <a:bodyPr/>
          <a:p>
            <a:endParaRPr altLang="en-US" kumimoji="1" lang="zh-CN"/>
          </a:p>
        </p:txBody>
      </p:sp>
      <p:sp>
        <p:nvSpPr>
          <p:cNvPr id="1048661" name="灯片编号占位符 5"/>
          <p:cNvSpPr>
            <a:spLocks noGrp="1"/>
          </p:cNvSpPr>
          <p:nvPr>
            <p:ph type="sldNum" sz="quarter" idx="12"/>
          </p:nvPr>
        </p:nvSpPr>
        <p:spPr/>
        <p:txBody>
          <a:bodyPr/>
          <a:p>
            <a:fld id="{C0DFAA9C-0C31-8D43-B729-FF6A2316C9AA}" type="slidenum">
              <a:rPr altLang="en-US" kumimoji="1" lang="zh-CN" smtClean="0"/>
            </a:fld>
            <a:endParaRPr altLang="en-US" kumimoji="1"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5" name=""/>
        <p:cNvGrpSpPr/>
        <p:nvPr/>
      </p:nvGrpSpPr>
      <p:grpSpPr>
        <a:xfrm>
          <a:off x="0" y="0"/>
          <a:ext cx="0" cy="0"/>
          <a:chOff x="0" y="0"/>
          <a:chExt cx="0" cy="0"/>
        </a:xfrm>
      </p:grpSpPr>
      <p:sp>
        <p:nvSpPr>
          <p:cNvPr id="1048730" name="标题 1"/>
          <p:cNvSpPr>
            <a:spLocks noGrp="1"/>
          </p:cNvSpPr>
          <p:nvPr>
            <p:ph type="title"/>
          </p:nvPr>
        </p:nvSpPr>
        <p:spPr>
          <a:xfrm>
            <a:off x="831850" y="1709738"/>
            <a:ext cx="10515600" cy="2852737"/>
          </a:xfrm>
        </p:spPr>
        <p:txBody>
          <a:bodyPr anchor="b"/>
          <a:lstStyle>
            <a:lvl1pPr>
              <a:defRPr sz="6000"/>
            </a:lvl1pPr>
          </a:lstStyle>
          <a:p>
            <a:r>
              <a:rPr altLang="en-US" kumimoji="1" lang="zh-CN"/>
              <a:t>单击此处编辑母版标题样式</a:t>
            </a:r>
          </a:p>
        </p:txBody>
      </p:sp>
      <p:sp>
        <p:nvSpPr>
          <p:cNvPr id="1048731" name="文本占位符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kumimoji="1" lang="zh-CN"/>
              <a:t>单击此处编辑母版文本样式</a:t>
            </a:r>
          </a:p>
        </p:txBody>
      </p:sp>
      <p:sp>
        <p:nvSpPr>
          <p:cNvPr id="1048732" name="日期占位符 3"/>
          <p:cNvSpPr>
            <a:spLocks noGrp="1"/>
          </p:cNvSpPr>
          <p:nvPr>
            <p:ph type="dt" sz="half" idx="10"/>
          </p:nvPr>
        </p:nvSpPr>
        <p:spPr/>
        <p:txBody>
          <a:bodyPr/>
          <a:p>
            <a:fld id="{AF03429D-9B8A-3E49-AD29-3FB27A810840}" type="datetimeFigureOut">
              <a:rPr altLang="en-US" kumimoji="1" lang="zh-CN" smtClean="0"/>
            </a:fld>
            <a:endParaRPr altLang="en-US" kumimoji="1" lang="zh-CN"/>
          </a:p>
        </p:txBody>
      </p:sp>
      <p:sp>
        <p:nvSpPr>
          <p:cNvPr id="1048733" name="页脚占位符 4"/>
          <p:cNvSpPr>
            <a:spLocks noGrp="1"/>
          </p:cNvSpPr>
          <p:nvPr>
            <p:ph type="ftr" sz="quarter" idx="11"/>
          </p:nvPr>
        </p:nvSpPr>
        <p:spPr/>
        <p:txBody>
          <a:bodyPr/>
          <a:p>
            <a:endParaRPr altLang="en-US" kumimoji="1" lang="zh-CN"/>
          </a:p>
        </p:txBody>
      </p:sp>
      <p:sp>
        <p:nvSpPr>
          <p:cNvPr id="1048734" name="灯片编号占位符 5"/>
          <p:cNvSpPr>
            <a:spLocks noGrp="1"/>
          </p:cNvSpPr>
          <p:nvPr>
            <p:ph type="sldNum" sz="quarter" idx="12"/>
          </p:nvPr>
        </p:nvSpPr>
        <p:spPr/>
        <p:txBody>
          <a:bodyPr/>
          <a:p>
            <a:fld id="{C0DFAA9C-0C31-8D43-B729-FF6A2316C9AA}" type="slidenum">
              <a:rPr altLang="en-US" kumimoji="1" lang="zh-CN" smtClean="0"/>
            </a:fld>
            <a:endParaRPr altLang="en-US" kumimoji="1" 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4" name=""/>
        <p:cNvGrpSpPr/>
        <p:nvPr/>
      </p:nvGrpSpPr>
      <p:grpSpPr>
        <a:xfrm>
          <a:off x="0" y="0"/>
          <a:ext cx="0" cy="0"/>
          <a:chOff x="0" y="0"/>
          <a:chExt cx="0" cy="0"/>
        </a:xfrm>
      </p:grpSpPr>
      <p:sp>
        <p:nvSpPr>
          <p:cNvPr id="1048724" name="标题 1"/>
          <p:cNvSpPr>
            <a:spLocks noGrp="1"/>
          </p:cNvSpPr>
          <p:nvPr>
            <p:ph type="title"/>
          </p:nvPr>
        </p:nvSpPr>
        <p:spPr/>
        <p:txBody>
          <a:bodyPr/>
          <a:p>
            <a:r>
              <a:rPr altLang="en-US" kumimoji="1" lang="zh-CN"/>
              <a:t>单击此处编辑母版标题样式</a:t>
            </a:r>
          </a:p>
        </p:txBody>
      </p:sp>
      <p:sp>
        <p:nvSpPr>
          <p:cNvPr id="1048725" name="内容占位符 2"/>
          <p:cNvSpPr>
            <a:spLocks noGrp="1"/>
          </p:cNvSpPr>
          <p:nvPr>
            <p:ph sz="half" idx="1"/>
          </p:nvPr>
        </p:nvSpPr>
        <p:spPr>
          <a:xfrm>
            <a:off x="838200" y="1825625"/>
            <a:ext cx="5181600" cy="4351338"/>
          </a:xfrm>
        </p:spPr>
        <p:txBody>
          <a:bodyPr/>
          <a:p>
            <a:pPr lvl="0"/>
            <a:r>
              <a:rPr altLang="en-US" kumimoji="1" lang="zh-CN"/>
              <a:t>单击此处编辑母版文本样式</a:t>
            </a:r>
          </a:p>
          <a:p>
            <a:pPr lvl="1"/>
            <a:r>
              <a:rPr altLang="en-US" kumimoji="1" lang="zh-CN"/>
              <a:t>二级</a:t>
            </a:r>
          </a:p>
          <a:p>
            <a:pPr lvl="2"/>
            <a:r>
              <a:rPr altLang="en-US" kumimoji="1" lang="zh-CN"/>
              <a:t>三级</a:t>
            </a:r>
          </a:p>
          <a:p>
            <a:pPr lvl="3"/>
            <a:r>
              <a:rPr altLang="en-US" kumimoji="1" lang="zh-CN"/>
              <a:t>四级</a:t>
            </a:r>
          </a:p>
          <a:p>
            <a:pPr lvl="4"/>
            <a:r>
              <a:rPr altLang="en-US" kumimoji="1" lang="zh-CN"/>
              <a:t>五级</a:t>
            </a:r>
          </a:p>
        </p:txBody>
      </p:sp>
      <p:sp>
        <p:nvSpPr>
          <p:cNvPr id="1048726" name="内容占位符 3"/>
          <p:cNvSpPr>
            <a:spLocks noGrp="1"/>
          </p:cNvSpPr>
          <p:nvPr>
            <p:ph sz="half" idx="2"/>
          </p:nvPr>
        </p:nvSpPr>
        <p:spPr>
          <a:xfrm>
            <a:off x="6172200" y="1825625"/>
            <a:ext cx="5181600" cy="4351338"/>
          </a:xfrm>
        </p:spPr>
        <p:txBody>
          <a:bodyPr/>
          <a:p>
            <a:pPr lvl="0"/>
            <a:r>
              <a:rPr altLang="en-US" kumimoji="1" lang="zh-CN"/>
              <a:t>单击此处编辑母版文本样式</a:t>
            </a:r>
          </a:p>
          <a:p>
            <a:pPr lvl="1"/>
            <a:r>
              <a:rPr altLang="en-US" kumimoji="1" lang="zh-CN"/>
              <a:t>二级</a:t>
            </a:r>
          </a:p>
          <a:p>
            <a:pPr lvl="2"/>
            <a:r>
              <a:rPr altLang="en-US" kumimoji="1" lang="zh-CN"/>
              <a:t>三级</a:t>
            </a:r>
          </a:p>
          <a:p>
            <a:pPr lvl="3"/>
            <a:r>
              <a:rPr altLang="en-US" kumimoji="1" lang="zh-CN"/>
              <a:t>四级</a:t>
            </a:r>
          </a:p>
          <a:p>
            <a:pPr lvl="4"/>
            <a:r>
              <a:rPr altLang="en-US" kumimoji="1" lang="zh-CN"/>
              <a:t>五级</a:t>
            </a:r>
          </a:p>
        </p:txBody>
      </p:sp>
      <p:sp>
        <p:nvSpPr>
          <p:cNvPr id="1048727" name="日期占位符 4"/>
          <p:cNvSpPr>
            <a:spLocks noGrp="1"/>
          </p:cNvSpPr>
          <p:nvPr>
            <p:ph type="dt" sz="half" idx="10"/>
          </p:nvPr>
        </p:nvSpPr>
        <p:spPr/>
        <p:txBody>
          <a:bodyPr/>
          <a:p>
            <a:fld id="{AF03429D-9B8A-3E49-AD29-3FB27A810840}" type="datetimeFigureOut">
              <a:rPr altLang="en-US" kumimoji="1" lang="zh-CN" smtClean="0"/>
            </a:fld>
            <a:endParaRPr altLang="en-US" kumimoji="1" lang="zh-CN"/>
          </a:p>
        </p:txBody>
      </p:sp>
      <p:sp>
        <p:nvSpPr>
          <p:cNvPr id="1048728" name="页脚占位符 5"/>
          <p:cNvSpPr>
            <a:spLocks noGrp="1"/>
          </p:cNvSpPr>
          <p:nvPr>
            <p:ph type="ftr" sz="quarter" idx="11"/>
          </p:nvPr>
        </p:nvSpPr>
        <p:spPr/>
        <p:txBody>
          <a:bodyPr/>
          <a:p>
            <a:endParaRPr altLang="en-US" kumimoji="1" lang="zh-CN"/>
          </a:p>
        </p:txBody>
      </p:sp>
      <p:sp>
        <p:nvSpPr>
          <p:cNvPr id="1048729" name="灯片编号占位符 6"/>
          <p:cNvSpPr>
            <a:spLocks noGrp="1"/>
          </p:cNvSpPr>
          <p:nvPr>
            <p:ph type="sldNum" sz="quarter" idx="12"/>
          </p:nvPr>
        </p:nvSpPr>
        <p:spPr/>
        <p:txBody>
          <a:bodyPr/>
          <a:p>
            <a:fld id="{C0DFAA9C-0C31-8D43-B729-FF6A2316C9AA}" type="slidenum">
              <a:rPr altLang="en-US" kumimoji="1" lang="zh-CN" smtClean="0"/>
            </a:fld>
            <a:endParaRPr altLang="en-US" kumimoji="1" 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45" name="标题 1"/>
          <p:cNvSpPr>
            <a:spLocks noGrp="1"/>
          </p:cNvSpPr>
          <p:nvPr>
            <p:ph type="title"/>
          </p:nvPr>
        </p:nvSpPr>
        <p:spPr>
          <a:xfrm>
            <a:off x="839788" y="365125"/>
            <a:ext cx="10515600" cy="1325563"/>
          </a:xfrm>
        </p:spPr>
        <p:txBody>
          <a:bodyPr/>
          <a:p>
            <a:r>
              <a:rPr altLang="en-US" kumimoji="1" lang="zh-CN"/>
              <a:t>单击此处编辑母版标题样式</a:t>
            </a:r>
          </a:p>
        </p:txBody>
      </p:sp>
      <p:sp>
        <p:nvSpPr>
          <p:cNvPr id="1048746" name="文本占位符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kumimoji="1" lang="zh-CN"/>
              <a:t>单击此处编辑母版文本样式</a:t>
            </a:r>
          </a:p>
        </p:txBody>
      </p:sp>
      <p:sp>
        <p:nvSpPr>
          <p:cNvPr id="1048747" name="内容占位符 3"/>
          <p:cNvSpPr>
            <a:spLocks noGrp="1"/>
          </p:cNvSpPr>
          <p:nvPr>
            <p:ph sz="half" idx="2"/>
          </p:nvPr>
        </p:nvSpPr>
        <p:spPr>
          <a:xfrm>
            <a:off x="839788" y="2505075"/>
            <a:ext cx="5157787" cy="3684588"/>
          </a:xfrm>
        </p:spPr>
        <p:txBody>
          <a:bodyPr/>
          <a:p>
            <a:pPr lvl="0"/>
            <a:r>
              <a:rPr altLang="en-US" kumimoji="1" lang="zh-CN"/>
              <a:t>单击此处编辑母版文本样式</a:t>
            </a:r>
          </a:p>
          <a:p>
            <a:pPr lvl="1"/>
            <a:r>
              <a:rPr altLang="en-US" kumimoji="1" lang="zh-CN"/>
              <a:t>二级</a:t>
            </a:r>
          </a:p>
          <a:p>
            <a:pPr lvl="2"/>
            <a:r>
              <a:rPr altLang="en-US" kumimoji="1" lang="zh-CN"/>
              <a:t>三级</a:t>
            </a:r>
          </a:p>
          <a:p>
            <a:pPr lvl="3"/>
            <a:r>
              <a:rPr altLang="en-US" kumimoji="1" lang="zh-CN"/>
              <a:t>四级</a:t>
            </a:r>
          </a:p>
          <a:p>
            <a:pPr lvl="4"/>
            <a:r>
              <a:rPr altLang="en-US" kumimoji="1" lang="zh-CN"/>
              <a:t>五级</a:t>
            </a:r>
          </a:p>
        </p:txBody>
      </p:sp>
      <p:sp>
        <p:nvSpPr>
          <p:cNvPr id="1048748" name="文本占位符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kumimoji="1" lang="zh-CN"/>
              <a:t>单击此处编辑母版文本样式</a:t>
            </a:r>
          </a:p>
        </p:txBody>
      </p:sp>
      <p:sp>
        <p:nvSpPr>
          <p:cNvPr id="1048749" name="内容占位符 5"/>
          <p:cNvSpPr>
            <a:spLocks noGrp="1"/>
          </p:cNvSpPr>
          <p:nvPr>
            <p:ph sz="quarter" idx="4"/>
          </p:nvPr>
        </p:nvSpPr>
        <p:spPr>
          <a:xfrm>
            <a:off x="6172200" y="2505075"/>
            <a:ext cx="5183188" cy="3684588"/>
          </a:xfrm>
        </p:spPr>
        <p:txBody>
          <a:bodyPr/>
          <a:p>
            <a:pPr lvl="0"/>
            <a:r>
              <a:rPr altLang="en-US" kumimoji="1" lang="zh-CN"/>
              <a:t>单击此处编辑母版文本样式</a:t>
            </a:r>
          </a:p>
          <a:p>
            <a:pPr lvl="1"/>
            <a:r>
              <a:rPr altLang="en-US" kumimoji="1" lang="zh-CN"/>
              <a:t>二级</a:t>
            </a:r>
          </a:p>
          <a:p>
            <a:pPr lvl="2"/>
            <a:r>
              <a:rPr altLang="en-US" kumimoji="1" lang="zh-CN"/>
              <a:t>三级</a:t>
            </a:r>
          </a:p>
          <a:p>
            <a:pPr lvl="3"/>
            <a:r>
              <a:rPr altLang="en-US" kumimoji="1" lang="zh-CN"/>
              <a:t>四级</a:t>
            </a:r>
          </a:p>
          <a:p>
            <a:pPr lvl="4"/>
            <a:r>
              <a:rPr altLang="en-US" kumimoji="1" lang="zh-CN"/>
              <a:t>五级</a:t>
            </a:r>
          </a:p>
        </p:txBody>
      </p:sp>
      <p:sp>
        <p:nvSpPr>
          <p:cNvPr id="1048750" name="日期占位符 6"/>
          <p:cNvSpPr>
            <a:spLocks noGrp="1"/>
          </p:cNvSpPr>
          <p:nvPr>
            <p:ph type="dt" sz="half" idx="10"/>
          </p:nvPr>
        </p:nvSpPr>
        <p:spPr/>
        <p:txBody>
          <a:bodyPr/>
          <a:p>
            <a:fld id="{AF03429D-9B8A-3E49-AD29-3FB27A810840}" type="datetimeFigureOut">
              <a:rPr altLang="en-US" kumimoji="1" lang="zh-CN" smtClean="0"/>
            </a:fld>
            <a:endParaRPr altLang="en-US" kumimoji="1" lang="zh-CN"/>
          </a:p>
        </p:txBody>
      </p:sp>
      <p:sp>
        <p:nvSpPr>
          <p:cNvPr id="1048751" name="页脚占位符 7"/>
          <p:cNvSpPr>
            <a:spLocks noGrp="1"/>
          </p:cNvSpPr>
          <p:nvPr>
            <p:ph type="ftr" sz="quarter" idx="11"/>
          </p:nvPr>
        </p:nvSpPr>
        <p:spPr/>
        <p:txBody>
          <a:bodyPr/>
          <a:p>
            <a:endParaRPr altLang="en-US" kumimoji="1" lang="zh-CN"/>
          </a:p>
        </p:txBody>
      </p:sp>
      <p:sp>
        <p:nvSpPr>
          <p:cNvPr id="1048752" name="灯片编号占位符 8"/>
          <p:cNvSpPr>
            <a:spLocks noGrp="1"/>
          </p:cNvSpPr>
          <p:nvPr>
            <p:ph type="sldNum" sz="quarter" idx="12"/>
          </p:nvPr>
        </p:nvSpPr>
        <p:spPr/>
        <p:txBody>
          <a:bodyPr/>
          <a:p>
            <a:fld id="{C0DFAA9C-0C31-8D43-B729-FF6A2316C9AA}" type="slidenum">
              <a:rPr altLang="en-US" kumimoji="1" lang="zh-CN" smtClean="0"/>
            </a:fld>
            <a:endParaRPr altLang="en-US" kumimoji="1"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7" name=""/>
        <p:cNvGrpSpPr/>
        <p:nvPr/>
      </p:nvGrpSpPr>
      <p:grpSpPr>
        <a:xfrm>
          <a:off x="0" y="0"/>
          <a:ext cx="0" cy="0"/>
          <a:chOff x="0" y="0"/>
          <a:chExt cx="0" cy="0"/>
        </a:xfrm>
      </p:grpSpPr>
      <p:sp>
        <p:nvSpPr>
          <p:cNvPr id="1048741" name="标题 1"/>
          <p:cNvSpPr>
            <a:spLocks noGrp="1"/>
          </p:cNvSpPr>
          <p:nvPr>
            <p:ph type="title"/>
          </p:nvPr>
        </p:nvSpPr>
        <p:spPr/>
        <p:txBody>
          <a:bodyPr/>
          <a:p>
            <a:r>
              <a:rPr altLang="en-US" kumimoji="1" lang="zh-CN"/>
              <a:t>单击此处编辑母版标题样式</a:t>
            </a:r>
          </a:p>
        </p:txBody>
      </p:sp>
      <p:sp>
        <p:nvSpPr>
          <p:cNvPr id="1048742" name="日期占位符 2"/>
          <p:cNvSpPr>
            <a:spLocks noGrp="1"/>
          </p:cNvSpPr>
          <p:nvPr>
            <p:ph type="dt" sz="half" idx="10"/>
          </p:nvPr>
        </p:nvSpPr>
        <p:spPr/>
        <p:txBody>
          <a:bodyPr/>
          <a:p>
            <a:fld id="{AF03429D-9B8A-3E49-AD29-3FB27A810840}" type="datetimeFigureOut">
              <a:rPr altLang="en-US" kumimoji="1" lang="zh-CN" smtClean="0"/>
            </a:fld>
            <a:endParaRPr altLang="en-US" kumimoji="1" lang="zh-CN"/>
          </a:p>
        </p:txBody>
      </p:sp>
      <p:sp>
        <p:nvSpPr>
          <p:cNvPr id="1048743" name="页脚占位符 3"/>
          <p:cNvSpPr>
            <a:spLocks noGrp="1"/>
          </p:cNvSpPr>
          <p:nvPr>
            <p:ph type="ftr" sz="quarter" idx="11"/>
          </p:nvPr>
        </p:nvSpPr>
        <p:spPr/>
        <p:txBody>
          <a:bodyPr/>
          <a:p>
            <a:endParaRPr altLang="en-US" kumimoji="1" lang="zh-CN"/>
          </a:p>
        </p:txBody>
      </p:sp>
      <p:sp>
        <p:nvSpPr>
          <p:cNvPr id="1048744" name="灯片编号占位符 4"/>
          <p:cNvSpPr>
            <a:spLocks noGrp="1"/>
          </p:cNvSpPr>
          <p:nvPr>
            <p:ph type="sldNum" sz="quarter" idx="12"/>
          </p:nvPr>
        </p:nvSpPr>
        <p:spPr/>
        <p:txBody>
          <a:bodyPr/>
          <a:p>
            <a:fld id="{C0DFAA9C-0C31-8D43-B729-FF6A2316C9AA}" type="slidenum">
              <a:rPr altLang="en-US" kumimoji="1" lang="zh-CN" smtClean="0"/>
            </a:fld>
            <a:endParaRPr altLang="en-US" kumimoji="1"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69" name=""/>
        <p:cNvGrpSpPr/>
        <p:nvPr/>
      </p:nvGrpSpPr>
      <p:grpSpPr>
        <a:xfrm>
          <a:off x="0" y="0"/>
          <a:ext cx="0" cy="0"/>
          <a:chOff x="0" y="0"/>
          <a:chExt cx="0" cy="0"/>
        </a:xfrm>
      </p:grpSpPr>
      <p:sp>
        <p:nvSpPr>
          <p:cNvPr id="1048700" name="日期占位符 1"/>
          <p:cNvSpPr>
            <a:spLocks noGrp="1"/>
          </p:cNvSpPr>
          <p:nvPr>
            <p:ph type="dt" sz="half" idx="10"/>
          </p:nvPr>
        </p:nvSpPr>
        <p:spPr/>
        <p:txBody>
          <a:bodyPr/>
          <a:p>
            <a:fld id="{AF03429D-9B8A-3E49-AD29-3FB27A810840}" type="datetimeFigureOut">
              <a:rPr altLang="en-US" kumimoji="1" lang="zh-CN" smtClean="0"/>
            </a:fld>
            <a:endParaRPr altLang="en-US" kumimoji="1" lang="zh-CN"/>
          </a:p>
        </p:txBody>
      </p:sp>
      <p:sp>
        <p:nvSpPr>
          <p:cNvPr id="1048701" name="页脚占位符 2"/>
          <p:cNvSpPr>
            <a:spLocks noGrp="1"/>
          </p:cNvSpPr>
          <p:nvPr>
            <p:ph type="ftr" sz="quarter" idx="11"/>
          </p:nvPr>
        </p:nvSpPr>
        <p:spPr/>
        <p:txBody>
          <a:bodyPr/>
          <a:p>
            <a:endParaRPr altLang="en-US" kumimoji="1" lang="zh-CN"/>
          </a:p>
        </p:txBody>
      </p:sp>
      <p:sp>
        <p:nvSpPr>
          <p:cNvPr id="1048702" name="灯片编号占位符 3"/>
          <p:cNvSpPr>
            <a:spLocks noGrp="1"/>
          </p:cNvSpPr>
          <p:nvPr>
            <p:ph type="sldNum" sz="quarter" idx="12"/>
          </p:nvPr>
        </p:nvSpPr>
        <p:spPr/>
        <p:txBody>
          <a:bodyPr/>
          <a:p>
            <a:fld id="{C0DFAA9C-0C31-8D43-B729-FF6A2316C9AA}" type="slidenum">
              <a:rPr altLang="en-US" kumimoji="1" lang="zh-CN" smtClean="0"/>
            </a:fld>
            <a:endParaRPr altLang="en-US" kumimoji="1"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76" name=""/>
        <p:cNvGrpSpPr/>
        <p:nvPr/>
      </p:nvGrpSpPr>
      <p:grpSpPr>
        <a:xfrm>
          <a:off x="0" y="0"/>
          <a:ext cx="0" cy="0"/>
          <a:chOff x="0" y="0"/>
          <a:chExt cx="0" cy="0"/>
        </a:xfrm>
      </p:grpSpPr>
      <p:sp>
        <p:nvSpPr>
          <p:cNvPr id="1048735" name="标题 1"/>
          <p:cNvSpPr>
            <a:spLocks noGrp="1"/>
          </p:cNvSpPr>
          <p:nvPr>
            <p:ph type="title"/>
          </p:nvPr>
        </p:nvSpPr>
        <p:spPr>
          <a:xfrm>
            <a:off x="839788" y="457200"/>
            <a:ext cx="3932237" cy="1600200"/>
          </a:xfrm>
        </p:spPr>
        <p:txBody>
          <a:bodyPr anchor="b"/>
          <a:lstStyle>
            <a:lvl1pPr>
              <a:defRPr sz="3200"/>
            </a:lvl1pPr>
          </a:lstStyle>
          <a:p>
            <a:r>
              <a:rPr altLang="en-US" kumimoji="1" lang="zh-CN"/>
              <a:t>单击此处编辑母版标题样式</a:t>
            </a:r>
          </a:p>
        </p:txBody>
      </p:sp>
      <p:sp>
        <p:nvSpPr>
          <p:cNvPr id="1048736"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kumimoji="1" lang="zh-CN"/>
              <a:t>单击此处编辑母版文本样式</a:t>
            </a:r>
          </a:p>
          <a:p>
            <a:pPr lvl="1"/>
            <a:r>
              <a:rPr altLang="en-US" kumimoji="1" lang="zh-CN"/>
              <a:t>二级</a:t>
            </a:r>
          </a:p>
          <a:p>
            <a:pPr lvl="2"/>
            <a:r>
              <a:rPr altLang="en-US" kumimoji="1" lang="zh-CN"/>
              <a:t>三级</a:t>
            </a:r>
          </a:p>
          <a:p>
            <a:pPr lvl="3"/>
            <a:r>
              <a:rPr altLang="en-US" kumimoji="1" lang="zh-CN"/>
              <a:t>四级</a:t>
            </a:r>
          </a:p>
          <a:p>
            <a:pPr lvl="4"/>
            <a:r>
              <a:rPr altLang="en-US" kumimoji="1" lang="zh-CN"/>
              <a:t>五级</a:t>
            </a:r>
          </a:p>
        </p:txBody>
      </p:sp>
      <p:sp>
        <p:nvSpPr>
          <p:cNvPr id="1048737"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kumimoji="1" lang="zh-CN"/>
              <a:t>单击此处编辑母版文本样式</a:t>
            </a:r>
          </a:p>
        </p:txBody>
      </p:sp>
      <p:sp>
        <p:nvSpPr>
          <p:cNvPr id="1048738" name="日期占位符 4"/>
          <p:cNvSpPr>
            <a:spLocks noGrp="1"/>
          </p:cNvSpPr>
          <p:nvPr>
            <p:ph type="dt" sz="half" idx="10"/>
          </p:nvPr>
        </p:nvSpPr>
        <p:spPr/>
        <p:txBody>
          <a:bodyPr/>
          <a:p>
            <a:fld id="{AF03429D-9B8A-3E49-AD29-3FB27A810840}" type="datetimeFigureOut">
              <a:rPr altLang="en-US" kumimoji="1" lang="zh-CN" smtClean="0"/>
            </a:fld>
            <a:endParaRPr altLang="en-US" kumimoji="1" lang="zh-CN"/>
          </a:p>
        </p:txBody>
      </p:sp>
      <p:sp>
        <p:nvSpPr>
          <p:cNvPr id="1048739" name="页脚占位符 5"/>
          <p:cNvSpPr>
            <a:spLocks noGrp="1"/>
          </p:cNvSpPr>
          <p:nvPr>
            <p:ph type="ftr" sz="quarter" idx="11"/>
          </p:nvPr>
        </p:nvSpPr>
        <p:spPr/>
        <p:txBody>
          <a:bodyPr/>
          <a:p>
            <a:endParaRPr altLang="en-US" kumimoji="1" lang="zh-CN"/>
          </a:p>
        </p:txBody>
      </p:sp>
      <p:sp>
        <p:nvSpPr>
          <p:cNvPr id="1048740" name="灯片编号占位符 6"/>
          <p:cNvSpPr>
            <a:spLocks noGrp="1"/>
          </p:cNvSpPr>
          <p:nvPr>
            <p:ph type="sldNum" sz="quarter" idx="12"/>
          </p:nvPr>
        </p:nvSpPr>
        <p:spPr/>
        <p:txBody>
          <a:bodyPr/>
          <a:p>
            <a:fld id="{C0DFAA9C-0C31-8D43-B729-FF6A2316C9AA}" type="slidenum">
              <a:rPr altLang="en-US" kumimoji="1" lang="zh-CN" smtClean="0"/>
            </a:fld>
            <a:endParaRPr altLang="en-US" kumimoji="1"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28" name=""/>
        <p:cNvGrpSpPr/>
        <p:nvPr/>
      </p:nvGrpSpPr>
      <p:grpSpPr>
        <a:xfrm>
          <a:off x="0" y="0"/>
          <a:ext cx="0" cy="0"/>
          <a:chOff x="0" y="0"/>
          <a:chExt cx="0" cy="0"/>
        </a:xfrm>
      </p:grpSpPr>
      <p:sp>
        <p:nvSpPr>
          <p:cNvPr id="1048588" name="标题 1"/>
          <p:cNvSpPr>
            <a:spLocks noGrp="1"/>
          </p:cNvSpPr>
          <p:nvPr>
            <p:ph type="title"/>
          </p:nvPr>
        </p:nvSpPr>
        <p:spPr/>
        <p:txBody>
          <a:bodyPr/>
          <a:p>
            <a:r>
              <a:rPr altLang="en-US" kumimoji="1" lang="zh-CN"/>
              <a:t>单击此处编辑母版标题样式</a:t>
            </a:r>
          </a:p>
        </p:txBody>
      </p:sp>
      <p:sp>
        <p:nvSpPr>
          <p:cNvPr id="1048589" name="内容占位符 2"/>
          <p:cNvSpPr>
            <a:spLocks noGrp="1"/>
          </p:cNvSpPr>
          <p:nvPr>
            <p:ph idx="1"/>
          </p:nvPr>
        </p:nvSpPr>
        <p:spPr/>
        <p:txBody>
          <a:bodyPr/>
          <a:p>
            <a:pPr lvl="0"/>
            <a:r>
              <a:rPr altLang="en-US" kumimoji="1" lang="zh-CN"/>
              <a:t>单击此处编辑母版文本样式</a:t>
            </a:r>
          </a:p>
          <a:p>
            <a:pPr lvl="1"/>
            <a:r>
              <a:rPr altLang="en-US" kumimoji="1" lang="zh-CN"/>
              <a:t>二级</a:t>
            </a:r>
          </a:p>
          <a:p>
            <a:pPr lvl="2"/>
            <a:r>
              <a:rPr altLang="en-US" kumimoji="1" lang="zh-CN"/>
              <a:t>三级</a:t>
            </a:r>
          </a:p>
          <a:p>
            <a:pPr lvl="3"/>
            <a:r>
              <a:rPr altLang="en-US" kumimoji="1" lang="zh-CN"/>
              <a:t>四级</a:t>
            </a:r>
          </a:p>
          <a:p>
            <a:pPr lvl="4"/>
            <a:r>
              <a:rPr altLang="en-US" kumimoji="1" lang="zh-CN"/>
              <a:t>五级</a:t>
            </a:r>
          </a:p>
        </p:txBody>
      </p:sp>
      <p:sp>
        <p:nvSpPr>
          <p:cNvPr id="1048590" name="日期占位符 3"/>
          <p:cNvSpPr>
            <a:spLocks noGrp="1"/>
          </p:cNvSpPr>
          <p:nvPr>
            <p:ph type="dt" sz="half" idx="10"/>
          </p:nvPr>
        </p:nvSpPr>
        <p:spPr/>
        <p:txBody>
          <a:bodyPr/>
          <a:p>
            <a:fld id="{AF03429D-9B8A-3E49-AD29-3FB27A810840}" type="datetimeFigureOut">
              <a:rPr altLang="en-US" kumimoji="1" lang="zh-CN" smtClean="0"/>
            </a:fld>
            <a:endParaRPr altLang="en-US" kumimoji="1" lang="zh-CN"/>
          </a:p>
        </p:txBody>
      </p:sp>
      <p:sp>
        <p:nvSpPr>
          <p:cNvPr id="1048591" name="页脚占位符 4"/>
          <p:cNvSpPr>
            <a:spLocks noGrp="1"/>
          </p:cNvSpPr>
          <p:nvPr>
            <p:ph type="ftr" sz="quarter" idx="11"/>
          </p:nvPr>
        </p:nvSpPr>
        <p:spPr/>
        <p:txBody>
          <a:bodyPr/>
          <a:p>
            <a:endParaRPr altLang="en-US" kumimoji="1" lang="zh-CN"/>
          </a:p>
        </p:txBody>
      </p:sp>
      <p:sp>
        <p:nvSpPr>
          <p:cNvPr id="1048592" name="灯片编号占位符 5"/>
          <p:cNvSpPr>
            <a:spLocks noGrp="1"/>
          </p:cNvSpPr>
          <p:nvPr>
            <p:ph type="sldNum" sz="quarter" idx="12"/>
          </p:nvPr>
        </p:nvSpPr>
        <p:spPr/>
        <p:txBody>
          <a:bodyPr/>
          <a:p>
            <a:fld id="{C0DFAA9C-0C31-8D43-B729-FF6A2316C9AA}" type="slidenum">
              <a:rPr altLang="en-US" kumimoji="1" lang="zh-CN" smtClean="0"/>
            </a:fld>
            <a:endParaRPr altLang="en-US" kumimoji="1" 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1" name=""/>
        <p:cNvGrpSpPr/>
        <p:nvPr/>
      </p:nvGrpSpPr>
      <p:grpSpPr>
        <a:xfrm>
          <a:off x="0" y="0"/>
          <a:ext cx="0" cy="0"/>
          <a:chOff x="0" y="0"/>
          <a:chExt cx="0" cy="0"/>
        </a:xfrm>
      </p:grpSpPr>
      <p:sp>
        <p:nvSpPr>
          <p:cNvPr id="1048708" name="标题 1"/>
          <p:cNvSpPr>
            <a:spLocks noGrp="1"/>
          </p:cNvSpPr>
          <p:nvPr>
            <p:ph type="title"/>
          </p:nvPr>
        </p:nvSpPr>
        <p:spPr>
          <a:xfrm>
            <a:off x="839788" y="457200"/>
            <a:ext cx="3932237" cy="1600200"/>
          </a:xfrm>
        </p:spPr>
        <p:txBody>
          <a:bodyPr anchor="b"/>
          <a:lstStyle>
            <a:lvl1pPr>
              <a:defRPr sz="3200"/>
            </a:lvl1pPr>
          </a:lstStyle>
          <a:p>
            <a:r>
              <a:rPr altLang="en-US" kumimoji="1" lang="zh-CN"/>
              <a:t>单击此处编辑母版标题样式</a:t>
            </a:r>
          </a:p>
        </p:txBody>
      </p:sp>
      <p:sp>
        <p:nvSpPr>
          <p:cNvPr id="1048709" name="图片占位符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kumimoji="1" lang="zh-CN"/>
          </a:p>
        </p:txBody>
      </p:sp>
      <p:sp>
        <p:nvSpPr>
          <p:cNvPr id="1048710"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kumimoji="1" lang="zh-CN"/>
              <a:t>单击此处编辑母版文本样式</a:t>
            </a:r>
          </a:p>
        </p:txBody>
      </p:sp>
      <p:sp>
        <p:nvSpPr>
          <p:cNvPr id="1048711" name="日期占位符 4"/>
          <p:cNvSpPr>
            <a:spLocks noGrp="1"/>
          </p:cNvSpPr>
          <p:nvPr>
            <p:ph type="dt" sz="half" idx="10"/>
          </p:nvPr>
        </p:nvSpPr>
        <p:spPr/>
        <p:txBody>
          <a:bodyPr/>
          <a:p>
            <a:fld id="{AF03429D-9B8A-3E49-AD29-3FB27A810840}" type="datetimeFigureOut">
              <a:rPr altLang="en-US" kumimoji="1" lang="zh-CN" smtClean="0"/>
            </a:fld>
            <a:endParaRPr altLang="en-US" kumimoji="1" lang="zh-CN"/>
          </a:p>
        </p:txBody>
      </p:sp>
      <p:sp>
        <p:nvSpPr>
          <p:cNvPr id="1048712" name="页脚占位符 5"/>
          <p:cNvSpPr>
            <a:spLocks noGrp="1"/>
          </p:cNvSpPr>
          <p:nvPr>
            <p:ph type="ftr" sz="quarter" idx="11"/>
          </p:nvPr>
        </p:nvSpPr>
        <p:spPr/>
        <p:txBody>
          <a:bodyPr/>
          <a:p>
            <a:endParaRPr altLang="en-US" kumimoji="1" lang="zh-CN"/>
          </a:p>
        </p:txBody>
      </p:sp>
      <p:sp>
        <p:nvSpPr>
          <p:cNvPr id="1048713" name="灯片编号占位符 6"/>
          <p:cNvSpPr>
            <a:spLocks noGrp="1"/>
          </p:cNvSpPr>
          <p:nvPr>
            <p:ph type="sldNum" sz="quarter" idx="12"/>
          </p:nvPr>
        </p:nvSpPr>
        <p:spPr/>
        <p:txBody>
          <a:bodyPr/>
          <a:p>
            <a:fld id="{C0DFAA9C-0C31-8D43-B729-FF6A2316C9AA}" type="slidenum">
              <a:rPr altLang="en-US" kumimoji="1" lang="zh-CN" smtClean="0"/>
            </a:fld>
            <a:endParaRPr altLang="en-US" kumimoji="1" 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72" name=""/>
        <p:cNvGrpSpPr/>
        <p:nvPr/>
      </p:nvGrpSpPr>
      <p:grpSpPr>
        <a:xfrm>
          <a:off x="0" y="0"/>
          <a:ext cx="0" cy="0"/>
          <a:chOff x="0" y="0"/>
          <a:chExt cx="0" cy="0"/>
        </a:xfrm>
      </p:grpSpPr>
      <p:sp>
        <p:nvSpPr>
          <p:cNvPr id="1048714" name="标题 1"/>
          <p:cNvSpPr>
            <a:spLocks noGrp="1"/>
          </p:cNvSpPr>
          <p:nvPr>
            <p:ph type="title"/>
          </p:nvPr>
        </p:nvSpPr>
        <p:spPr/>
        <p:txBody>
          <a:bodyPr/>
          <a:p>
            <a:r>
              <a:rPr altLang="en-US" kumimoji="1" lang="zh-CN"/>
              <a:t>单击此处编辑母版标题样式</a:t>
            </a:r>
          </a:p>
        </p:txBody>
      </p:sp>
      <p:sp>
        <p:nvSpPr>
          <p:cNvPr id="1048715" name="竖排文字占位符 2"/>
          <p:cNvSpPr>
            <a:spLocks noGrp="1"/>
          </p:cNvSpPr>
          <p:nvPr>
            <p:ph type="body" orient="vert" idx="1"/>
          </p:nvPr>
        </p:nvSpPr>
        <p:spPr/>
        <p:txBody>
          <a:bodyPr vert="eaVert"/>
          <a:p>
            <a:pPr lvl="0"/>
            <a:r>
              <a:rPr altLang="en-US" kumimoji="1" lang="zh-CN"/>
              <a:t>单击此处编辑母版文本样式</a:t>
            </a:r>
          </a:p>
          <a:p>
            <a:pPr lvl="1"/>
            <a:r>
              <a:rPr altLang="en-US" kumimoji="1" lang="zh-CN"/>
              <a:t>二级</a:t>
            </a:r>
          </a:p>
          <a:p>
            <a:pPr lvl="2"/>
            <a:r>
              <a:rPr altLang="en-US" kumimoji="1" lang="zh-CN"/>
              <a:t>三级</a:t>
            </a:r>
          </a:p>
          <a:p>
            <a:pPr lvl="3"/>
            <a:r>
              <a:rPr altLang="en-US" kumimoji="1" lang="zh-CN"/>
              <a:t>四级</a:t>
            </a:r>
          </a:p>
          <a:p>
            <a:pPr lvl="4"/>
            <a:r>
              <a:rPr altLang="en-US" kumimoji="1" lang="zh-CN"/>
              <a:t>五级</a:t>
            </a:r>
          </a:p>
        </p:txBody>
      </p:sp>
      <p:sp>
        <p:nvSpPr>
          <p:cNvPr id="1048716" name="日期占位符 3"/>
          <p:cNvSpPr>
            <a:spLocks noGrp="1"/>
          </p:cNvSpPr>
          <p:nvPr>
            <p:ph type="dt" sz="half" idx="10"/>
          </p:nvPr>
        </p:nvSpPr>
        <p:spPr/>
        <p:txBody>
          <a:bodyPr/>
          <a:p>
            <a:fld id="{AF03429D-9B8A-3E49-AD29-3FB27A810840}" type="datetimeFigureOut">
              <a:rPr altLang="en-US" kumimoji="1" lang="zh-CN" smtClean="0"/>
            </a:fld>
            <a:endParaRPr altLang="en-US" kumimoji="1" lang="zh-CN"/>
          </a:p>
        </p:txBody>
      </p:sp>
      <p:sp>
        <p:nvSpPr>
          <p:cNvPr id="1048717" name="页脚占位符 4"/>
          <p:cNvSpPr>
            <a:spLocks noGrp="1"/>
          </p:cNvSpPr>
          <p:nvPr>
            <p:ph type="ftr" sz="quarter" idx="11"/>
          </p:nvPr>
        </p:nvSpPr>
        <p:spPr/>
        <p:txBody>
          <a:bodyPr/>
          <a:p>
            <a:endParaRPr altLang="en-US" kumimoji="1" lang="zh-CN"/>
          </a:p>
        </p:txBody>
      </p:sp>
      <p:sp>
        <p:nvSpPr>
          <p:cNvPr id="1048718" name="灯片编号占位符 5"/>
          <p:cNvSpPr>
            <a:spLocks noGrp="1"/>
          </p:cNvSpPr>
          <p:nvPr>
            <p:ph type="sldNum" sz="quarter" idx="12"/>
          </p:nvPr>
        </p:nvSpPr>
        <p:spPr/>
        <p:txBody>
          <a:bodyPr/>
          <a:p>
            <a:fld id="{C0DFAA9C-0C31-8D43-B729-FF6A2316C9AA}" type="slidenum">
              <a:rPr altLang="en-US" kumimoji="1" lang="zh-CN" smtClean="0"/>
            </a:fld>
            <a:endParaRPr altLang="en-US" kumimoji="1" 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竖排标题与文本">
    <p:spTree>
      <p:nvGrpSpPr>
        <p:cNvPr id="73" name=""/>
        <p:cNvGrpSpPr/>
        <p:nvPr/>
      </p:nvGrpSpPr>
      <p:grpSpPr>
        <a:xfrm>
          <a:off x="0" y="0"/>
          <a:ext cx="0" cy="0"/>
          <a:chOff x="0" y="0"/>
          <a:chExt cx="0" cy="0"/>
        </a:xfrm>
      </p:grpSpPr>
      <p:sp>
        <p:nvSpPr>
          <p:cNvPr id="1048719" name="竖排标题 1"/>
          <p:cNvSpPr>
            <a:spLocks noGrp="1"/>
          </p:cNvSpPr>
          <p:nvPr>
            <p:ph type="title" orient="vert"/>
          </p:nvPr>
        </p:nvSpPr>
        <p:spPr>
          <a:xfrm>
            <a:off x="8724900" y="365125"/>
            <a:ext cx="2628900" cy="5811838"/>
          </a:xfrm>
        </p:spPr>
        <p:txBody>
          <a:bodyPr vert="eaVert"/>
          <a:p>
            <a:r>
              <a:rPr altLang="en-US" kumimoji="1" lang="zh-CN"/>
              <a:t>单击此处编辑母版标题样式</a:t>
            </a:r>
          </a:p>
        </p:txBody>
      </p:sp>
      <p:sp>
        <p:nvSpPr>
          <p:cNvPr id="1048720" name="竖排文字占位符 2"/>
          <p:cNvSpPr>
            <a:spLocks noGrp="1"/>
          </p:cNvSpPr>
          <p:nvPr>
            <p:ph type="body" orient="vert" idx="1"/>
          </p:nvPr>
        </p:nvSpPr>
        <p:spPr>
          <a:xfrm>
            <a:off x="838200" y="365125"/>
            <a:ext cx="7734300" cy="5811838"/>
          </a:xfrm>
        </p:spPr>
        <p:txBody>
          <a:bodyPr vert="eaVert"/>
          <a:p>
            <a:pPr lvl="0"/>
            <a:r>
              <a:rPr altLang="en-US" kumimoji="1" lang="zh-CN"/>
              <a:t>单击此处编辑母版文本样式</a:t>
            </a:r>
          </a:p>
          <a:p>
            <a:pPr lvl="1"/>
            <a:r>
              <a:rPr altLang="en-US" kumimoji="1" lang="zh-CN"/>
              <a:t>二级</a:t>
            </a:r>
          </a:p>
          <a:p>
            <a:pPr lvl="2"/>
            <a:r>
              <a:rPr altLang="en-US" kumimoji="1" lang="zh-CN"/>
              <a:t>三级</a:t>
            </a:r>
          </a:p>
          <a:p>
            <a:pPr lvl="3"/>
            <a:r>
              <a:rPr altLang="en-US" kumimoji="1" lang="zh-CN"/>
              <a:t>四级</a:t>
            </a:r>
          </a:p>
          <a:p>
            <a:pPr lvl="4"/>
            <a:r>
              <a:rPr altLang="en-US" kumimoji="1" lang="zh-CN"/>
              <a:t>五级</a:t>
            </a:r>
          </a:p>
        </p:txBody>
      </p:sp>
      <p:sp>
        <p:nvSpPr>
          <p:cNvPr id="1048721" name="日期占位符 3"/>
          <p:cNvSpPr>
            <a:spLocks noGrp="1"/>
          </p:cNvSpPr>
          <p:nvPr>
            <p:ph type="dt" sz="half" idx="10"/>
          </p:nvPr>
        </p:nvSpPr>
        <p:spPr/>
        <p:txBody>
          <a:bodyPr/>
          <a:p>
            <a:fld id="{AF03429D-9B8A-3E49-AD29-3FB27A810840}" type="datetimeFigureOut">
              <a:rPr altLang="en-US" kumimoji="1" lang="zh-CN" smtClean="0"/>
            </a:fld>
            <a:endParaRPr altLang="en-US" kumimoji="1" lang="zh-CN"/>
          </a:p>
        </p:txBody>
      </p:sp>
      <p:sp>
        <p:nvSpPr>
          <p:cNvPr id="1048722" name="页脚占位符 4"/>
          <p:cNvSpPr>
            <a:spLocks noGrp="1"/>
          </p:cNvSpPr>
          <p:nvPr>
            <p:ph type="ftr" sz="quarter" idx="11"/>
          </p:nvPr>
        </p:nvSpPr>
        <p:spPr/>
        <p:txBody>
          <a:bodyPr/>
          <a:p>
            <a:endParaRPr altLang="en-US" kumimoji="1" lang="zh-CN"/>
          </a:p>
        </p:txBody>
      </p:sp>
      <p:sp>
        <p:nvSpPr>
          <p:cNvPr id="1048723" name="灯片编号占位符 5"/>
          <p:cNvSpPr>
            <a:spLocks noGrp="1"/>
          </p:cNvSpPr>
          <p:nvPr>
            <p:ph type="sldNum" sz="quarter" idx="12"/>
          </p:nvPr>
        </p:nvSpPr>
        <p:spPr/>
        <p:txBody>
          <a:bodyPr/>
          <a:p>
            <a:fld id="{C0DFAA9C-0C31-8D43-B729-FF6A2316C9AA}" type="slidenum">
              <a:rPr altLang="en-US" kumimoji="1" lang="zh-CN" smtClean="0"/>
            </a:fld>
            <a:endParaRPr altLang="en-US" kumimoji="1"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3" name=""/>
        <p:cNvGrpSpPr/>
        <p:nvPr/>
      </p:nvGrpSpPr>
      <p:grpSpPr>
        <a:xfrm>
          <a:off x="0" y="0"/>
          <a:ext cx="0" cy="0"/>
          <a:chOff x="0" y="0"/>
          <a:chExt cx="0" cy="0"/>
        </a:xfrm>
      </p:grpSpPr>
      <p:sp>
        <p:nvSpPr>
          <p:cNvPr id="1048773" name="标题 1"/>
          <p:cNvSpPr>
            <a:spLocks noGrp="1"/>
          </p:cNvSpPr>
          <p:nvPr>
            <p:ph type="title"/>
          </p:nvPr>
        </p:nvSpPr>
        <p:spPr>
          <a:xfrm>
            <a:off x="831850" y="1709738"/>
            <a:ext cx="10515600" cy="2852737"/>
          </a:xfrm>
        </p:spPr>
        <p:txBody>
          <a:bodyPr anchor="b"/>
          <a:lstStyle>
            <a:lvl1pPr>
              <a:defRPr sz="6000"/>
            </a:lvl1pPr>
          </a:lstStyle>
          <a:p>
            <a:r>
              <a:rPr altLang="en-US" kumimoji="1" lang="zh-CN"/>
              <a:t>单击此处编辑母版标题样式</a:t>
            </a:r>
          </a:p>
        </p:txBody>
      </p:sp>
      <p:sp>
        <p:nvSpPr>
          <p:cNvPr id="1048774" name="文本占位符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kumimoji="1" lang="zh-CN"/>
              <a:t>单击此处编辑母版文本样式</a:t>
            </a:r>
          </a:p>
        </p:txBody>
      </p:sp>
      <p:sp>
        <p:nvSpPr>
          <p:cNvPr id="1048775" name="日期占位符 3"/>
          <p:cNvSpPr>
            <a:spLocks noGrp="1"/>
          </p:cNvSpPr>
          <p:nvPr>
            <p:ph type="dt" sz="half" idx="10"/>
          </p:nvPr>
        </p:nvSpPr>
        <p:spPr/>
        <p:txBody>
          <a:bodyPr/>
          <a:p>
            <a:fld id="{AF03429D-9B8A-3E49-AD29-3FB27A810840}" type="datetimeFigureOut">
              <a:rPr altLang="en-US" kumimoji="1" lang="zh-CN" smtClean="0"/>
            </a:fld>
            <a:endParaRPr altLang="en-US" kumimoji="1" lang="zh-CN"/>
          </a:p>
        </p:txBody>
      </p:sp>
      <p:sp>
        <p:nvSpPr>
          <p:cNvPr id="1048776" name="页脚占位符 4"/>
          <p:cNvSpPr>
            <a:spLocks noGrp="1"/>
          </p:cNvSpPr>
          <p:nvPr>
            <p:ph type="ftr" sz="quarter" idx="11"/>
          </p:nvPr>
        </p:nvSpPr>
        <p:spPr/>
        <p:txBody>
          <a:bodyPr/>
          <a:p>
            <a:endParaRPr altLang="en-US" kumimoji="1" lang="zh-CN"/>
          </a:p>
        </p:txBody>
      </p:sp>
      <p:sp>
        <p:nvSpPr>
          <p:cNvPr id="1048777" name="灯片编号占位符 5"/>
          <p:cNvSpPr>
            <a:spLocks noGrp="1"/>
          </p:cNvSpPr>
          <p:nvPr>
            <p:ph type="sldNum" sz="quarter" idx="12"/>
          </p:nvPr>
        </p:nvSpPr>
        <p:spPr/>
        <p:txBody>
          <a:bodyPr/>
          <a:p>
            <a:fld id="{C0DFAA9C-0C31-8D43-B729-FF6A2316C9AA}" type="slidenum">
              <a:rPr altLang="en-US" kumimoji="1" lang="zh-CN" smtClean="0"/>
            </a:fld>
            <a:endParaRPr altLang="en-US" kumimoji="1"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4" name=""/>
        <p:cNvGrpSpPr/>
        <p:nvPr/>
      </p:nvGrpSpPr>
      <p:grpSpPr>
        <a:xfrm>
          <a:off x="0" y="0"/>
          <a:ext cx="0" cy="0"/>
          <a:chOff x="0" y="0"/>
          <a:chExt cx="0" cy="0"/>
        </a:xfrm>
      </p:grpSpPr>
      <p:sp>
        <p:nvSpPr>
          <p:cNvPr id="1048778" name="标题 1"/>
          <p:cNvSpPr>
            <a:spLocks noGrp="1"/>
          </p:cNvSpPr>
          <p:nvPr>
            <p:ph type="title"/>
          </p:nvPr>
        </p:nvSpPr>
        <p:spPr/>
        <p:txBody>
          <a:bodyPr/>
          <a:p>
            <a:r>
              <a:rPr altLang="en-US" kumimoji="1" lang="zh-CN"/>
              <a:t>单击此处编辑母版标题样式</a:t>
            </a:r>
          </a:p>
        </p:txBody>
      </p:sp>
      <p:sp>
        <p:nvSpPr>
          <p:cNvPr id="1048779" name="内容占位符 2"/>
          <p:cNvSpPr>
            <a:spLocks noGrp="1"/>
          </p:cNvSpPr>
          <p:nvPr>
            <p:ph sz="half" idx="1"/>
          </p:nvPr>
        </p:nvSpPr>
        <p:spPr>
          <a:xfrm>
            <a:off x="838200" y="1825625"/>
            <a:ext cx="5181600" cy="4351338"/>
          </a:xfrm>
        </p:spPr>
        <p:txBody>
          <a:bodyPr/>
          <a:p>
            <a:pPr lvl="0"/>
            <a:r>
              <a:rPr altLang="en-US" kumimoji="1" lang="zh-CN"/>
              <a:t>单击此处编辑母版文本样式</a:t>
            </a:r>
          </a:p>
          <a:p>
            <a:pPr lvl="1"/>
            <a:r>
              <a:rPr altLang="en-US" kumimoji="1" lang="zh-CN"/>
              <a:t>二级</a:t>
            </a:r>
          </a:p>
          <a:p>
            <a:pPr lvl="2"/>
            <a:r>
              <a:rPr altLang="en-US" kumimoji="1" lang="zh-CN"/>
              <a:t>三级</a:t>
            </a:r>
          </a:p>
          <a:p>
            <a:pPr lvl="3"/>
            <a:r>
              <a:rPr altLang="en-US" kumimoji="1" lang="zh-CN"/>
              <a:t>四级</a:t>
            </a:r>
          </a:p>
          <a:p>
            <a:pPr lvl="4"/>
            <a:r>
              <a:rPr altLang="en-US" kumimoji="1" lang="zh-CN"/>
              <a:t>五级</a:t>
            </a:r>
          </a:p>
        </p:txBody>
      </p:sp>
      <p:sp>
        <p:nvSpPr>
          <p:cNvPr id="1048780" name="内容占位符 3"/>
          <p:cNvSpPr>
            <a:spLocks noGrp="1"/>
          </p:cNvSpPr>
          <p:nvPr>
            <p:ph sz="half" idx="2"/>
          </p:nvPr>
        </p:nvSpPr>
        <p:spPr>
          <a:xfrm>
            <a:off x="6172200" y="1825625"/>
            <a:ext cx="5181600" cy="4351338"/>
          </a:xfrm>
        </p:spPr>
        <p:txBody>
          <a:bodyPr/>
          <a:p>
            <a:pPr lvl="0"/>
            <a:r>
              <a:rPr altLang="en-US" kumimoji="1" lang="zh-CN"/>
              <a:t>单击此处编辑母版文本样式</a:t>
            </a:r>
          </a:p>
          <a:p>
            <a:pPr lvl="1"/>
            <a:r>
              <a:rPr altLang="en-US" kumimoji="1" lang="zh-CN"/>
              <a:t>二级</a:t>
            </a:r>
          </a:p>
          <a:p>
            <a:pPr lvl="2"/>
            <a:r>
              <a:rPr altLang="en-US" kumimoji="1" lang="zh-CN"/>
              <a:t>三级</a:t>
            </a:r>
          </a:p>
          <a:p>
            <a:pPr lvl="3"/>
            <a:r>
              <a:rPr altLang="en-US" kumimoji="1" lang="zh-CN"/>
              <a:t>四级</a:t>
            </a:r>
          </a:p>
          <a:p>
            <a:pPr lvl="4"/>
            <a:r>
              <a:rPr altLang="en-US" kumimoji="1" lang="zh-CN"/>
              <a:t>五级</a:t>
            </a:r>
          </a:p>
        </p:txBody>
      </p:sp>
      <p:sp>
        <p:nvSpPr>
          <p:cNvPr id="1048781" name="日期占位符 4"/>
          <p:cNvSpPr>
            <a:spLocks noGrp="1"/>
          </p:cNvSpPr>
          <p:nvPr>
            <p:ph type="dt" sz="half" idx="10"/>
          </p:nvPr>
        </p:nvSpPr>
        <p:spPr/>
        <p:txBody>
          <a:bodyPr/>
          <a:p>
            <a:fld id="{AF03429D-9B8A-3E49-AD29-3FB27A810840}" type="datetimeFigureOut">
              <a:rPr altLang="en-US" kumimoji="1" lang="zh-CN" smtClean="0"/>
            </a:fld>
            <a:endParaRPr altLang="en-US" kumimoji="1" lang="zh-CN"/>
          </a:p>
        </p:txBody>
      </p:sp>
      <p:sp>
        <p:nvSpPr>
          <p:cNvPr id="1048782" name="页脚占位符 5"/>
          <p:cNvSpPr>
            <a:spLocks noGrp="1"/>
          </p:cNvSpPr>
          <p:nvPr>
            <p:ph type="ftr" sz="quarter" idx="11"/>
          </p:nvPr>
        </p:nvSpPr>
        <p:spPr/>
        <p:txBody>
          <a:bodyPr/>
          <a:p>
            <a:endParaRPr altLang="en-US" kumimoji="1" lang="zh-CN"/>
          </a:p>
        </p:txBody>
      </p:sp>
      <p:sp>
        <p:nvSpPr>
          <p:cNvPr id="1048783" name="灯片编号占位符 6"/>
          <p:cNvSpPr>
            <a:spLocks noGrp="1"/>
          </p:cNvSpPr>
          <p:nvPr>
            <p:ph type="sldNum" sz="quarter" idx="12"/>
          </p:nvPr>
        </p:nvSpPr>
        <p:spPr/>
        <p:txBody>
          <a:bodyPr/>
          <a:p>
            <a:fld id="{C0DFAA9C-0C31-8D43-B729-FF6A2316C9AA}" type="slidenum">
              <a:rPr altLang="en-US" kumimoji="1" lang="zh-CN" smtClean="0"/>
            </a:fld>
            <a:endParaRPr altLang="en-US" kumimoji="1"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5" name=""/>
        <p:cNvGrpSpPr/>
        <p:nvPr/>
      </p:nvGrpSpPr>
      <p:grpSpPr>
        <a:xfrm>
          <a:off x="0" y="0"/>
          <a:ext cx="0" cy="0"/>
          <a:chOff x="0" y="0"/>
          <a:chExt cx="0" cy="0"/>
        </a:xfrm>
      </p:grpSpPr>
      <p:sp>
        <p:nvSpPr>
          <p:cNvPr id="1048784" name="标题 1"/>
          <p:cNvSpPr>
            <a:spLocks noGrp="1"/>
          </p:cNvSpPr>
          <p:nvPr>
            <p:ph type="title"/>
          </p:nvPr>
        </p:nvSpPr>
        <p:spPr>
          <a:xfrm>
            <a:off x="839788" y="365125"/>
            <a:ext cx="10515600" cy="1325563"/>
          </a:xfrm>
        </p:spPr>
        <p:txBody>
          <a:bodyPr/>
          <a:p>
            <a:r>
              <a:rPr altLang="en-US" kumimoji="1" lang="zh-CN"/>
              <a:t>单击此处编辑母版标题样式</a:t>
            </a:r>
          </a:p>
        </p:txBody>
      </p:sp>
      <p:sp>
        <p:nvSpPr>
          <p:cNvPr id="1048785" name="文本占位符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kumimoji="1" lang="zh-CN"/>
              <a:t>单击此处编辑母版文本样式</a:t>
            </a:r>
          </a:p>
        </p:txBody>
      </p:sp>
      <p:sp>
        <p:nvSpPr>
          <p:cNvPr id="1048786" name="内容占位符 3"/>
          <p:cNvSpPr>
            <a:spLocks noGrp="1"/>
          </p:cNvSpPr>
          <p:nvPr>
            <p:ph sz="half" idx="2"/>
          </p:nvPr>
        </p:nvSpPr>
        <p:spPr>
          <a:xfrm>
            <a:off x="839788" y="2505075"/>
            <a:ext cx="5157787" cy="3684588"/>
          </a:xfrm>
        </p:spPr>
        <p:txBody>
          <a:bodyPr/>
          <a:p>
            <a:pPr lvl="0"/>
            <a:r>
              <a:rPr altLang="en-US" kumimoji="1" lang="zh-CN"/>
              <a:t>单击此处编辑母版文本样式</a:t>
            </a:r>
          </a:p>
          <a:p>
            <a:pPr lvl="1"/>
            <a:r>
              <a:rPr altLang="en-US" kumimoji="1" lang="zh-CN"/>
              <a:t>二级</a:t>
            </a:r>
          </a:p>
          <a:p>
            <a:pPr lvl="2"/>
            <a:r>
              <a:rPr altLang="en-US" kumimoji="1" lang="zh-CN"/>
              <a:t>三级</a:t>
            </a:r>
          </a:p>
          <a:p>
            <a:pPr lvl="3"/>
            <a:r>
              <a:rPr altLang="en-US" kumimoji="1" lang="zh-CN"/>
              <a:t>四级</a:t>
            </a:r>
          </a:p>
          <a:p>
            <a:pPr lvl="4"/>
            <a:r>
              <a:rPr altLang="en-US" kumimoji="1" lang="zh-CN"/>
              <a:t>五级</a:t>
            </a:r>
          </a:p>
        </p:txBody>
      </p:sp>
      <p:sp>
        <p:nvSpPr>
          <p:cNvPr id="1048787" name="文本占位符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kumimoji="1" lang="zh-CN"/>
              <a:t>单击此处编辑母版文本样式</a:t>
            </a:r>
          </a:p>
        </p:txBody>
      </p:sp>
      <p:sp>
        <p:nvSpPr>
          <p:cNvPr id="1048788" name="内容占位符 5"/>
          <p:cNvSpPr>
            <a:spLocks noGrp="1"/>
          </p:cNvSpPr>
          <p:nvPr>
            <p:ph sz="quarter" idx="4"/>
          </p:nvPr>
        </p:nvSpPr>
        <p:spPr>
          <a:xfrm>
            <a:off x="6172200" y="2505075"/>
            <a:ext cx="5183188" cy="3684588"/>
          </a:xfrm>
        </p:spPr>
        <p:txBody>
          <a:bodyPr/>
          <a:p>
            <a:pPr lvl="0"/>
            <a:r>
              <a:rPr altLang="en-US" kumimoji="1" lang="zh-CN"/>
              <a:t>单击此处编辑母版文本样式</a:t>
            </a:r>
          </a:p>
          <a:p>
            <a:pPr lvl="1"/>
            <a:r>
              <a:rPr altLang="en-US" kumimoji="1" lang="zh-CN"/>
              <a:t>二级</a:t>
            </a:r>
          </a:p>
          <a:p>
            <a:pPr lvl="2"/>
            <a:r>
              <a:rPr altLang="en-US" kumimoji="1" lang="zh-CN"/>
              <a:t>三级</a:t>
            </a:r>
          </a:p>
          <a:p>
            <a:pPr lvl="3"/>
            <a:r>
              <a:rPr altLang="en-US" kumimoji="1" lang="zh-CN"/>
              <a:t>四级</a:t>
            </a:r>
          </a:p>
          <a:p>
            <a:pPr lvl="4"/>
            <a:r>
              <a:rPr altLang="en-US" kumimoji="1" lang="zh-CN"/>
              <a:t>五级</a:t>
            </a:r>
          </a:p>
        </p:txBody>
      </p:sp>
      <p:sp>
        <p:nvSpPr>
          <p:cNvPr id="1048789" name="日期占位符 6"/>
          <p:cNvSpPr>
            <a:spLocks noGrp="1"/>
          </p:cNvSpPr>
          <p:nvPr>
            <p:ph type="dt" sz="half" idx="10"/>
          </p:nvPr>
        </p:nvSpPr>
        <p:spPr/>
        <p:txBody>
          <a:bodyPr/>
          <a:p>
            <a:fld id="{AF03429D-9B8A-3E49-AD29-3FB27A810840}" type="datetimeFigureOut">
              <a:rPr altLang="en-US" kumimoji="1" lang="zh-CN" smtClean="0"/>
            </a:fld>
            <a:endParaRPr altLang="en-US" kumimoji="1" lang="zh-CN"/>
          </a:p>
        </p:txBody>
      </p:sp>
      <p:sp>
        <p:nvSpPr>
          <p:cNvPr id="1048790" name="页脚占位符 7"/>
          <p:cNvSpPr>
            <a:spLocks noGrp="1"/>
          </p:cNvSpPr>
          <p:nvPr>
            <p:ph type="ftr" sz="quarter" idx="11"/>
          </p:nvPr>
        </p:nvSpPr>
        <p:spPr/>
        <p:txBody>
          <a:bodyPr/>
          <a:p>
            <a:endParaRPr altLang="en-US" kumimoji="1" lang="zh-CN"/>
          </a:p>
        </p:txBody>
      </p:sp>
      <p:sp>
        <p:nvSpPr>
          <p:cNvPr id="1048791" name="灯片编号占位符 8"/>
          <p:cNvSpPr>
            <a:spLocks noGrp="1"/>
          </p:cNvSpPr>
          <p:nvPr>
            <p:ph type="sldNum" sz="quarter" idx="12"/>
          </p:nvPr>
        </p:nvSpPr>
        <p:spPr/>
        <p:txBody>
          <a:bodyPr/>
          <a:p>
            <a:fld id="{C0DFAA9C-0C31-8D43-B729-FF6A2316C9AA}" type="slidenum">
              <a:rPr altLang="en-US" kumimoji="1" lang="zh-CN" smtClean="0"/>
            </a:fld>
            <a:endParaRPr altLang="en-US" kumimoji="1"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9" name=""/>
        <p:cNvGrpSpPr/>
        <p:nvPr/>
      </p:nvGrpSpPr>
      <p:grpSpPr>
        <a:xfrm>
          <a:off x="0" y="0"/>
          <a:ext cx="0" cy="0"/>
          <a:chOff x="0" y="0"/>
          <a:chExt cx="0" cy="0"/>
        </a:xfrm>
      </p:grpSpPr>
      <p:sp>
        <p:nvSpPr>
          <p:cNvPr id="1048753" name="标题 1"/>
          <p:cNvSpPr>
            <a:spLocks noGrp="1"/>
          </p:cNvSpPr>
          <p:nvPr>
            <p:ph type="title"/>
          </p:nvPr>
        </p:nvSpPr>
        <p:spPr/>
        <p:txBody>
          <a:bodyPr/>
          <a:p>
            <a:r>
              <a:rPr altLang="en-US" kumimoji="1" lang="zh-CN"/>
              <a:t>单击此处编辑母版标题样式</a:t>
            </a:r>
          </a:p>
        </p:txBody>
      </p:sp>
      <p:sp>
        <p:nvSpPr>
          <p:cNvPr id="1048754" name="日期占位符 2"/>
          <p:cNvSpPr>
            <a:spLocks noGrp="1"/>
          </p:cNvSpPr>
          <p:nvPr>
            <p:ph type="dt" sz="half" idx="10"/>
          </p:nvPr>
        </p:nvSpPr>
        <p:spPr/>
        <p:txBody>
          <a:bodyPr/>
          <a:p>
            <a:fld id="{AF03429D-9B8A-3E49-AD29-3FB27A810840}" type="datetimeFigureOut">
              <a:rPr altLang="en-US" kumimoji="1" lang="zh-CN" smtClean="0"/>
            </a:fld>
            <a:endParaRPr altLang="en-US" kumimoji="1" lang="zh-CN"/>
          </a:p>
        </p:txBody>
      </p:sp>
      <p:sp>
        <p:nvSpPr>
          <p:cNvPr id="1048755" name="页脚占位符 3"/>
          <p:cNvSpPr>
            <a:spLocks noGrp="1"/>
          </p:cNvSpPr>
          <p:nvPr>
            <p:ph type="ftr" sz="quarter" idx="11"/>
          </p:nvPr>
        </p:nvSpPr>
        <p:spPr/>
        <p:txBody>
          <a:bodyPr/>
          <a:p>
            <a:endParaRPr altLang="en-US" kumimoji="1" lang="zh-CN"/>
          </a:p>
        </p:txBody>
      </p:sp>
      <p:sp>
        <p:nvSpPr>
          <p:cNvPr id="1048756" name="灯片编号占位符 4"/>
          <p:cNvSpPr>
            <a:spLocks noGrp="1"/>
          </p:cNvSpPr>
          <p:nvPr>
            <p:ph type="sldNum" sz="quarter" idx="12"/>
          </p:nvPr>
        </p:nvSpPr>
        <p:spPr/>
        <p:txBody>
          <a:bodyPr/>
          <a:p>
            <a:fld id="{C0DFAA9C-0C31-8D43-B729-FF6A2316C9AA}" type="slidenum">
              <a:rPr altLang="en-US" kumimoji="1" lang="zh-CN" smtClean="0"/>
            </a:fld>
            <a:endParaRPr altLang="en-US" kumimoji="1"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6" name=""/>
        <p:cNvGrpSpPr/>
        <p:nvPr/>
      </p:nvGrpSpPr>
      <p:grpSpPr>
        <a:xfrm>
          <a:off x="0" y="0"/>
          <a:ext cx="0" cy="0"/>
          <a:chOff x="0" y="0"/>
          <a:chExt cx="0" cy="0"/>
        </a:xfrm>
      </p:grpSpPr>
      <p:sp>
        <p:nvSpPr>
          <p:cNvPr id="1048792" name="日期占位符 1"/>
          <p:cNvSpPr>
            <a:spLocks noGrp="1"/>
          </p:cNvSpPr>
          <p:nvPr>
            <p:ph type="dt" sz="half" idx="10"/>
          </p:nvPr>
        </p:nvSpPr>
        <p:spPr/>
        <p:txBody>
          <a:bodyPr/>
          <a:p>
            <a:fld id="{AF03429D-9B8A-3E49-AD29-3FB27A810840}" type="datetimeFigureOut">
              <a:rPr altLang="en-US" kumimoji="1" lang="zh-CN" smtClean="0"/>
            </a:fld>
            <a:endParaRPr altLang="en-US" kumimoji="1" lang="zh-CN"/>
          </a:p>
        </p:txBody>
      </p:sp>
      <p:sp>
        <p:nvSpPr>
          <p:cNvPr id="1048793" name="页脚占位符 2"/>
          <p:cNvSpPr>
            <a:spLocks noGrp="1"/>
          </p:cNvSpPr>
          <p:nvPr>
            <p:ph type="ftr" sz="quarter" idx="11"/>
          </p:nvPr>
        </p:nvSpPr>
        <p:spPr/>
        <p:txBody>
          <a:bodyPr/>
          <a:p>
            <a:endParaRPr altLang="en-US" kumimoji="1" lang="zh-CN"/>
          </a:p>
        </p:txBody>
      </p:sp>
      <p:sp>
        <p:nvSpPr>
          <p:cNvPr id="1048794" name="灯片编号占位符 3"/>
          <p:cNvSpPr>
            <a:spLocks noGrp="1"/>
          </p:cNvSpPr>
          <p:nvPr>
            <p:ph type="sldNum" sz="quarter" idx="12"/>
          </p:nvPr>
        </p:nvSpPr>
        <p:spPr/>
        <p:txBody>
          <a:bodyPr/>
          <a:p>
            <a:fld id="{C0DFAA9C-0C31-8D43-B729-FF6A2316C9AA}" type="slidenum">
              <a:rPr altLang="en-US" kumimoji="1" lang="zh-CN" smtClean="0"/>
            </a:fld>
            <a:endParaRPr altLang="en-US" kumimoji="1"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7" name=""/>
        <p:cNvGrpSpPr/>
        <p:nvPr/>
      </p:nvGrpSpPr>
      <p:grpSpPr>
        <a:xfrm>
          <a:off x="0" y="0"/>
          <a:ext cx="0" cy="0"/>
          <a:chOff x="0" y="0"/>
          <a:chExt cx="0" cy="0"/>
        </a:xfrm>
      </p:grpSpPr>
      <p:sp>
        <p:nvSpPr>
          <p:cNvPr id="1048795" name="标题 1"/>
          <p:cNvSpPr>
            <a:spLocks noGrp="1"/>
          </p:cNvSpPr>
          <p:nvPr>
            <p:ph type="title"/>
          </p:nvPr>
        </p:nvSpPr>
        <p:spPr>
          <a:xfrm>
            <a:off x="839788" y="457200"/>
            <a:ext cx="3932237" cy="1600200"/>
          </a:xfrm>
        </p:spPr>
        <p:txBody>
          <a:bodyPr anchor="b"/>
          <a:lstStyle>
            <a:lvl1pPr>
              <a:defRPr sz="3200"/>
            </a:lvl1pPr>
          </a:lstStyle>
          <a:p>
            <a:r>
              <a:rPr altLang="en-US" kumimoji="1" lang="zh-CN"/>
              <a:t>单击此处编辑母版标题样式</a:t>
            </a:r>
          </a:p>
        </p:txBody>
      </p:sp>
      <p:sp>
        <p:nvSpPr>
          <p:cNvPr id="1048796"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kumimoji="1" lang="zh-CN"/>
              <a:t>单击此处编辑母版文本样式</a:t>
            </a:r>
          </a:p>
          <a:p>
            <a:pPr lvl="1"/>
            <a:r>
              <a:rPr altLang="en-US" kumimoji="1" lang="zh-CN"/>
              <a:t>二级</a:t>
            </a:r>
          </a:p>
          <a:p>
            <a:pPr lvl="2"/>
            <a:r>
              <a:rPr altLang="en-US" kumimoji="1" lang="zh-CN"/>
              <a:t>三级</a:t>
            </a:r>
          </a:p>
          <a:p>
            <a:pPr lvl="3"/>
            <a:r>
              <a:rPr altLang="en-US" kumimoji="1" lang="zh-CN"/>
              <a:t>四级</a:t>
            </a:r>
          </a:p>
          <a:p>
            <a:pPr lvl="4"/>
            <a:r>
              <a:rPr altLang="en-US" kumimoji="1" lang="zh-CN"/>
              <a:t>五级</a:t>
            </a:r>
          </a:p>
        </p:txBody>
      </p:sp>
      <p:sp>
        <p:nvSpPr>
          <p:cNvPr id="1048797"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kumimoji="1" lang="zh-CN"/>
              <a:t>单击此处编辑母版文本样式</a:t>
            </a:r>
          </a:p>
        </p:txBody>
      </p:sp>
      <p:sp>
        <p:nvSpPr>
          <p:cNvPr id="1048798" name="日期占位符 4"/>
          <p:cNvSpPr>
            <a:spLocks noGrp="1"/>
          </p:cNvSpPr>
          <p:nvPr>
            <p:ph type="dt" sz="half" idx="10"/>
          </p:nvPr>
        </p:nvSpPr>
        <p:spPr/>
        <p:txBody>
          <a:bodyPr/>
          <a:p>
            <a:fld id="{AF03429D-9B8A-3E49-AD29-3FB27A810840}" type="datetimeFigureOut">
              <a:rPr altLang="en-US" kumimoji="1" lang="zh-CN" smtClean="0"/>
            </a:fld>
            <a:endParaRPr altLang="en-US" kumimoji="1" lang="zh-CN"/>
          </a:p>
        </p:txBody>
      </p:sp>
      <p:sp>
        <p:nvSpPr>
          <p:cNvPr id="1048799" name="页脚占位符 5"/>
          <p:cNvSpPr>
            <a:spLocks noGrp="1"/>
          </p:cNvSpPr>
          <p:nvPr>
            <p:ph type="ftr" sz="quarter" idx="11"/>
          </p:nvPr>
        </p:nvSpPr>
        <p:spPr/>
        <p:txBody>
          <a:bodyPr/>
          <a:p>
            <a:endParaRPr altLang="en-US" kumimoji="1" lang="zh-CN"/>
          </a:p>
        </p:txBody>
      </p:sp>
      <p:sp>
        <p:nvSpPr>
          <p:cNvPr id="1048800" name="灯片编号占位符 6"/>
          <p:cNvSpPr>
            <a:spLocks noGrp="1"/>
          </p:cNvSpPr>
          <p:nvPr>
            <p:ph type="sldNum" sz="quarter" idx="12"/>
          </p:nvPr>
        </p:nvSpPr>
        <p:spPr/>
        <p:txBody>
          <a:bodyPr/>
          <a:p>
            <a:fld id="{C0DFAA9C-0C31-8D43-B729-FF6A2316C9AA}" type="slidenum">
              <a:rPr altLang="en-US" kumimoji="1" lang="zh-CN" smtClean="0"/>
            </a:fld>
            <a:endParaRPr altLang="en-US" kumimoji="1"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1" name=""/>
        <p:cNvGrpSpPr/>
        <p:nvPr/>
      </p:nvGrpSpPr>
      <p:grpSpPr>
        <a:xfrm>
          <a:off x="0" y="0"/>
          <a:ext cx="0" cy="0"/>
          <a:chOff x="0" y="0"/>
          <a:chExt cx="0" cy="0"/>
        </a:xfrm>
      </p:grpSpPr>
      <p:sp>
        <p:nvSpPr>
          <p:cNvPr id="1048762" name="标题 1"/>
          <p:cNvSpPr>
            <a:spLocks noGrp="1"/>
          </p:cNvSpPr>
          <p:nvPr>
            <p:ph type="title"/>
          </p:nvPr>
        </p:nvSpPr>
        <p:spPr>
          <a:xfrm>
            <a:off x="839788" y="457200"/>
            <a:ext cx="3932237" cy="1600200"/>
          </a:xfrm>
        </p:spPr>
        <p:txBody>
          <a:bodyPr anchor="b"/>
          <a:lstStyle>
            <a:lvl1pPr>
              <a:defRPr sz="3200"/>
            </a:lvl1pPr>
          </a:lstStyle>
          <a:p>
            <a:r>
              <a:rPr altLang="en-US" kumimoji="1" lang="zh-CN"/>
              <a:t>单击此处编辑母版标题样式</a:t>
            </a:r>
          </a:p>
        </p:txBody>
      </p:sp>
      <p:sp>
        <p:nvSpPr>
          <p:cNvPr id="1048763" name="图片占位符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kumimoji="1" lang="zh-CN"/>
          </a:p>
        </p:txBody>
      </p:sp>
      <p:sp>
        <p:nvSpPr>
          <p:cNvPr id="1048764"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kumimoji="1" lang="zh-CN"/>
              <a:t>单击此处编辑母版文本样式</a:t>
            </a:r>
          </a:p>
        </p:txBody>
      </p:sp>
      <p:sp>
        <p:nvSpPr>
          <p:cNvPr id="1048765" name="日期占位符 4"/>
          <p:cNvSpPr>
            <a:spLocks noGrp="1"/>
          </p:cNvSpPr>
          <p:nvPr>
            <p:ph type="dt" sz="half" idx="10"/>
          </p:nvPr>
        </p:nvSpPr>
        <p:spPr/>
        <p:txBody>
          <a:bodyPr/>
          <a:p>
            <a:fld id="{AF03429D-9B8A-3E49-AD29-3FB27A810840}" type="datetimeFigureOut">
              <a:rPr altLang="en-US" kumimoji="1" lang="zh-CN" smtClean="0"/>
            </a:fld>
            <a:endParaRPr altLang="en-US" kumimoji="1" lang="zh-CN"/>
          </a:p>
        </p:txBody>
      </p:sp>
      <p:sp>
        <p:nvSpPr>
          <p:cNvPr id="1048766" name="页脚占位符 5"/>
          <p:cNvSpPr>
            <a:spLocks noGrp="1"/>
          </p:cNvSpPr>
          <p:nvPr>
            <p:ph type="ftr" sz="quarter" idx="11"/>
          </p:nvPr>
        </p:nvSpPr>
        <p:spPr/>
        <p:txBody>
          <a:bodyPr/>
          <a:p>
            <a:endParaRPr altLang="en-US" kumimoji="1" lang="zh-CN"/>
          </a:p>
        </p:txBody>
      </p:sp>
      <p:sp>
        <p:nvSpPr>
          <p:cNvPr id="1048767" name="灯片编号占位符 6"/>
          <p:cNvSpPr>
            <a:spLocks noGrp="1"/>
          </p:cNvSpPr>
          <p:nvPr>
            <p:ph type="sldNum" sz="quarter" idx="12"/>
          </p:nvPr>
        </p:nvSpPr>
        <p:spPr/>
        <p:txBody>
          <a:bodyPr/>
          <a:p>
            <a:fld id="{C0DFAA9C-0C31-8D43-B729-FF6A2316C9AA}" type="slidenum">
              <a:rPr altLang="en-US" kumimoji="1" lang="zh-CN" smtClean="0"/>
            </a:fld>
            <a:endParaRPr altLang="en-US" kumimoji="1"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kumimoji="1" lang="zh-CN"/>
              <a:t>单击此处编辑母版标题样式</a:t>
            </a:r>
          </a:p>
        </p:txBody>
      </p:sp>
      <p:sp>
        <p:nvSpPr>
          <p:cNvPr id="104857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kumimoji="1" lang="zh-CN"/>
              <a:t>单击此处编辑母版文本样式</a:t>
            </a:r>
          </a:p>
          <a:p>
            <a:pPr lvl="1"/>
            <a:r>
              <a:rPr altLang="en-US" kumimoji="1" lang="zh-CN"/>
              <a:t>二级</a:t>
            </a:r>
          </a:p>
          <a:p>
            <a:pPr lvl="2"/>
            <a:r>
              <a:rPr altLang="en-US" kumimoji="1" lang="zh-CN"/>
              <a:t>三级</a:t>
            </a:r>
          </a:p>
          <a:p>
            <a:pPr lvl="3"/>
            <a:r>
              <a:rPr altLang="en-US" kumimoji="1" lang="zh-CN"/>
              <a:t>四级</a:t>
            </a:r>
          </a:p>
          <a:p>
            <a:pPr lvl="4"/>
            <a:r>
              <a:rPr altLang="en-US" kumimoji="1" lang="zh-CN"/>
              <a:t>五级</a:t>
            </a:r>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AF03429D-9B8A-3E49-AD29-3FB27A810840}" type="datetimeFigureOut">
              <a:rPr altLang="en-US" kumimoji="1" lang="zh-CN" smtClean="0"/>
            </a:fld>
            <a:endParaRPr altLang="en-US" kumimoji="1" lang="zh-CN"/>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kumimoji="1" lang="zh-CN"/>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C0DFAA9C-0C31-8D43-B729-FF6A2316C9AA}" type="slidenum">
              <a:rPr altLang="en-US" kumimoji="1" lang="zh-CN" smtClean="0"/>
            </a:fld>
            <a:endParaRPr altLang="en-US" kumimoji="1" lang="zh-CN"/>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52"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kumimoji="1" lang="zh-CN"/>
              <a:t>单击此处编辑母版标题样式</a:t>
            </a:r>
          </a:p>
        </p:txBody>
      </p:sp>
      <p:sp>
        <p:nvSpPr>
          <p:cNvPr id="1048653"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kumimoji="1" lang="zh-CN"/>
              <a:t>单击此处编辑母版文本样式</a:t>
            </a:r>
          </a:p>
          <a:p>
            <a:pPr lvl="1"/>
            <a:r>
              <a:rPr altLang="en-US" kumimoji="1" lang="zh-CN"/>
              <a:t>二级</a:t>
            </a:r>
          </a:p>
          <a:p>
            <a:pPr lvl="2"/>
            <a:r>
              <a:rPr altLang="en-US" kumimoji="1" lang="zh-CN"/>
              <a:t>三级</a:t>
            </a:r>
          </a:p>
          <a:p>
            <a:pPr lvl="3"/>
            <a:r>
              <a:rPr altLang="en-US" kumimoji="1" lang="zh-CN"/>
              <a:t>四级</a:t>
            </a:r>
          </a:p>
          <a:p>
            <a:pPr lvl="4"/>
            <a:r>
              <a:rPr altLang="en-US" kumimoji="1" lang="zh-CN"/>
              <a:t>五级</a:t>
            </a:r>
          </a:p>
        </p:txBody>
      </p:sp>
      <p:sp>
        <p:nvSpPr>
          <p:cNvPr id="1048654"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AF03429D-9B8A-3E49-AD29-3FB27A810840}" type="datetimeFigureOut">
              <a:rPr altLang="en-US" kumimoji="1" lang="zh-CN" smtClean="0"/>
            </a:fld>
            <a:endParaRPr altLang="en-US" kumimoji="1" lang="zh-CN"/>
          </a:p>
        </p:txBody>
      </p:sp>
      <p:sp>
        <p:nvSpPr>
          <p:cNvPr id="1048655"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kumimoji="1" lang="zh-CN"/>
          </a:p>
        </p:txBody>
      </p:sp>
      <p:sp>
        <p:nvSpPr>
          <p:cNvPr id="1048656"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C0DFAA9C-0C31-8D43-B729-FF6A2316C9AA}" type="slidenum">
              <a:rPr altLang="en-US" kumimoji="1" lang="zh-CN" smtClean="0"/>
            </a:fld>
            <a:endParaRPr altLang="en-US" kumimoji="1" lang="zh-CN"/>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hyperlink" Target="https://docs.scipy.org/doc/scipy/reference/generated/scipy.optimize.minimize.html" TargetMode="External"/><Relationship Id="rId2"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hyperlink" Target="https://docs.scipy.org/doc/scipy/reference/generated/scipy.optimize.minimize.html" TargetMode="External"/><Relationship Id="rId2"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5" name=""/>
        <p:cNvGrpSpPr/>
        <p:nvPr/>
      </p:nvGrpSpPr>
      <p:grpSpPr>
        <a:xfrm>
          <a:off x="0" y="0"/>
          <a:ext cx="0" cy="0"/>
          <a:chOff x="0" y="0"/>
          <a:chExt cx="0" cy="0"/>
        </a:xfrm>
      </p:grpSpPr>
      <p:sp>
        <p:nvSpPr>
          <p:cNvPr id="1048586" name="文本框 3"/>
          <p:cNvSpPr txBox="1"/>
          <p:nvPr/>
        </p:nvSpPr>
        <p:spPr>
          <a:xfrm>
            <a:off x="3511794" y="2039016"/>
            <a:ext cx="5186681" cy="929641"/>
          </a:xfrm>
          <a:prstGeom prst="rect"/>
          <a:noFill/>
        </p:spPr>
        <p:txBody>
          <a:bodyPr rtlCol="0" wrap="none">
            <a:spAutoFit/>
          </a:bodyPr>
          <a:p>
            <a:r>
              <a:rPr altLang="en-US" b="1" dirty="0" sz="2800" kumimoji="1" lang="zh-CN">
                <a:latin typeface="微软雅黑 Light" panose="020B0502040204020203" pitchFamily="34" charset="-122"/>
                <a:ea typeface="微软雅黑 Light" panose="020B0502040204020203" pitchFamily="34" charset="-122"/>
                <a:cs typeface="Arial" panose="020B0604020202020204" pitchFamily="34" charset="0"/>
              </a:rPr>
              <a:t>利用</a:t>
            </a:r>
            <a:r>
              <a:rPr altLang="zh-CN" b="1" dirty="0" sz="2800" kumimoji="1" lang="en-US">
                <a:latin typeface="微软雅黑 Light" panose="020B0502040204020203" pitchFamily="34" charset="-122"/>
                <a:ea typeface="微软雅黑 Light" panose="020B0502040204020203" pitchFamily="34" charset="-122"/>
                <a:cs typeface="Arial" panose="020B0604020202020204" pitchFamily="34" charset="0"/>
              </a:rPr>
              <a:t>HiqFermion</a:t>
            </a:r>
            <a:r>
              <a:rPr altLang="en-US" b="1" dirty="0" sz="2800" kumimoji="1" lang="zh-CN">
                <a:latin typeface="微软雅黑 Light" panose="020B0502040204020203" pitchFamily="34" charset="-122"/>
                <a:ea typeface="微软雅黑 Light" panose="020B0502040204020203" pitchFamily="34" charset="-122"/>
                <a:cs typeface="Arial" panose="020B0604020202020204" pitchFamily="34" charset="0"/>
              </a:rPr>
              <a:t>来并行计算</a:t>
            </a:r>
            <a:r>
              <a:rPr altLang="zh-CN" b="1" dirty="0" sz="2800" kumimoji="1" lang="en-US">
                <a:latin typeface="微软雅黑 Light" panose="020B0502040204020203" pitchFamily="34" charset="-122"/>
                <a:ea typeface="微软雅黑 Light" panose="020B0502040204020203" pitchFamily="34" charset="-122"/>
                <a:cs typeface="Arial" panose="020B0604020202020204" pitchFamily="34" charset="0"/>
              </a:rPr>
              <a:t>VQE</a:t>
            </a:r>
          </a:p>
          <a:p>
            <a:pPr algn="ctr"/>
            <a:r>
              <a:rPr altLang="zh-CN" b="1" dirty="0" sz="2800" kumimoji="1" lang="en-US">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rPr>
              <a:t>(API</a:t>
            </a:r>
            <a:r>
              <a:rPr altLang="en-US" b="1" dirty="0" sz="2800" kumimoji="1" lang="zh-CN">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rPr>
              <a:t>介绍</a:t>
            </a:r>
            <a:r>
              <a:rPr altLang="zh-CN" b="1" dirty="0" sz="2800" kumimoji="1" lang="en-US">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rPr>
              <a:t>)</a:t>
            </a:r>
            <a:endParaRPr altLang="en-US" b="1" dirty="0" sz="2800" kumimoji="1" lang="zh-CN">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6383D"/>
        </a:solidFill>
      </p:bgPr>
    </p:bg>
    <p:spTree>
      <p:nvGrpSpPr>
        <p:cNvPr id="66" name=""/>
        <p:cNvGrpSpPr/>
        <p:nvPr/>
      </p:nvGrpSpPr>
      <p:grpSpPr>
        <a:xfrm>
          <a:off x="0" y="0"/>
          <a:ext cx="0" cy="0"/>
          <a:chOff x="0" y="0"/>
          <a:chExt cx="0" cy="0"/>
        </a:xfrm>
      </p:grpSpPr>
      <p:sp>
        <p:nvSpPr>
          <p:cNvPr id="1048682" name="文本框 8"/>
          <p:cNvSpPr txBox="1"/>
          <p:nvPr/>
        </p:nvSpPr>
        <p:spPr>
          <a:xfrm>
            <a:off x="0" y="557223"/>
            <a:ext cx="5617243" cy="369332"/>
          </a:xfrm>
          <a:prstGeom prst="rect"/>
          <a:noFill/>
        </p:spPr>
        <p:txBody>
          <a:bodyPr rtlCol="0" wrap="none">
            <a:spAutoFit/>
          </a:bodyPr>
          <a:p>
            <a:r>
              <a:rPr altLang="zh-CN" dirty="0" kumimoji="1" lang="en-US">
                <a:solidFill>
                  <a:srgbClr val="00B0F0"/>
                </a:solidFill>
              </a:rPr>
              <a:t>4. </a:t>
            </a:r>
            <a:r>
              <a:rPr altLang="en-US" dirty="0" kumimoji="1" lang="zh-CN">
                <a:solidFill>
                  <a:srgbClr val="00B0F0"/>
                </a:solidFill>
              </a:rPr>
              <a:t>定义主</a:t>
            </a:r>
            <a:r>
              <a:rPr altLang="zh-CN" dirty="0" lang="en-US" err="1">
                <a:solidFill>
                  <a:srgbClr val="85B6E3"/>
                </a:solidFill>
                <a:latin typeface="Arial" panose="020B0604020202020204" pitchFamily="34" charset="0"/>
                <a:cs typeface="Arial" panose="020B0604020202020204" pitchFamily="34" charset="0"/>
              </a:rPr>
              <a:t>task</a:t>
            </a:r>
            <a:r>
              <a:rPr altLang="en-US" dirty="0" kumimoji="1" lang="zh-CN">
                <a:solidFill>
                  <a:srgbClr val="00B0F0"/>
                </a:solidFill>
              </a:rPr>
              <a:t>函数，用于</a:t>
            </a:r>
            <a:r>
              <a:rPr altLang="zh-CN" dirty="0" kumimoji="1" lang="en-US">
                <a:solidFill>
                  <a:srgbClr val="00B0F0"/>
                </a:solidFill>
              </a:rPr>
              <a:t>hiqfermion</a:t>
            </a:r>
            <a:r>
              <a:rPr altLang="en-US" dirty="0" kumimoji="1" lang="zh-CN">
                <a:solidFill>
                  <a:srgbClr val="00B0F0"/>
                </a:solidFill>
              </a:rPr>
              <a:t>中的优化函数调用</a:t>
            </a:r>
          </a:p>
        </p:txBody>
      </p:sp>
      <p:sp>
        <p:nvSpPr>
          <p:cNvPr id="1048683" name="文本框 11"/>
          <p:cNvSpPr txBox="1"/>
          <p:nvPr/>
        </p:nvSpPr>
        <p:spPr>
          <a:xfrm>
            <a:off x="8568689" y="1444307"/>
            <a:ext cx="3606165" cy="3825241"/>
          </a:xfrm>
          <a:prstGeom prst="rect"/>
          <a:noFill/>
        </p:spPr>
        <p:txBody>
          <a:bodyPr rtlCol="0" wrap="square">
            <a:spAutoFit/>
          </a:bodyPr>
          <a:p>
            <a:r>
              <a:rPr altLang="en-US" dirty="0" kumimoji="1" lang="zh-CN">
                <a:solidFill>
                  <a:schemeClr val="bg1"/>
                </a:solidFill>
              </a:rPr>
              <a:t>在我们这里，此函数用于并行的计算不改变参数（</a:t>
            </a:r>
            <a:r>
              <a:rPr altLang="zh-CN" dirty="0" lang="en-US" err="1">
                <a:solidFill>
                  <a:srgbClr val="85B6E3"/>
                </a:solidFill>
                <a:latin typeface="Arial" panose="020B0604020202020204" pitchFamily="34" charset="0"/>
                <a:cs typeface="Arial" panose="020B0604020202020204" pitchFamily="34" charset="0"/>
                <a:sym typeface="+mn-ea"/>
              </a:rPr>
              <a:t>task_0</a:t>
            </a:r>
            <a:r>
              <a:rPr altLang="en-US" dirty="0" kumimoji="1" lang="zh-CN">
                <a:solidFill>
                  <a:schemeClr val="bg1"/>
                </a:solidFill>
              </a:rPr>
              <a:t>）和改变各参数（</a:t>
            </a:r>
            <a:r>
              <a:rPr altLang="zh-CN" dirty="0" lang="en-US" err="1">
                <a:solidFill>
                  <a:srgbClr val="85B6E3"/>
                </a:solidFill>
                <a:latin typeface="Arial" panose="020B0604020202020204" pitchFamily="34" charset="0"/>
                <a:cs typeface="Arial" panose="020B0604020202020204" pitchFamily="34" charset="0"/>
                <a:sym typeface="+mn-ea"/>
              </a:rPr>
              <a:t>task_1-task_4</a:t>
            </a:r>
            <a:r>
              <a:rPr altLang="en-US" dirty="0" kumimoji="1" lang="zh-CN">
                <a:solidFill>
                  <a:schemeClr val="bg1"/>
                </a:solidFill>
              </a:rPr>
              <a:t>）后所对应的能量值。此框架对</a:t>
            </a:r>
            <a:r>
              <a:rPr altLang="zh-CN" dirty="0" lang="en-US" err="1">
                <a:solidFill>
                  <a:srgbClr val="85B6E3"/>
                </a:solidFill>
                <a:latin typeface="Arial" panose="020B0604020202020204" pitchFamily="34" charset="0"/>
                <a:cs typeface="Arial" panose="020B0604020202020204" pitchFamily="34" charset="0"/>
                <a:sym typeface="+mn-ea"/>
              </a:rPr>
              <a:t>task</a:t>
            </a:r>
            <a:r>
              <a:rPr altLang="en-US" dirty="0" kumimoji="1" lang="zh-CN">
                <a:solidFill>
                  <a:schemeClr val="bg1"/>
                </a:solidFill>
              </a:rPr>
              <a:t>函数的参数有一定的要求。对照上述例子来说，我们有五个任务，而如果我们的电脑只有两个核，也就是最多只能跑两个线程，那么我们可以将</a:t>
            </a:r>
            <a:r>
              <a:rPr altLang="zh-CN" dirty="0" kumimoji="1" lang="en-US">
                <a:solidFill>
                  <a:schemeClr val="bg1"/>
                </a:solidFill>
              </a:rPr>
              <a:t>range(5)</a:t>
            </a:r>
            <a:r>
              <a:rPr altLang="en-US" dirty="0" kumimoji="1" lang="zh-CN">
                <a:solidFill>
                  <a:schemeClr val="bg1"/>
                </a:solidFill>
              </a:rPr>
              <a:t>分为两个</a:t>
            </a:r>
            <a:r>
              <a:rPr altLang="en-US" dirty="0" kumimoji="1" lang="zh-CN">
                <a:solidFill>
                  <a:srgbClr val="FF5F5F"/>
                </a:solidFill>
              </a:rPr>
              <a:t>并行块</a:t>
            </a:r>
            <a:r>
              <a:rPr altLang="en-US" dirty="0" kumimoji="1" lang="zh-CN">
                <a:solidFill>
                  <a:schemeClr val="bg1"/>
                </a:solidFill>
              </a:rPr>
              <a:t>，</a:t>
            </a:r>
            <a:r>
              <a:rPr altLang="zh-CN" dirty="0" kumimoji="1" lang="en-US">
                <a:solidFill>
                  <a:schemeClr val="bg1"/>
                </a:solidFill>
              </a:rPr>
              <a:t>[[</a:t>
            </a:r>
            <a:r>
              <a:rPr altLang="zh-CN" dirty="0" lang="en-US" err="1">
                <a:solidFill>
                  <a:srgbClr val="85B6E3"/>
                </a:solidFill>
                <a:latin typeface="Arial" panose="020B0604020202020204" pitchFamily="34" charset="0"/>
                <a:cs typeface="Arial" panose="020B0604020202020204" pitchFamily="34" charset="0"/>
                <a:sym typeface="+mn-ea"/>
              </a:rPr>
              <a:t>task_0, task_1, task_2</a:t>
            </a:r>
            <a:r>
              <a:rPr altLang="zh-CN" dirty="0" kumimoji="1" lang="en-US">
                <a:solidFill>
                  <a:schemeClr val="bg1"/>
                </a:solidFill>
              </a:rPr>
              <a:t>], [</a:t>
            </a:r>
            <a:r>
              <a:rPr altLang="zh-CN" dirty="0" lang="en-US" err="1">
                <a:solidFill>
                  <a:srgbClr val="85B6E3"/>
                </a:solidFill>
                <a:latin typeface="Arial" panose="020B0604020202020204" pitchFamily="34" charset="0"/>
                <a:cs typeface="Arial" panose="020B0604020202020204" pitchFamily="34" charset="0"/>
                <a:sym typeface="+mn-ea"/>
              </a:rPr>
              <a:t>task_3, task_4</a:t>
            </a:r>
            <a:r>
              <a:rPr altLang="zh-CN" dirty="0" kumimoji="1" lang="en-US">
                <a:solidFill>
                  <a:schemeClr val="bg1"/>
                </a:solidFill>
              </a:rPr>
              <a:t>]]</a:t>
            </a:r>
            <a:r>
              <a:rPr altLang="en-US" dirty="0" kumimoji="1" lang="zh-CN">
                <a:solidFill>
                  <a:schemeClr val="bg1"/>
                </a:solidFill>
              </a:rPr>
              <a:t>，而具体的分法，系统会根据任务数量，给定的线程数和实际机器可用的</a:t>
            </a:r>
            <a:r>
              <a:rPr altLang="zh-CN" dirty="0" kumimoji="1" lang="en-US">
                <a:solidFill>
                  <a:schemeClr val="bg1"/>
                </a:solidFill>
              </a:rPr>
              <a:t>cpu</a:t>
            </a:r>
            <a:r>
              <a:rPr altLang="en-US" dirty="0" kumimoji="1" lang="zh-CN">
                <a:solidFill>
                  <a:schemeClr val="bg1"/>
                </a:solidFill>
              </a:rPr>
              <a:t>核数来决定，无需用户处理</a:t>
            </a:r>
          </a:p>
        </p:txBody>
      </p:sp>
      <p:sp>
        <p:nvSpPr>
          <p:cNvPr id="1048684" name="文本框 1"/>
          <p:cNvSpPr txBox="1"/>
          <p:nvPr/>
        </p:nvSpPr>
        <p:spPr>
          <a:xfrm>
            <a:off x="525780" y="5471160"/>
            <a:ext cx="7499985" cy="1158240"/>
          </a:xfrm>
          <a:prstGeom prst="rect"/>
          <a:noFill/>
        </p:spPr>
        <p:txBody>
          <a:bodyPr rtlCol="0" wrap="square">
            <a:spAutoFit/>
          </a:bodyPr>
          <a:p>
            <a:r>
              <a:rPr altLang="en-US" dirty="0" kumimoji="1" lang="zh-CN">
                <a:solidFill>
                  <a:schemeClr val="bg1"/>
                </a:solidFill>
              </a:rPr>
              <a:t>框架要求</a:t>
            </a:r>
            <a:r>
              <a:rPr altLang="zh-CN" dirty="0" lang="en-US" err="1">
                <a:solidFill>
                  <a:srgbClr val="85B6E3"/>
                </a:solidFill>
                <a:latin typeface="Arial" panose="020B0604020202020204" pitchFamily="34" charset="0"/>
                <a:cs typeface="Arial" panose="020B0604020202020204" pitchFamily="34" charset="0"/>
                <a:sym typeface="+mn-ea"/>
              </a:rPr>
              <a:t>task</a:t>
            </a:r>
            <a:r>
              <a:rPr altLang="en-US" dirty="0" kumimoji="1" lang="zh-CN">
                <a:solidFill>
                  <a:schemeClr val="bg1"/>
                </a:solidFill>
              </a:rPr>
              <a:t>函数预制的参数：</a:t>
            </a:r>
          </a:p>
          <a:p>
            <a:r>
              <a:rPr altLang="zh-CN" dirty="0" kumimoji="1" lang="en-US">
                <a:solidFill>
                  <a:schemeClr val="bg1"/>
                </a:solidFill>
                <a:latin typeface="Arial" panose="020B0604020202020204" pitchFamily="34" charset="0"/>
                <a:cs typeface="Arial" panose="020B0604020202020204" pitchFamily="34" charset="0"/>
              </a:rPr>
              <a:t>1. </a:t>
            </a:r>
            <a:r>
              <a:rPr altLang="zh-CN" dirty="0" lang="en-US" err="1">
                <a:solidFill>
                  <a:schemeClr val="bg1"/>
                </a:solidFill>
                <a:latin typeface="Arial" panose="020B0604020202020204" pitchFamily="34" charset="0"/>
                <a:cs typeface="Arial" panose="020B0604020202020204" pitchFamily="34" charset="0"/>
              </a:rPr>
              <a:t>arg0</a:t>
            </a:r>
            <a:r>
              <a:rPr altLang="zh-CN" dirty="0" kumimoji="1" lang="en-US">
                <a:solidFill>
                  <a:schemeClr val="bg1"/>
                </a:solidFill>
                <a:latin typeface="Arial" panose="020B0604020202020204" pitchFamily="34" charset="0"/>
                <a:cs typeface="Arial" panose="020B0604020202020204" pitchFamily="34" charset="0"/>
              </a:rPr>
              <a:t>: </a:t>
            </a:r>
            <a:r>
              <a:rPr altLang="zh-CN" dirty="0" lang="en-US" err="1">
                <a:solidFill>
                  <a:srgbClr val="85B6E3"/>
                </a:solidFill>
                <a:latin typeface="Arial" panose="020B0604020202020204" pitchFamily="34" charset="0"/>
                <a:cs typeface="Arial" panose="020B0604020202020204" pitchFamily="34" charset="0"/>
              </a:rPr>
              <a:t>begin,</a:t>
            </a:r>
            <a:r>
              <a:rPr altLang="zh-CN" dirty="0" kumimoji="1" lang="en-US">
                <a:solidFill>
                  <a:schemeClr val="bg1"/>
                </a:solidFill>
                <a:latin typeface="Arial" panose="020B0604020202020204" pitchFamily="34" charset="0"/>
                <a:cs typeface="Arial" panose="020B0604020202020204" pitchFamily="34" charset="0"/>
              </a:rPr>
              <a:t> </a:t>
            </a:r>
            <a:r>
              <a:rPr altLang="en-US" dirty="0" kumimoji="1" lang="zh-CN">
                <a:solidFill>
                  <a:schemeClr val="bg1"/>
                </a:solidFill>
              </a:rPr>
              <a:t>并行块中的第一任务的序号，如</a:t>
            </a:r>
            <a:r>
              <a:rPr altLang="zh-CN" dirty="0" lang="en-US" err="1">
                <a:solidFill>
                  <a:srgbClr val="85B6E3"/>
                </a:solidFill>
                <a:latin typeface="Arial" panose="020B0604020202020204" pitchFamily="34" charset="0"/>
                <a:cs typeface="Arial" panose="020B0604020202020204" pitchFamily="34" charset="0"/>
                <a:sym typeface="+mn-ea"/>
              </a:rPr>
              <a:t>task_0</a:t>
            </a:r>
            <a:r>
              <a:rPr altLang="en-US" dirty="0" lang="zh-CN" err="1">
                <a:solidFill>
                  <a:schemeClr val="bg1"/>
                </a:solidFill>
                <a:latin typeface="Arial" panose="020B0604020202020204" pitchFamily="34" charset="0"/>
                <a:cs typeface="Arial" panose="020B0604020202020204" pitchFamily="34" charset="0"/>
                <a:sym typeface="+mn-ea"/>
              </a:rPr>
              <a:t>中的</a:t>
            </a:r>
            <a:r>
              <a:rPr altLang="zh-CN" dirty="0" lang="en-US" err="1">
                <a:solidFill>
                  <a:srgbClr val="85B6E3"/>
                </a:solidFill>
                <a:latin typeface="Arial" panose="020B0604020202020204" pitchFamily="34" charset="0"/>
                <a:cs typeface="Arial" panose="020B0604020202020204" pitchFamily="34" charset="0"/>
                <a:sym typeface="+mn-ea"/>
              </a:rPr>
              <a:t>0</a:t>
            </a:r>
          </a:p>
          <a:p>
            <a:r>
              <a:rPr altLang="zh-CN" dirty="0" lang="en-US" err="1">
                <a:solidFill>
                  <a:schemeClr val="bg1"/>
                </a:solidFill>
                <a:latin typeface="Arial" panose="020B0604020202020204" pitchFamily="34" charset="0"/>
                <a:cs typeface="Arial" panose="020B0604020202020204" pitchFamily="34" charset="0"/>
                <a:sym typeface="+mn-ea"/>
              </a:rPr>
              <a:t>2.</a:t>
            </a:r>
            <a:r>
              <a:rPr altLang="zh-CN" dirty="0" lang="en-US" err="1">
                <a:solidFill>
                  <a:srgbClr val="85B6E3"/>
                </a:solidFill>
                <a:latin typeface="Arial" panose="020B0604020202020204" pitchFamily="34" charset="0"/>
                <a:cs typeface="Arial" panose="020B0604020202020204" pitchFamily="34" charset="0"/>
                <a:sym typeface="+mn-ea"/>
              </a:rPr>
              <a:t> </a:t>
            </a:r>
            <a:r>
              <a:rPr altLang="zh-CN" dirty="0" lang="en-US" err="1">
                <a:solidFill>
                  <a:schemeClr val="bg1"/>
                </a:solidFill>
                <a:latin typeface="Arial" panose="020B0604020202020204" pitchFamily="34" charset="0"/>
                <a:cs typeface="Arial" panose="020B0604020202020204" pitchFamily="34" charset="0"/>
                <a:sym typeface="+mn-ea"/>
              </a:rPr>
              <a:t>arg1:</a:t>
            </a:r>
            <a:r>
              <a:rPr altLang="zh-CN" dirty="0" lang="en-US" err="1">
                <a:solidFill>
                  <a:srgbClr val="85B6E3"/>
                </a:solidFill>
                <a:latin typeface="Arial" panose="020B0604020202020204" pitchFamily="34" charset="0"/>
                <a:cs typeface="Arial" panose="020B0604020202020204" pitchFamily="34" charset="0"/>
                <a:sym typeface="+mn-ea"/>
              </a:rPr>
              <a:t> end, </a:t>
            </a:r>
            <a:r>
              <a:rPr altLang="en-US" dirty="0" lang="zh-CN" err="1">
                <a:solidFill>
                  <a:schemeClr val="bg1"/>
                </a:solidFill>
                <a:latin typeface="Arial" panose="020B0604020202020204" pitchFamily="34" charset="0"/>
                <a:cs typeface="Arial" panose="020B0604020202020204" pitchFamily="34" charset="0"/>
                <a:sym typeface="+mn-ea"/>
              </a:rPr>
              <a:t>并行块中的最后一个任务的序号，如</a:t>
            </a:r>
            <a:r>
              <a:rPr altLang="zh-CN" dirty="0" lang="en-US" err="1">
                <a:solidFill>
                  <a:srgbClr val="85B6E3"/>
                </a:solidFill>
                <a:latin typeface="Arial" panose="020B0604020202020204" pitchFamily="34" charset="0"/>
                <a:cs typeface="Arial" panose="020B0604020202020204" pitchFamily="34" charset="0"/>
                <a:sym typeface="+mn-ea"/>
              </a:rPr>
              <a:t>task_2</a:t>
            </a:r>
            <a:r>
              <a:rPr altLang="en-US" dirty="0" lang="zh-CN" err="1">
                <a:solidFill>
                  <a:schemeClr val="bg1"/>
                </a:solidFill>
                <a:latin typeface="Arial" panose="020B0604020202020204" pitchFamily="34" charset="0"/>
                <a:cs typeface="Arial" panose="020B0604020202020204" pitchFamily="34" charset="0"/>
                <a:sym typeface="+mn-ea"/>
              </a:rPr>
              <a:t>中的</a:t>
            </a:r>
            <a:r>
              <a:rPr altLang="zh-CN" dirty="0" lang="en-US" err="1">
                <a:solidFill>
                  <a:srgbClr val="85B6E3"/>
                </a:solidFill>
                <a:latin typeface="Arial" panose="020B0604020202020204" pitchFamily="34" charset="0"/>
                <a:cs typeface="Arial" panose="020B0604020202020204" pitchFamily="34" charset="0"/>
                <a:sym typeface="+mn-ea"/>
              </a:rPr>
              <a:t>2</a:t>
            </a:r>
          </a:p>
          <a:p>
            <a:r>
              <a:rPr altLang="zh-CN" dirty="0" lang="en-US" err="1">
                <a:solidFill>
                  <a:schemeClr val="bg1"/>
                </a:solidFill>
                <a:latin typeface="Arial" panose="020B0604020202020204" pitchFamily="34" charset="0"/>
                <a:cs typeface="Arial" panose="020B0604020202020204" pitchFamily="34" charset="0"/>
                <a:sym typeface="+mn-ea"/>
              </a:rPr>
              <a:t>3.</a:t>
            </a:r>
            <a:r>
              <a:rPr altLang="zh-CN" dirty="0" lang="en-US" err="1">
                <a:solidFill>
                  <a:srgbClr val="85B6E3"/>
                </a:solidFill>
                <a:latin typeface="Arial" panose="020B0604020202020204" pitchFamily="34" charset="0"/>
                <a:cs typeface="Arial" panose="020B0604020202020204" pitchFamily="34" charset="0"/>
                <a:sym typeface="+mn-ea"/>
              </a:rPr>
              <a:t> </a:t>
            </a:r>
            <a:r>
              <a:rPr altLang="zh-CN" dirty="0" lang="en-US" err="1">
                <a:solidFill>
                  <a:schemeClr val="bg1"/>
                </a:solidFill>
                <a:latin typeface="Arial" panose="020B0604020202020204" pitchFamily="34" charset="0"/>
                <a:cs typeface="Arial" panose="020B0604020202020204" pitchFamily="34" charset="0"/>
                <a:sym typeface="+mn-ea"/>
              </a:rPr>
              <a:t>arg2:</a:t>
            </a:r>
            <a:r>
              <a:rPr altLang="zh-CN" dirty="0" lang="en-US" err="1">
                <a:solidFill>
                  <a:srgbClr val="85B6E3"/>
                </a:solidFill>
                <a:latin typeface="Arial" panose="020B0604020202020204" pitchFamily="34" charset="0"/>
                <a:cs typeface="Arial" panose="020B0604020202020204" pitchFamily="34" charset="0"/>
                <a:sym typeface="+mn-ea"/>
              </a:rPr>
              <a:t> x, </a:t>
            </a:r>
            <a:r>
              <a:rPr altLang="en-US" dirty="0" lang="zh-CN" err="1">
                <a:solidFill>
                  <a:schemeClr val="bg1"/>
                </a:solidFill>
                <a:latin typeface="Arial" panose="020B0604020202020204" pitchFamily="34" charset="0"/>
                <a:cs typeface="Arial" panose="020B0604020202020204" pitchFamily="34" charset="0"/>
                <a:sym typeface="+mn-ea"/>
              </a:rPr>
              <a:t>带优化的参数，本例子中，这些参数是用来生成</a:t>
            </a:r>
            <a:r>
              <a:rPr altLang="zh-CN" dirty="0" lang="en-US" err="1">
                <a:solidFill>
                  <a:schemeClr val="bg1"/>
                </a:solidFill>
                <a:latin typeface="Arial" panose="020B0604020202020204" pitchFamily="34" charset="0"/>
                <a:cs typeface="Arial" panose="020B0604020202020204" pitchFamily="34" charset="0"/>
                <a:sym typeface="+mn-ea"/>
              </a:rPr>
              <a:t>ansatz</a:t>
            </a:r>
            <a:r>
              <a:rPr altLang="en-US" dirty="0" lang="zh-CN" err="1">
                <a:solidFill>
                  <a:schemeClr val="bg1"/>
                </a:solidFill>
                <a:latin typeface="Arial" panose="020B0604020202020204" pitchFamily="34" charset="0"/>
                <a:cs typeface="Arial" panose="020B0604020202020204" pitchFamily="34" charset="0"/>
                <a:sym typeface="+mn-ea"/>
              </a:rPr>
              <a:t>的参数</a:t>
            </a:r>
          </a:p>
        </p:txBody>
      </p:sp>
      <p:sp>
        <p:nvSpPr>
          <p:cNvPr id="1048685" name="矩形 2"/>
          <p:cNvSpPr/>
          <p:nvPr/>
        </p:nvSpPr>
        <p:spPr>
          <a:xfrm>
            <a:off x="-17146" y="1583546"/>
            <a:ext cx="8585835" cy="3139440"/>
          </a:xfrm>
          <a:prstGeom prst="rect"/>
        </p:spPr>
        <p:txBody>
          <a:bodyPr wrap="square">
            <a:spAutoFit/>
          </a:bodyPr>
          <a:p>
            <a:r>
              <a:rPr altLang="zh-CN" dirty="0" sz="1400" lang="en-US">
                <a:solidFill>
                  <a:srgbClr val="C678DD"/>
                </a:solidFill>
                <a:latin typeface="Menlo"/>
                <a:cs typeface="Arial" panose="020B0604020202020204" pitchFamily="34" charset="0"/>
              </a:rPr>
              <a:t>def</a:t>
            </a:r>
            <a:r>
              <a:rPr altLang="zh-CN" dirty="0" sz="1400" lang="en-US">
                <a:solidFill>
                  <a:srgbClr val="ABB2BF"/>
                </a:solidFill>
                <a:latin typeface="Menlo"/>
                <a:cs typeface="Arial" panose="020B0604020202020204" pitchFamily="34" charset="0"/>
              </a:rPr>
              <a:t> </a:t>
            </a:r>
            <a:r>
              <a:rPr altLang="zh-CN" dirty="0" sz="1400" lang="en-US">
                <a:solidFill>
                  <a:srgbClr val="61AFEF"/>
                </a:solidFill>
                <a:latin typeface="Menlo"/>
                <a:cs typeface="Arial" panose="020B0604020202020204" pitchFamily="34" charset="0"/>
              </a:rPr>
              <a:t>task</a:t>
            </a:r>
            <a:r>
              <a:rPr altLang="zh-CN" dirty="0" sz="1400" lang="en-US">
                <a:solidFill>
                  <a:srgbClr val="ABB2BF"/>
                </a:solidFill>
                <a:latin typeface="Menlo"/>
                <a:cs typeface="Arial" panose="020B0604020202020204" pitchFamily="34" charset="0"/>
              </a:rPr>
              <a:t>(</a:t>
            </a:r>
            <a:r>
              <a:rPr altLang="zh-CN" dirty="0" sz="1400" i="1" lang="en-US">
                <a:solidFill>
                  <a:srgbClr val="D19A66"/>
                </a:solidFill>
                <a:latin typeface="Menlo"/>
                <a:cs typeface="Arial" panose="020B0604020202020204" pitchFamily="34" charset="0"/>
              </a:rPr>
              <a:t>begin</a:t>
            </a:r>
            <a:r>
              <a:rPr altLang="zh-CN" dirty="0" sz="1400" lang="en-US">
                <a:solidFill>
                  <a:srgbClr val="ABB2BF"/>
                </a:solidFill>
                <a:latin typeface="Menlo"/>
                <a:cs typeface="Arial" panose="020B0604020202020204" pitchFamily="34" charset="0"/>
              </a:rPr>
              <a:t>,</a:t>
            </a:r>
            <a:r>
              <a:rPr altLang="zh-CN" dirty="0" sz="1400" i="1" lang="en-US">
                <a:solidFill>
                  <a:srgbClr val="D19A66"/>
                </a:solidFill>
                <a:latin typeface="Menlo"/>
                <a:cs typeface="Arial" panose="020B0604020202020204" pitchFamily="34" charset="0"/>
              </a:rPr>
              <a:t>end</a:t>
            </a:r>
            <a:r>
              <a:rPr altLang="zh-CN" dirty="0" sz="1400" lang="en-US">
                <a:solidFill>
                  <a:srgbClr val="ABB2BF"/>
                </a:solidFill>
                <a:latin typeface="Menlo"/>
                <a:cs typeface="Arial" panose="020B0604020202020204" pitchFamily="34" charset="0"/>
              </a:rPr>
              <a:t>,</a:t>
            </a:r>
            <a:r>
              <a:rPr altLang="zh-CN" dirty="0" sz="1400" i="1" lang="en-US">
                <a:solidFill>
                  <a:srgbClr val="D19A66"/>
                </a:solidFill>
                <a:latin typeface="Menlo"/>
                <a:cs typeface="Arial" panose="020B0604020202020204" pitchFamily="34" charset="0"/>
              </a:rPr>
              <a:t>packed_amplitudes</a:t>
            </a:r>
            <a:r>
              <a:rPr altLang="zh-CN" dirty="0" sz="1400" lang="en-US">
                <a:solidFill>
                  <a:srgbClr val="ABB2BF"/>
                </a:solidFill>
                <a:latin typeface="Menlo"/>
                <a:cs typeface="Arial" panose="020B0604020202020204" pitchFamily="34" charset="0"/>
              </a:rPr>
              <a:t>,</a:t>
            </a:r>
            <a:r>
              <a:rPr altLang="zh-CN" dirty="0" sz="1400" i="1" lang="en-US">
                <a:solidFill>
                  <a:srgbClr val="D19A66"/>
                </a:solidFill>
                <a:latin typeface="Menlo"/>
                <a:cs typeface="Arial" panose="020B0604020202020204" pitchFamily="34" charset="0"/>
              </a:rPr>
              <a:t>index_of_will_update</a:t>
            </a:r>
            <a:r>
              <a:rPr altLang="zh-CN" dirty="0" sz="1400" lang="en-US">
                <a:solidFill>
                  <a:srgbClr val="ABB2BF"/>
                </a:solidFill>
                <a:latin typeface="Menlo"/>
                <a:cs typeface="Arial" panose="020B0604020202020204" pitchFamily="34" charset="0"/>
              </a:rPr>
              <a:t>,</a:t>
            </a:r>
            <a:r>
              <a:rPr altLang="zh-CN" dirty="0" sz="1400" i="1" lang="en-US">
                <a:solidFill>
                  <a:srgbClr val="D19A66"/>
                </a:solidFill>
                <a:latin typeface="Menlo"/>
                <a:cs typeface="Arial" panose="020B0604020202020204" pitchFamily="34" charset="0"/>
              </a:rPr>
              <a:t>qubit_hamiltonian</a:t>
            </a:r>
            <a:r>
              <a:rPr altLang="zh-CN" dirty="0" sz="1400" lang="en-US">
                <a:solidFill>
                  <a:srgbClr val="ABB2BF"/>
                </a:solidFill>
                <a:latin typeface="Menlo"/>
                <a:cs typeface="Arial" panose="020B0604020202020204" pitchFamily="34" charset="0"/>
              </a:rPr>
              <a:t>,</a:t>
            </a:r>
            <a:r>
              <a:rPr altLang="zh-CN" dirty="0" sz="1400" i="1" lang="en-US">
                <a:solidFill>
                  <a:srgbClr val="D19A66"/>
                </a:solidFill>
                <a:latin typeface="Menlo"/>
                <a:cs typeface="Arial" panose="020B0604020202020204" pitchFamily="34" charset="0"/>
              </a:rPr>
              <a:t>n_qubits</a:t>
            </a:r>
            <a:r>
              <a:rPr altLang="zh-CN" dirty="0" sz="1400" lang="en-US">
                <a:solidFill>
                  <a:srgbClr val="ABB2BF"/>
                </a:solidFill>
                <a:latin typeface="Menlo"/>
                <a:cs typeface="Arial" panose="020B0604020202020204" pitchFamily="34" charset="0"/>
              </a:rPr>
              <a:t>,</a:t>
            </a:r>
            <a:r>
              <a:rPr altLang="zh-CN" dirty="0" sz="1400" i="1" lang="en-US">
                <a:solidFill>
                  <a:srgbClr val="D19A66"/>
                </a:solidFill>
                <a:latin typeface="Menlo"/>
                <a:cs typeface="Arial" panose="020B0604020202020204" pitchFamily="34" charset="0"/>
              </a:rPr>
              <a:t>n_electrons</a:t>
            </a:r>
            <a:r>
              <a:rPr altLang="zh-CN" dirty="0" sz="1400" lang="en-US">
                <a:solidFill>
                  <a:srgbClr val="ABB2BF"/>
                </a:solidFill>
                <a:latin typeface="Menlo"/>
                <a:cs typeface="Arial" panose="020B0604020202020204" pitchFamily="34" charset="0"/>
              </a:rPr>
              <a:t>,</a:t>
            </a:r>
            <a:r>
              <a:rPr altLang="zh-CN" dirty="0" sz="1400" i="1" lang="en-US">
                <a:solidFill>
                  <a:srgbClr val="D19A66"/>
                </a:solidFill>
                <a:latin typeface="Menlo"/>
                <a:cs typeface="Arial" panose="020B0604020202020204" pitchFamily="34" charset="0"/>
              </a:rPr>
              <a:t>epsilon</a:t>
            </a:r>
            <a:r>
              <a:rPr altLang="zh-CN" dirty="0" sz="1400" lang="en-US">
                <a:solidFill>
                  <a:srgbClr val="ABB2BF"/>
                </a:solidFill>
                <a:latin typeface="Menlo"/>
                <a:cs typeface="Arial" panose="020B0604020202020204" pitchFamily="34" charset="0"/>
              </a:rPr>
              <a:t>=</a:t>
            </a:r>
            <a:r>
              <a:rPr altLang="zh-CN" dirty="0" sz="1400" lang="en-US">
                <a:solidFill>
                  <a:srgbClr val="D19A66"/>
                </a:solidFill>
                <a:latin typeface="Menlo"/>
                <a:cs typeface="Arial" panose="020B0604020202020204" pitchFamily="34" charset="0"/>
              </a:rPr>
              <a:t>1e-8</a:t>
            </a:r>
            <a:r>
              <a:rPr altLang="zh-CN" dirty="0" sz="1400" lang="en-US">
                <a:solidFill>
                  <a:srgbClr val="ABB2BF"/>
                </a:solidFill>
                <a:latin typeface="Menlo"/>
                <a:cs typeface="Arial" panose="020B0604020202020204" pitchFamily="34" charset="0"/>
              </a:rPr>
              <a:t>):</a:t>
            </a:r>
          </a:p>
          <a:p>
            <a:r>
              <a:rPr altLang="zh-CN" dirty="0" sz="1400" lang="en-US">
                <a:solidFill>
                  <a:srgbClr val="ABB2BF"/>
                </a:solidFill>
                <a:latin typeface="Menlo"/>
                <a:cs typeface="Arial" panose="020B0604020202020204" pitchFamily="34" charset="0"/>
              </a:rPr>
              <a:t>    t0</a:t>
            </a:r>
            <a:r>
              <a:rPr altLang="zh-CN" dirty="0" sz="1400" lang="en-US">
                <a:solidFill>
                  <a:srgbClr val="56B6C2"/>
                </a:solidFill>
                <a:latin typeface="Menlo"/>
                <a:cs typeface="Arial" panose="020B0604020202020204" pitchFamily="34" charset="0"/>
              </a:rPr>
              <a:t>=</a:t>
            </a:r>
            <a:r>
              <a:rPr altLang="zh-CN" dirty="0" sz="1400" lang="en-US" err="1">
                <a:solidFill>
                  <a:srgbClr val="ABB2BF"/>
                </a:solidFill>
                <a:latin typeface="Menlo"/>
                <a:cs typeface="Arial" panose="020B0604020202020204" pitchFamily="34" charset="0"/>
              </a:rPr>
              <a:t>time.</a:t>
            </a:r>
            <a:r>
              <a:rPr altLang="zh-CN" dirty="0" sz="1400" lang="en-US" err="1">
                <a:solidFill>
                  <a:srgbClr val="61AFEF"/>
                </a:solidFill>
                <a:latin typeface="Menlo"/>
                <a:cs typeface="Arial" panose="020B0604020202020204" pitchFamily="34" charset="0"/>
              </a:rPr>
              <a:t>time</a:t>
            </a:r>
            <a:r>
              <a:rPr altLang="zh-CN" dirty="0" sz="1400" lang="en-US">
                <a:solidFill>
                  <a:srgbClr val="ABB2BF"/>
                </a:solidFill>
                <a:latin typeface="Menlo"/>
                <a:cs typeface="Arial" panose="020B0604020202020204" pitchFamily="34" charset="0"/>
              </a:rPr>
              <a:t>()</a:t>
            </a:r>
          </a:p>
          <a:p>
            <a:r>
              <a:rPr altLang="zh-CN" dirty="0" sz="1400" lang="en-US">
                <a:solidFill>
                  <a:srgbClr val="ABB2BF"/>
                </a:solidFill>
                <a:latin typeface="Menlo"/>
                <a:cs typeface="Arial" panose="020B0604020202020204" pitchFamily="34" charset="0"/>
              </a:rPr>
              <a:t>    </a:t>
            </a:r>
            <a:r>
              <a:rPr altLang="zh-CN" dirty="0" sz="1400" i="1" lang="en-US">
                <a:solidFill>
                  <a:srgbClr val="7F848E"/>
                </a:solidFill>
                <a:latin typeface="Menlo"/>
                <a:cs typeface="Arial" panose="020B0604020202020204" pitchFamily="34" charset="0"/>
              </a:rPr>
              <a:t>#print("\</a:t>
            </a:r>
            <a:r>
              <a:rPr altLang="zh-CN" dirty="0" sz="1400" i="1" lang="en-US" err="1">
                <a:solidFill>
                  <a:srgbClr val="7F848E"/>
                </a:solidFill>
                <a:latin typeface="Menlo"/>
                <a:cs typeface="Arial" panose="020B0604020202020204" pitchFamily="34" charset="0"/>
              </a:rPr>
              <a:t>rbegin</a:t>
            </a:r>
            <a:r>
              <a:rPr altLang="zh-CN" dirty="0" sz="1400" i="1" lang="en-US">
                <a:solidFill>
                  <a:srgbClr val="7F848E"/>
                </a:solidFill>
                <a:latin typeface="Menlo"/>
                <a:cs typeface="Arial" panose="020B0604020202020204" pitchFamily="34" charset="0"/>
              </a:rPr>
              <a:t>: {:3}; end:{:3}; start at {}".format(</a:t>
            </a:r>
            <a:r>
              <a:rPr altLang="zh-CN" dirty="0" sz="1400" i="1" lang="en-US" err="1">
                <a:solidFill>
                  <a:srgbClr val="7F848E"/>
                </a:solidFill>
                <a:latin typeface="Menlo"/>
                <a:cs typeface="Arial" panose="020B0604020202020204" pitchFamily="34" charset="0"/>
              </a:rPr>
              <a:t>begin,end,time.ctime</a:t>
            </a:r>
            <a:r>
              <a:rPr altLang="zh-CN" dirty="0" sz="1400" i="1" lang="en-US">
                <a:solidFill>
                  <a:srgbClr val="7F848E"/>
                </a:solidFill>
                <a:latin typeface="Menlo"/>
                <a:cs typeface="Arial" panose="020B0604020202020204" pitchFamily="34" charset="0"/>
              </a:rPr>
              <a:t>()),end='')</a:t>
            </a:r>
            <a:endParaRPr altLang="zh-CN" dirty="0" sz="1400" lang="en-US">
              <a:solidFill>
                <a:srgbClr val="ABB2BF"/>
              </a:solidFill>
              <a:latin typeface="Menlo"/>
              <a:cs typeface="Arial" panose="020B0604020202020204" pitchFamily="34" charset="0"/>
            </a:endParaRPr>
          </a:p>
          <a:p>
            <a:r>
              <a:rPr altLang="zh-CN" dirty="0" sz="1400" lang="en-US">
                <a:solidFill>
                  <a:srgbClr val="ABB2BF"/>
                </a:solidFill>
                <a:latin typeface="Menlo"/>
                <a:cs typeface="Arial" panose="020B0604020202020204" pitchFamily="34" charset="0"/>
              </a:rPr>
              <a:t>    out </a:t>
            </a:r>
            <a:r>
              <a:rPr altLang="zh-CN" dirty="0" sz="1400" lang="en-US">
                <a:solidFill>
                  <a:srgbClr val="56B6C2"/>
                </a:solidFill>
                <a:latin typeface="Menlo"/>
                <a:cs typeface="Arial" panose="020B0604020202020204" pitchFamily="34" charset="0"/>
              </a:rPr>
              <a:t>=</a:t>
            </a:r>
            <a:r>
              <a:rPr altLang="zh-CN" dirty="0" sz="1400" lang="en-US">
                <a:solidFill>
                  <a:srgbClr val="ABB2BF"/>
                </a:solidFill>
                <a:latin typeface="Menlo"/>
                <a:cs typeface="Arial" panose="020B0604020202020204" pitchFamily="34" charset="0"/>
              </a:rPr>
              <a:t> []</a:t>
            </a:r>
          </a:p>
          <a:p>
            <a:r>
              <a:rPr altLang="zh-CN" dirty="0" sz="1400" lang="en-US">
                <a:solidFill>
                  <a:srgbClr val="ABB2BF"/>
                </a:solidFill>
                <a:latin typeface="Menlo"/>
                <a:cs typeface="Arial" panose="020B0604020202020204" pitchFamily="34" charset="0"/>
              </a:rPr>
              <a:t>    shift</a:t>
            </a:r>
            <a:r>
              <a:rPr altLang="zh-CN" dirty="0" sz="1400" lang="en-US">
                <a:solidFill>
                  <a:srgbClr val="56B6C2"/>
                </a:solidFill>
                <a:latin typeface="Menlo"/>
                <a:cs typeface="Arial" panose="020B0604020202020204" pitchFamily="34" charset="0"/>
              </a:rPr>
              <a:t>=</a:t>
            </a:r>
            <a:r>
              <a:rPr altLang="zh-CN" dirty="0" sz="1400" lang="en-US" err="1">
                <a:solidFill>
                  <a:srgbClr val="ABB2BF"/>
                </a:solidFill>
                <a:latin typeface="Menlo"/>
                <a:cs typeface="Arial" panose="020B0604020202020204" pitchFamily="34" charset="0"/>
              </a:rPr>
              <a:t>np.</a:t>
            </a:r>
            <a:r>
              <a:rPr altLang="zh-CN" dirty="0" sz="1400" lang="en-US" err="1">
                <a:solidFill>
                  <a:srgbClr val="61AFEF"/>
                </a:solidFill>
                <a:latin typeface="Menlo"/>
                <a:cs typeface="Arial" panose="020B0604020202020204" pitchFamily="34" charset="0"/>
              </a:rPr>
              <a:t>zeros</a:t>
            </a:r>
            <a:r>
              <a:rPr altLang="zh-CN" dirty="0" sz="1400" lang="en-US">
                <a:solidFill>
                  <a:srgbClr val="ABB2BF"/>
                </a:solidFill>
                <a:latin typeface="Menlo"/>
                <a:cs typeface="Arial" panose="020B0604020202020204" pitchFamily="34" charset="0"/>
              </a:rPr>
              <a:t>(</a:t>
            </a:r>
            <a:r>
              <a:rPr altLang="zh-CN" dirty="0" sz="1400" lang="en-US" err="1">
                <a:solidFill>
                  <a:srgbClr val="ABB2BF"/>
                </a:solidFill>
                <a:latin typeface="Menlo"/>
                <a:cs typeface="Arial" panose="020B0604020202020204" pitchFamily="34" charset="0"/>
              </a:rPr>
              <a:t>packed_amplitudes.size</a:t>
            </a:r>
            <a:r>
              <a:rPr altLang="zh-CN" dirty="0" sz="1400" lang="en-US">
                <a:solidFill>
                  <a:srgbClr val="ABB2BF"/>
                </a:solidFill>
                <a:latin typeface="Menlo"/>
                <a:cs typeface="Arial" panose="020B0604020202020204" pitchFamily="34" charset="0"/>
              </a:rPr>
              <a:t>)</a:t>
            </a:r>
          </a:p>
          <a:p>
            <a:r>
              <a:rPr altLang="zh-CN" dirty="0" sz="1400" lang="en-US">
                <a:solidFill>
                  <a:srgbClr val="ABB2BF"/>
                </a:solidFill>
                <a:latin typeface="Menlo"/>
                <a:cs typeface="Arial" panose="020B0604020202020204" pitchFamily="34" charset="0"/>
              </a:rPr>
              <a:t>    </a:t>
            </a:r>
            <a:r>
              <a:rPr altLang="zh-CN" dirty="0" sz="1400" i="1" lang="en-US">
                <a:solidFill>
                  <a:srgbClr val="C678DD"/>
                </a:solidFill>
                <a:latin typeface="Menlo"/>
                <a:cs typeface="Arial" panose="020B0604020202020204" pitchFamily="34" charset="0"/>
              </a:rPr>
              <a:t>for</a:t>
            </a:r>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i</a:t>
            </a:r>
            <a:r>
              <a:rPr altLang="zh-CN" dirty="0" sz="1400" lang="en-US">
                <a:solidFill>
                  <a:srgbClr val="ABB2BF"/>
                </a:solidFill>
                <a:latin typeface="Menlo"/>
                <a:cs typeface="Arial" panose="020B0604020202020204" pitchFamily="34" charset="0"/>
              </a:rPr>
              <a:t> </a:t>
            </a:r>
            <a:r>
              <a:rPr altLang="zh-CN" dirty="0" sz="1400" lang="en-US">
                <a:solidFill>
                  <a:srgbClr val="C678DD"/>
                </a:solidFill>
                <a:latin typeface="Menlo"/>
                <a:cs typeface="Arial" panose="020B0604020202020204" pitchFamily="34" charset="0"/>
              </a:rPr>
              <a:t>in</a:t>
            </a:r>
            <a:r>
              <a:rPr altLang="zh-CN" dirty="0" sz="1400" lang="en-US">
                <a:solidFill>
                  <a:srgbClr val="ABB2BF"/>
                </a:solidFill>
                <a:latin typeface="Menlo"/>
                <a:cs typeface="Arial" panose="020B0604020202020204" pitchFamily="34" charset="0"/>
              </a:rPr>
              <a:t> </a:t>
            </a:r>
            <a:r>
              <a:rPr altLang="zh-CN" dirty="0" sz="1400" lang="en-US">
                <a:solidFill>
                  <a:srgbClr val="56B6C2"/>
                </a:solidFill>
                <a:latin typeface="Menlo"/>
                <a:cs typeface="Arial" panose="020B0604020202020204" pitchFamily="34" charset="0"/>
              </a:rPr>
              <a:t>range</a:t>
            </a:r>
            <a:r>
              <a:rPr altLang="zh-CN" dirty="0" sz="1400" lang="en-US">
                <a:solidFill>
                  <a:srgbClr val="ABB2BF"/>
                </a:solidFill>
                <a:latin typeface="Menlo"/>
                <a:cs typeface="Arial" panose="020B0604020202020204" pitchFamily="34" charset="0"/>
              </a:rPr>
              <a:t>(</a:t>
            </a:r>
            <a:r>
              <a:rPr altLang="zh-CN" dirty="0" sz="1400" lang="en-US" err="1">
                <a:solidFill>
                  <a:srgbClr val="ABB2BF"/>
                </a:solidFill>
                <a:latin typeface="Menlo"/>
                <a:cs typeface="Arial" panose="020B0604020202020204" pitchFamily="34" charset="0"/>
              </a:rPr>
              <a:t>begin,end</a:t>
            </a:r>
            <a:r>
              <a:rPr altLang="zh-CN" dirty="0" sz="1400" lang="en-US">
                <a:solidFill>
                  <a:srgbClr val="ABB2BF"/>
                </a:solidFill>
                <a:latin typeface="Menlo"/>
                <a:cs typeface="Arial" panose="020B0604020202020204" pitchFamily="34" charset="0"/>
              </a:rPr>
              <a:t>):</a:t>
            </a:r>
          </a:p>
          <a:p>
            <a:r>
              <a:rPr altLang="zh-CN" dirty="0" sz="1400" lang="en-US">
                <a:solidFill>
                  <a:srgbClr val="ABB2BF"/>
                </a:solidFill>
                <a:latin typeface="Menlo"/>
                <a:cs typeface="Arial" panose="020B0604020202020204" pitchFamily="34" charset="0"/>
              </a:rPr>
              <a:t>        eps</a:t>
            </a:r>
            <a:r>
              <a:rPr altLang="zh-CN" dirty="0" sz="1400" lang="en-US">
                <a:solidFill>
                  <a:srgbClr val="56B6C2"/>
                </a:solidFill>
                <a:latin typeface="Menlo"/>
                <a:cs typeface="Arial" panose="020B0604020202020204" pitchFamily="34" charset="0"/>
              </a:rPr>
              <a:t>=</a:t>
            </a:r>
            <a:r>
              <a:rPr altLang="zh-CN" dirty="0" sz="1400" lang="en-US">
                <a:solidFill>
                  <a:srgbClr val="D19A66"/>
                </a:solidFill>
                <a:latin typeface="Menlo"/>
                <a:cs typeface="Arial" panose="020B0604020202020204" pitchFamily="34" charset="0"/>
              </a:rPr>
              <a:t>0</a:t>
            </a:r>
            <a:r>
              <a:rPr altLang="zh-CN" dirty="0" sz="1400" lang="en-US">
                <a:solidFill>
                  <a:srgbClr val="ABB2BF"/>
                </a:solidFill>
                <a:latin typeface="Menlo"/>
                <a:cs typeface="Arial" panose="020B0604020202020204" pitchFamily="34" charset="0"/>
              </a:rPr>
              <a:t> </a:t>
            </a:r>
            <a:r>
              <a:rPr altLang="zh-CN" dirty="0" sz="1400" i="1" lang="en-US">
                <a:solidFill>
                  <a:srgbClr val="C678DD"/>
                </a:solidFill>
                <a:latin typeface="Menlo"/>
                <a:cs typeface="Arial" panose="020B0604020202020204" pitchFamily="34" charset="0"/>
              </a:rPr>
              <a:t>if</a:t>
            </a:r>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i</a:t>
            </a:r>
            <a:r>
              <a:rPr altLang="zh-CN" dirty="0" sz="1400" lang="en-US">
                <a:solidFill>
                  <a:srgbClr val="56B6C2"/>
                </a:solidFill>
                <a:latin typeface="Menlo"/>
                <a:cs typeface="Arial" panose="020B0604020202020204" pitchFamily="34" charset="0"/>
              </a:rPr>
              <a:t>==</a:t>
            </a:r>
            <a:r>
              <a:rPr altLang="zh-CN" dirty="0" sz="1400" lang="en-US">
                <a:solidFill>
                  <a:srgbClr val="D19A66"/>
                </a:solidFill>
                <a:latin typeface="Menlo"/>
                <a:cs typeface="Arial" panose="020B0604020202020204" pitchFamily="34" charset="0"/>
              </a:rPr>
              <a:t>0</a:t>
            </a:r>
            <a:r>
              <a:rPr altLang="zh-CN" dirty="0" sz="1400" lang="en-US">
                <a:solidFill>
                  <a:srgbClr val="ABB2BF"/>
                </a:solidFill>
                <a:latin typeface="Menlo"/>
                <a:cs typeface="Arial" panose="020B0604020202020204" pitchFamily="34" charset="0"/>
              </a:rPr>
              <a:t> </a:t>
            </a:r>
            <a:r>
              <a:rPr altLang="zh-CN" dirty="0" sz="1400" i="1" lang="en-US">
                <a:solidFill>
                  <a:srgbClr val="C678DD"/>
                </a:solidFill>
                <a:latin typeface="Menlo"/>
                <a:cs typeface="Arial" panose="020B0604020202020204" pitchFamily="34" charset="0"/>
              </a:rPr>
              <a:t>else</a:t>
            </a:r>
            <a:r>
              <a:rPr altLang="zh-CN" dirty="0" sz="1400" lang="en-US">
                <a:solidFill>
                  <a:srgbClr val="ABB2BF"/>
                </a:solidFill>
                <a:latin typeface="Menlo"/>
                <a:cs typeface="Arial" panose="020B0604020202020204" pitchFamily="34" charset="0"/>
              </a:rPr>
              <a:t> epsilon</a:t>
            </a:r>
          </a:p>
          <a:p>
            <a:r>
              <a:rPr altLang="zh-CN" dirty="0" sz="1400" lang="en-US">
                <a:solidFill>
                  <a:srgbClr val="ABB2BF"/>
                </a:solidFill>
                <a:latin typeface="Menlo"/>
                <a:cs typeface="Arial" panose="020B0604020202020204" pitchFamily="34" charset="0"/>
              </a:rPr>
              <a:t>        index</a:t>
            </a:r>
            <a:r>
              <a:rPr altLang="zh-CN" dirty="0" sz="1400" lang="en-US">
                <a:solidFill>
                  <a:srgbClr val="56B6C2"/>
                </a:solidFill>
                <a:latin typeface="Menlo"/>
                <a:cs typeface="Arial" panose="020B0604020202020204" pitchFamily="34" charset="0"/>
              </a:rPr>
              <a:t>=</a:t>
            </a:r>
            <a:r>
              <a:rPr altLang="zh-CN" dirty="0" sz="1400" lang="en-US">
                <a:solidFill>
                  <a:srgbClr val="D19A66"/>
                </a:solidFill>
                <a:latin typeface="Menlo"/>
                <a:cs typeface="Arial" panose="020B0604020202020204" pitchFamily="34" charset="0"/>
              </a:rPr>
              <a:t>0</a:t>
            </a:r>
            <a:r>
              <a:rPr altLang="zh-CN" dirty="0" sz="1400" lang="en-US">
                <a:solidFill>
                  <a:srgbClr val="ABB2BF"/>
                </a:solidFill>
                <a:latin typeface="Menlo"/>
                <a:cs typeface="Arial" panose="020B0604020202020204" pitchFamily="34" charset="0"/>
              </a:rPr>
              <a:t> </a:t>
            </a:r>
            <a:r>
              <a:rPr altLang="zh-CN" dirty="0" sz="1400" i="1" lang="en-US">
                <a:solidFill>
                  <a:srgbClr val="C678DD"/>
                </a:solidFill>
                <a:latin typeface="Menlo"/>
                <a:cs typeface="Arial" panose="020B0604020202020204" pitchFamily="34" charset="0"/>
              </a:rPr>
              <a:t>if</a:t>
            </a:r>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i</a:t>
            </a:r>
            <a:r>
              <a:rPr altLang="zh-CN" dirty="0" sz="1400" lang="en-US">
                <a:solidFill>
                  <a:srgbClr val="56B6C2"/>
                </a:solidFill>
                <a:latin typeface="Menlo"/>
                <a:cs typeface="Arial" panose="020B0604020202020204" pitchFamily="34" charset="0"/>
              </a:rPr>
              <a:t>==</a:t>
            </a:r>
            <a:r>
              <a:rPr altLang="zh-CN" dirty="0" sz="1400" lang="en-US">
                <a:solidFill>
                  <a:srgbClr val="D19A66"/>
                </a:solidFill>
                <a:latin typeface="Menlo"/>
                <a:cs typeface="Arial" panose="020B0604020202020204" pitchFamily="34" charset="0"/>
              </a:rPr>
              <a:t>0</a:t>
            </a:r>
            <a:r>
              <a:rPr altLang="zh-CN" dirty="0" sz="1400" lang="en-US">
                <a:solidFill>
                  <a:srgbClr val="ABB2BF"/>
                </a:solidFill>
                <a:latin typeface="Menlo"/>
                <a:cs typeface="Arial" panose="020B0604020202020204" pitchFamily="34" charset="0"/>
              </a:rPr>
              <a:t> </a:t>
            </a:r>
            <a:r>
              <a:rPr altLang="zh-CN" dirty="0" sz="1400" i="1" lang="en-US">
                <a:solidFill>
                  <a:srgbClr val="C678DD"/>
                </a:solidFill>
                <a:latin typeface="Menlo"/>
                <a:cs typeface="Arial" panose="020B0604020202020204" pitchFamily="34" charset="0"/>
              </a:rPr>
              <a:t>else</a:t>
            </a:r>
            <a:r>
              <a:rPr altLang="zh-CN" dirty="0" sz="1400" lang="en-US">
                <a:solidFill>
                  <a:srgbClr val="ABB2BF"/>
                </a:solidFill>
                <a:latin typeface="Menlo"/>
                <a:cs typeface="Arial" panose="020B0604020202020204" pitchFamily="34" charset="0"/>
              </a:rPr>
              <a:t> i</a:t>
            </a:r>
            <a:r>
              <a:rPr altLang="zh-CN" dirty="0" sz="1400" lang="en-US">
                <a:solidFill>
                  <a:srgbClr val="56B6C2"/>
                </a:solidFill>
                <a:latin typeface="Menlo"/>
                <a:cs typeface="Arial" panose="020B0604020202020204" pitchFamily="34" charset="0"/>
              </a:rPr>
              <a:t>-</a:t>
            </a:r>
            <a:r>
              <a:rPr altLang="zh-CN" dirty="0" sz="1400" lang="en-US">
                <a:solidFill>
                  <a:srgbClr val="D19A66"/>
                </a:solidFill>
                <a:latin typeface="Menlo"/>
                <a:cs typeface="Arial" panose="020B0604020202020204" pitchFamily="34" charset="0"/>
              </a:rPr>
              <a:t>1</a:t>
            </a:r>
            <a:endParaRPr altLang="zh-CN" dirty="0" sz="1400" lang="en-US">
              <a:solidFill>
                <a:srgbClr val="ABB2BF"/>
              </a:solidFill>
              <a:latin typeface="Menlo"/>
              <a:cs typeface="Arial" panose="020B0604020202020204" pitchFamily="34" charset="0"/>
            </a:endParaRPr>
          </a:p>
          <a:p>
            <a:r>
              <a:rPr altLang="zh-CN" dirty="0" sz="1400" lang="en-US">
                <a:solidFill>
                  <a:srgbClr val="ABB2BF"/>
                </a:solidFill>
                <a:latin typeface="Menlo"/>
                <a:cs typeface="Arial" panose="020B0604020202020204" pitchFamily="34" charset="0"/>
              </a:rPr>
              <a:t>        shift[</a:t>
            </a:r>
            <a:r>
              <a:rPr altLang="zh-CN" dirty="0" sz="1400" lang="en-US" err="1">
                <a:solidFill>
                  <a:srgbClr val="ABB2BF"/>
                </a:solidFill>
                <a:latin typeface="Menlo"/>
                <a:cs typeface="Arial" panose="020B0604020202020204" pitchFamily="34" charset="0"/>
              </a:rPr>
              <a:t>index_of_will_update</a:t>
            </a:r>
            <a:r>
              <a:rPr altLang="zh-CN" dirty="0" sz="1400" lang="en-US">
                <a:solidFill>
                  <a:srgbClr val="ABB2BF"/>
                </a:solidFill>
                <a:latin typeface="Menlo"/>
                <a:cs typeface="Arial" panose="020B0604020202020204" pitchFamily="34" charset="0"/>
              </a:rPr>
              <a:t>[index]]</a:t>
            </a:r>
            <a:r>
              <a:rPr altLang="zh-CN" dirty="0" sz="1400" lang="en-US">
                <a:solidFill>
                  <a:srgbClr val="56B6C2"/>
                </a:solidFill>
                <a:latin typeface="Menlo"/>
                <a:cs typeface="Arial" panose="020B0604020202020204" pitchFamily="34" charset="0"/>
              </a:rPr>
              <a:t>=</a:t>
            </a:r>
            <a:r>
              <a:rPr altLang="zh-CN" dirty="0" sz="1400" lang="en-US">
                <a:solidFill>
                  <a:srgbClr val="ABB2BF"/>
                </a:solidFill>
                <a:latin typeface="Menlo"/>
                <a:cs typeface="Arial" panose="020B0604020202020204" pitchFamily="34" charset="0"/>
              </a:rPr>
              <a:t>eps</a:t>
            </a:r>
          </a:p>
          <a:p>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out.</a:t>
            </a:r>
            <a:r>
              <a:rPr altLang="zh-CN" dirty="0" sz="1400" lang="en-US" err="1">
                <a:solidFill>
                  <a:srgbClr val="61AFEF"/>
                </a:solidFill>
                <a:latin typeface="Menlo"/>
                <a:cs typeface="Arial" panose="020B0604020202020204" pitchFamily="34" charset="0"/>
              </a:rPr>
              <a:t>append</a:t>
            </a:r>
            <a:r>
              <a:rPr altLang="zh-CN" dirty="0" sz="1400" lang="en-US">
                <a:solidFill>
                  <a:srgbClr val="ABB2BF"/>
                </a:solidFill>
                <a:latin typeface="Menlo"/>
                <a:cs typeface="Arial" panose="020B0604020202020204" pitchFamily="34" charset="0"/>
              </a:rPr>
              <a:t>(</a:t>
            </a:r>
            <a:r>
              <a:rPr altLang="zh-CN" dirty="0" sz="1400" lang="en-US" err="1">
                <a:solidFill>
                  <a:srgbClr val="61AFEF"/>
                </a:solidFill>
                <a:latin typeface="Menlo"/>
                <a:cs typeface="Arial" panose="020B0604020202020204" pitchFamily="34" charset="0"/>
              </a:rPr>
              <a:t>energy_objective</a:t>
            </a:r>
            <a:r>
              <a:rPr altLang="zh-CN" dirty="0" sz="1400" lang="en-US">
                <a:solidFill>
                  <a:srgbClr val="ABB2BF"/>
                </a:solidFill>
                <a:latin typeface="Menlo"/>
                <a:cs typeface="Arial" panose="020B0604020202020204" pitchFamily="34" charset="0"/>
              </a:rPr>
              <a:t>(</a:t>
            </a:r>
            <a:r>
              <a:rPr altLang="zh-CN" dirty="0" sz="1400" lang="en-US" err="1">
                <a:solidFill>
                  <a:srgbClr val="ABB2BF"/>
                </a:solidFill>
                <a:latin typeface="Menlo"/>
                <a:cs typeface="Arial" panose="020B0604020202020204" pitchFamily="34" charset="0"/>
              </a:rPr>
              <a:t>packed_amplitudes</a:t>
            </a:r>
            <a:r>
              <a:rPr altLang="zh-CN" dirty="0" sz="1400" lang="en-US" err="1">
                <a:solidFill>
                  <a:srgbClr val="56B6C2"/>
                </a:solidFill>
                <a:latin typeface="Menlo"/>
                <a:cs typeface="Arial" panose="020B0604020202020204" pitchFamily="34" charset="0"/>
              </a:rPr>
              <a:t>+</a:t>
            </a:r>
            <a:r>
              <a:rPr altLang="zh-CN" dirty="0" sz="1400" lang="en-US" err="1">
                <a:solidFill>
                  <a:srgbClr val="ABB2BF"/>
                </a:solidFill>
                <a:latin typeface="Menlo"/>
                <a:cs typeface="Arial" panose="020B0604020202020204" pitchFamily="34" charset="0"/>
              </a:rPr>
              <a:t>shift,qubit_hamiltonian,n_qubits,n_electrons</a:t>
            </a:r>
            <a:r>
              <a:rPr altLang="zh-CN" dirty="0" sz="1400" lang="en-US">
                <a:solidFill>
                  <a:srgbClr val="ABB2BF"/>
                </a:solidFill>
                <a:latin typeface="Menlo"/>
                <a:cs typeface="Arial" panose="020B0604020202020204" pitchFamily="34" charset="0"/>
              </a:rPr>
              <a:t>))</a:t>
            </a:r>
          </a:p>
          <a:p>
            <a:r>
              <a:rPr altLang="zh-CN" dirty="0" sz="1400" lang="en-US">
                <a:solidFill>
                  <a:srgbClr val="ABB2BF"/>
                </a:solidFill>
                <a:latin typeface="Menlo"/>
                <a:cs typeface="Arial" panose="020B0604020202020204" pitchFamily="34" charset="0"/>
              </a:rPr>
              <a:t>        shift[</a:t>
            </a:r>
            <a:r>
              <a:rPr altLang="zh-CN" dirty="0" sz="1400" lang="en-US" err="1">
                <a:solidFill>
                  <a:srgbClr val="ABB2BF"/>
                </a:solidFill>
                <a:latin typeface="Menlo"/>
                <a:cs typeface="Arial" panose="020B0604020202020204" pitchFamily="34" charset="0"/>
              </a:rPr>
              <a:t>index_of_will_update</a:t>
            </a:r>
            <a:r>
              <a:rPr altLang="zh-CN" dirty="0" sz="1400" lang="en-US">
                <a:solidFill>
                  <a:srgbClr val="ABB2BF"/>
                </a:solidFill>
                <a:latin typeface="Menlo"/>
                <a:cs typeface="Arial" panose="020B0604020202020204" pitchFamily="34" charset="0"/>
              </a:rPr>
              <a:t>[index]]</a:t>
            </a:r>
            <a:r>
              <a:rPr altLang="zh-CN" dirty="0" sz="1400" lang="en-US">
                <a:solidFill>
                  <a:srgbClr val="56B6C2"/>
                </a:solidFill>
                <a:latin typeface="Menlo"/>
                <a:cs typeface="Arial" panose="020B0604020202020204" pitchFamily="34" charset="0"/>
              </a:rPr>
              <a:t>=</a:t>
            </a:r>
            <a:r>
              <a:rPr altLang="zh-CN" dirty="0" sz="1400" lang="en-US">
                <a:solidFill>
                  <a:srgbClr val="D19A66"/>
                </a:solidFill>
                <a:latin typeface="Menlo"/>
                <a:cs typeface="Arial" panose="020B0604020202020204" pitchFamily="34" charset="0"/>
              </a:rPr>
              <a:t>0</a:t>
            </a:r>
            <a:endParaRPr altLang="zh-CN" dirty="0" sz="1400" lang="en-US">
              <a:solidFill>
                <a:srgbClr val="ABB2BF"/>
              </a:solidFill>
              <a:latin typeface="Menlo"/>
              <a:cs typeface="Arial" panose="020B0604020202020204" pitchFamily="34" charset="0"/>
            </a:endParaRPr>
          </a:p>
          <a:p>
            <a:r>
              <a:rPr altLang="zh-CN" dirty="0" sz="1400" lang="en-US">
                <a:solidFill>
                  <a:srgbClr val="ABB2BF"/>
                </a:solidFill>
                <a:latin typeface="Menlo"/>
                <a:cs typeface="Arial" panose="020B0604020202020204" pitchFamily="34" charset="0"/>
              </a:rPr>
              <a:t>    </a:t>
            </a:r>
            <a:r>
              <a:rPr altLang="zh-CN" dirty="0" sz="1400" i="1" lang="en-US">
                <a:solidFill>
                  <a:srgbClr val="7F848E"/>
                </a:solidFill>
                <a:latin typeface="Menlo"/>
                <a:cs typeface="Arial" panose="020B0604020202020204" pitchFamily="34" charset="0"/>
              </a:rPr>
              <a:t>#print("\</a:t>
            </a:r>
            <a:r>
              <a:rPr altLang="zh-CN" dirty="0" sz="1400" i="1" lang="en-US" err="1">
                <a:solidFill>
                  <a:srgbClr val="7F848E"/>
                </a:solidFill>
                <a:latin typeface="Menlo"/>
                <a:cs typeface="Arial" panose="020B0604020202020204" pitchFamily="34" charset="0"/>
              </a:rPr>
              <a:t>rbegin</a:t>
            </a:r>
            <a:r>
              <a:rPr altLang="zh-CN" dirty="0" sz="1400" i="1" lang="en-US">
                <a:solidFill>
                  <a:srgbClr val="7F848E"/>
                </a:solidFill>
                <a:latin typeface="Menlo"/>
                <a:cs typeface="Arial" panose="020B0604020202020204" pitchFamily="34" charset="0"/>
              </a:rPr>
              <a:t>: {:3}; end:{:3}; finished at {};time used:{:6}".format(</a:t>
            </a:r>
            <a:r>
              <a:rPr altLang="zh-CN" dirty="0" sz="1400" i="1" lang="en-US" err="1">
                <a:solidFill>
                  <a:srgbClr val="7F848E"/>
                </a:solidFill>
                <a:latin typeface="Menlo"/>
                <a:cs typeface="Arial" panose="020B0604020202020204" pitchFamily="34" charset="0"/>
              </a:rPr>
              <a:t>begin,end,time.ctime</a:t>
            </a:r>
            <a:r>
              <a:rPr altLang="zh-CN" dirty="0" sz="1400" i="1" lang="en-US">
                <a:solidFill>
                  <a:srgbClr val="7F848E"/>
                </a:solidFill>
                <a:latin typeface="Menlo"/>
                <a:cs typeface="Arial" panose="020B0604020202020204" pitchFamily="34" charset="0"/>
              </a:rPr>
              <a:t>(),</a:t>
            </a:r>
            <a:r>
              <a:rPr altLang="zh-CN" dirty="0" sz="1400" i="1" lang="en-US" err="1">
                <a:solidFill>
                  <a:srgbClr val="7F848E"/>
                </a:solidFill>
                <a:latin typeface="Menlo"/>
                <a:cs typeface="Arial" panose="020B0604020202020204" pitchFamily="34" charset="0"/>
              </a:rPr>
              <a:t>time.time</a:t>
            </a:r>
            <a:r>
              <a:rPr altLang="zh-CN" dirty="0" sz="1400" i="1" lang="en-US">
                <a:solidFill>
                  <a:srgbClr val="7F848E"/>
                </a:solidFill>
                <a:latin typeface="Menlo"/>
                <a:cs typeface="Arial" panose="020B0604020202020204" pitchFamily="34" charset="0"/>
              </a:rPr>
              <a:t>()-t0),end='')</a:t>
            </a:r>
            <a:endParaRPr altLang="zh-CN" dirty="0" sz="1400" lang="en-US">
              <a:solidFill>
                <a:srgbClr val="ABB2BF"/>
              </a:solidFill>
              <a:latin typeface="Menlo"/>
              <a:cs typeface="Arial" panose="020B0604020202020204" pitchFamily="34" charset="0"/>
            </a:endParaRPr>
          </a:p>
          <a:p>
            <a:r>
              <a:rPr altLang="zh-CN" dirty="0" sz="1400" lang="en-US">
                <a:solidFill>
                  <a:srgbClr val="ABB2BF"/>
                </a:solidFill>
                <a:latin typeface="Menlo"/>
                <a:cs typeface="Arial" panose="020B0604020202020204" pitchFamily="34" charset="0"/>
              </a:rPr>
              <a:t>    </a:t>
            </a:r>
            <a:r>
              <a:rPr altLang="zh-CN" dirty="0" sz="1400" i="1" lang="en-US">
                <a:solidFill>
                  <a:srgbClr val="C678DD"/>
                </a:solidFill>
                <a:latin typeface="Menlo"/>
                <a:cs typeface="Arial" panose="020B0604020202020204" pitchFamily="34" charset="0"/>
              </a:rPr>
              <a:t>return</a:t>
            </a:r>
            <a:r>
              <a:rPr altLang="zh-CN" dirty="0" sz="1400" lang="en-US">
                <a:solidFill>
                  <a:srgbClr val="ABB2BF"/>
                </a:solidFill>
                <a:latin typeface="Menlo"/>
                <a:cs typeface="Arial" panose="020B0604020202020204" pitchFamily="34" charset="0"/>
              </a:rPr>
              <a:t> out</a:t>
            </a:r>
            <a:endParaRPr altLang="zh-CN" b="0" dirty="0" sz="1400" lang="en-US">
              <a:solidFill>
                <a:srgbClr val="ABB2BF"/>
              </a:solidFill>
              <a:effectLst/>
              <a:latin typeface="Menlo"/>
              <a:cs typeface="Arial" panose="020B0604020202020204" pitchFamily="34" charset="0"/>
            </a:endParaRPr>
          </a:p>
        </p:txBody>
      </p:sp>
      <p:sp>
        <p:nvSpPr>
          <p:cNvPr id="1048686" name="文本框 9"/>
          <p:cNvSpPr txBox="1"/>
          <p:nvPr/>
        </p:nvSpPr>
        <p:spPr>
          <a:xfrm>
            <a:off x="5013812" y="89015"/>
            <a:ext cx="2164375" cy="461665"/>
          </a:xfrm>
          <a:prstGeom prst="rect"/>
          <a:noFill/>
        </p:spPr>
        <p:txBody>
          <a:bodyPr rtlCol="0" wrap="none">
            <a:spAutoFit/>
          </a:bodyPr>
          <a:p>
            <a:pPr algn="l" defTabSz="914400" eaLnBrk="1" fontAlgn="auto" hangingPunct="1" indent="0" latinLnBrk="0" lvl="0" marL="0" marR="0" rtl="0">
              <a:lnSpc>
                <a:spcPct val="100000"/>
              </a:lnSpc>
              <a:spcBef>
                <a:spcPts val="0"/>
              </a:spcBef>
              <a:spcAft>
                <a:spcPts val="0"/>
              </a:spcAft>
              <a:buClrTx/>
              <a:buSzTx/>
              <a:buFontTx/>
              <a:buNone/>
            </a:pPr>
            <a:r>
              <a:rPr altLang="en-US" baseline="0" b="0" cap="none" dirty="0" sz="2400" i="0" kern="1200" kumimoji="1" lang="zh-CN" noProof="0" normalizeH="0" spc="0" strike="noStrike" u="none">
                <a:ln>
                  <a:noFill/>
                </a:ln>
                <a:solidFill>
                  <a:prstClr val="white"/>
                </a:solidFill>
                <a:effectLst/>
                <a:uLnTx/>
                <a:uFillTx/>
                <a:latin typeface="等线"/>
                <a:ea typeface="等线" panose="02010600030101010101" pitchFamily="2" charset="-122"/>
                <a:cs typeface="+mn-cs"/>
              </a:rPr>
              <a:t>步骤及</a:t>
            </a:r>
            <a:r>
              <a:rPr altLang="zh-CN" baseline="0" b="0" cap="none" dirty="0" sz="2400" i="0" kern="1200" kumimoji="1" lang="en-US" noProof="0" normalizeH="0" spc="0" strike="noStrike" u="none">
                <a:ln>
                  <a:noFill/>
                </a:ln>
                <a:solidFill>
                  <a:prstClr val="white"/>
                </a:solidFill>
                <a:effectLst/>
                <a:uLnTx/>
                <a:uFillTx/>
                <a:latin typeface="等线"/>
                <a:ea typeface="等线" panose="02010600030101010101" pitchFamily="2" charset="-122"/>
                <a:cs typeface="+mn-cs"/>
              </a:rPr>
              <a:t>API</a:t>
            </a:r>
            <a:r>
              <a:rPr altLang="en-US" baseline="0" b="0" cap="none" dirty="0" sz="2400" i="0" kern="1200" kumimoji="1" lang="zh-CN" noProof="0" normalizeH="0" spc="0" strike="noStrike" u="none">
                <a:ln>
                  <a:noFill/>
                </a:ln>
                <a:solidFill>
                  <a:prstClr val="white"/>
                </a:solidFill>
                <a:effectLst/>
                <a:uLnTx/>
                <a:uFillTx/>
                <a:latin typeface="等线"/>
                <a:ea typeface="等线" panose="02010600030101010101" pitchFamily="2" charset="-122"/>
                <a:cs typeface="+mn-cs"/>
              </a:rPr>
              <a:t>解析</a:t>
            </a:r>
          </a:p>
        </p:txBody>
      </p:sp>
      <p:sp>
        <p:nvSpPr>
          <p:cNvPr id="1048687" name="箭头: 五边形 10"/>
          <p:cNvSpPr/>
          <p:nvPr/>
        </p:nvSpPr>
        <p:spPr>
          <a:xfrm>
            <a:off x="10888494" y="120395"/>
            <a:ext cx="1018162" cy="504323"/>
          </a:xfrm>
          <a:prstGeom prst="homePlate"/>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r>
              <a:rPr altLang="en-US" baseline="0" b="0" cap="none" dirty="0" sz="1800" i="0" kern="1200" kumimoji="0" lang="zh-CN" noProof="0" normalizeH="0" spc="0" strike="noStrike" u="none">
                <a:ln>
                  <a:noFill/>
                </a:ln>
                <a:solidFill>
                  <a:prstClr val="white"/>
                </a:solidFill>
                <a:effectLst>
                  <a:outerShdw algn="tl" blurRad="38100" dir="2700000" dist="38100">
                    <a:srgbClr val="000000">
                      <a:alpha val="43137"/>
                    </a:srgbClr>
                  </a:outerShdw>
                </a:effectLst>
                <a:uLnTx/>
                <a:uFillTx/>
                <a:latin typeface="等线"/>
                <a:ea typeface="等线" panose="02010600030101010101" pitchFamily="2" charset="-122"/>
                <a:cs typeface="+mn-cs"/>
              </a:rPr>
              <a:t>解析</a:t>
            </a:r>
          </a:p>
        </p:txBody>
      </p:sp>
    </p:spTree>
  </p:cSld>
  <p:clrMapOvr>
    <a:overrideClrMapping accent1="accent1" accent2="accent2" accent3="accent3" accent4="accent4" accent5="accent5" accent6="accent6" bg1="lt1" bg2="lt2" tx1="dk1" tx2="dk2"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6383D"/>
        </a:solidFill>
      </p:bgPr>
    </p:bg>
    <p:spTree>
      <p:nvGrpSpPr>
        <p:cNvPr id="67" name=""/>
        <p:cNvGrpSpPr/>
        <p:nvPr/>
      </p:nvGrpSpPr>
      <p:grpSpPr>
        <a:xfrm>
          <a:off x="0" y="0"/>
          <a:ext cx="0" cy="0"/>
          <a:chOff x="0" y="0"/>
          <a:chExt cx="0" cy="0"/>
        </a:xfrm>
      </p:grpSpPr>
      <p:sp>
        <p:nvSpPr>
          <p:cNvPr id="1048688" name="文本框 8"/>
          <p:cNvSpPr txBox="1"/>
          <p:nvPr/>
        </p:nvSpPr>
        <p:spPr>
          <a:xfrm>
            <a:off x="0" y="557223"/>
            <a:ext cx="6580505" cy="368300"/>
          </a:xfrm>
          <a:prstGeom prst="rect"/>
          <a:noFill/>
        </p:spPr>
        <p:txBody>
          <a:bodyPr rtlCol="0" wrap="none">
            <a:spAutoFit/>
          </a:bodyPr>
          <a:p>
            <a:r>
              <a:rPr altLang="zh-CN" dirty="0" kumimoji="1" lang="en-US">
                <a:solidFill>
                  <a:srgbClr val="00B0F0"/>
                </a:solidFill>
              </a:rPr>
              <a:t>5. </a:t>
            </a:r>
            <a:r>
              <a:rPr altLang="en-US" dirty="0" kumimoji="1" lang="zh-CN">
                <a:solidFill>
                  <a:srgbClr val="00B0F0"/>
                </a:solidFill>
              </a:rPr>
              <a:t>定义</a:t>
            </a:r>
            <a:r>
              <a:rPr altLang="zh-CN" dirty="0" lang="en-US" err="1">
                <a:solidFill>
                  <a:srgbClr val="85B6E3"/>
                </a:solidFill>
                <a:latin typeface="Arial" panose="020B0604020202020204" pitchFamily="34" charset="0"/>
                <a:cs typeface="Arial" panose="020B0604020202020204" pitchFamily="34" charset="0"/>
              </a:rPr>
              <a:t>post_processing</a:t>
            </a:r>
            <a:r>
              <a:rPr altLang="en-US" dirty="0" kumimoji="1" lang="zh-CN">
                <a:solidFill>
                  <a:srgbClr val="00B0F0"/>
                </a:solidFill>
              </a:rPr>
              <a:t>函数，用于</a:t>
            </a:r>
            <a:r>
              <a:rPr altLang="zh-CN" dirty="0" kumimoji="1" lang="en-US">
                <a:solidFill>
                  <a:srgbClr val="00B0F0"/>
                </a:solidFill>
              </a:rPr>
              <a:t>hiqfermion</a:t>
            </a:r>
            <a:r>
              <a:rPr altLang="en-US" dirty="0" kumimoji="1" lang="zh-CN">
                <a:solidFill>
                  <a:srgbClr val="00B0F0"/>
                </a:solidFill>
              </a:rPr>
              <a:t>中的优化函数调用</a:t>
            </a:r>
          </a:p>
        </p:txBody>
      </p:sp>
      <p:sp>
        <p:nvSpPr>
          <p:cNvPr id="1048689" name="文本框 11"/>
          <p:cNvSpPr txBox="1"/>
          <p:nvPr/>
        </p:nvSpPr>
        <p:spPr>
          <a:xfrm>
            <a:off x="8585835" y="1705694"/>
            <a:ext cx="3606165" cy="1424940"/>
          </a:xfrm>
          <a:prstGeom prst="rect"/>
          <a:noFill/>
        </p:spPr>
        <p:txBody>
          <a:bodyPr rtlCol="0" wrap="square">
            <a:spAutoFit/>
          </a:bodyPr>
          <a:p>
            <a:r>
              <a:rPr altLang="en-US" dirty="0" kumimoji="1" lang="zh-CN">
                <a:solidFill>
                  <a:schemeClr val="bg1"/>
                </a:solidFill>
              </a:rPr>
              <a:t>在我们的定义中，此后处理函数的功能是利用上一步中产生的能量计算得到梯度值。值此框架对</a:t>
            </a:r>
            <a:r>
              <a:rPr altLang="zh-CN" dirty="0" lang="en-US" err="1">
                <a:solidFill>
                  <a:srgbClr val="85B6E3"/>
                </a:solidFill>
                <a:latin typeface="Arial" panose="020B0604020202020204" pitchFamily="34" charset="0"/>
                <a:cs typeface="Arial" panose="020B0604020202020204" pitchFamily="34" charset="0"/>
                <a:sym typeface="+mn-ea"/>
              </a:rPr>
              <a:t>post_processing</a:t>
            </a:r>
            <a:r>
              <a:rPr altLang="en-US" dirty="0" kumimoji="1" lang="zh-CN">
                <a:solidFill>
                  <a:schemeClr val="bg1"/>
                </a:solidFill>
              </a:rPr>
              <a:t>函数的参数有一定的要求。</a:t>
            </a:r>
          </a:p>
        </p:txBody>
      </p:sp>
      <p:sp>
        <p:nvSpPr>
          <p:cNvPr id="1048690" name="文本框 2"/>
          <p:cNvSpPr txBox="1"/>
          <p:nvPr/>
        </p:nvSpPr>
        <p:spPr>
          <a:xfrm>
            <a:off x="525780" y="5471160"/>
            <a:ext cx="9162415" cy="1158240"/>
          </a:xfrm>
          <a:prstGeom prst="rect"/>
          <a:noFill/>
        </p:spPr>
        <p:txBody>
          <a:bodyPr rtlCol="0" wrap="square">
            <a:spAutoFit/>
          </a:bodyPr>
          <a:p>
            <a:r>
              <a:rPr altLang="en-US" dirty="0" kumimoji="1" lang="zh-CN">
                <a:solidFill>
                  <a:schemeClr val="bg1"/>
                </a:solidFill>
              </a:rPr>
              <a:t>框架要求</a:t>
            </a:r>
            <a:r>
              <a:rPr altLang="zh-CN" dirty="0" lang="en-US" err="1">
                <a:solidFill>
                  <a:srgbClr val="85B6E3"/>
                </a:solidFill>
                <a:latin typeface="Arial" panose="020B0604020202020204" pitchFamily="34" charset="0"/>
                <a:cs typeface="Arial" panose="020B0604020202020204" pitchFamily="34" charset="0"/>
                <a:sym typeface="+mn-ea"/>
              </a:rPr>
              <a:t>post_processing</a:t>
            </a:r>
            <a:r>
              <a:rPr altLang="en-US" dirty="0" kumimoji="1" lang="zh-CN">
                <a:solidFill>
                  <a:schemeClr val="bg1"/>
                </a:solidFill>
              </a:rPr>
              <a:t>函数预制的参数：</a:t>
            </a:r>
          </a:p>
          <a:p>
            <a:r>
              <a:rPr altLang="zh-CN" dirty="0" kumimoji="1" lang="en-US">
                <a:solidFill>
                  <a:schemeClr val="bg1"/>
                </a:solidFill>
                <a:latin typeface="Arial" panose="020B0604020202020204" pitchFamily="34" charset="0"/>
                <a:cs typeface="Arial" panose="020B0604020202020204" pitchFamily="34" charset="0"/>
              </a:rPr>
              <a:t>1. </a:t>
            </a:r>
            <a:r>
              <a:rPr altLang="zh-CN" dirty="0" lang="en-US" err="1">
                <a:solidFill>
                  <a:schemeClr val="bg1"/>
                </a:solidFill>
                <a:latin typeface="Arial" panose="020B0604020202020204" pitchFamily="34" charset="0"/>
                <a:cs typeface="Arial" panose="020B0604020202020204" pitchFamily="34" charset="0"/>
              </a:rPr>
              <a:t>arg0</a:t>
            </a:r>
            <a:r>
              <a:rPr altLang="zh-CN" dirty="0" kumimoji="1" lang="en-US">
                <a:solidFill>
                  <a:schemeClr val="bg1"/>
                </a:solidFill>
                <a:latin typeface="Arial" panose="020B0604020202020204" pitchFamily="34" charset="0"/>
                <a:cs typeface="Arial" panose="020B0604020202020204" pitchFamily="34" charset="0"/>
              </a:rPr>
              <a:t>: </a:t>
            </a:r>
            <a:r>
              <a:rPr altLang="zh-CN" dirty="0" lang="en-US" err="1">
                <a:solidFill>
                  <a:srgbClr val="85B6E3"/>
                </a:solidFill>
                <a:latin typeface="Arial" panose="020B0604020202020204" pitchFamily="34" charset="0"/>
                <a:cs typeface="Arial" panose="020B0604020202020204" pitchFamily="34" charset="0"/>
              </a:rPr>
              <a:t>result,</a:t>
            </a:r>
            <a:r>
              <a:rPr altLang="zh-CN" dirty="0" kumimoji="1" lang="en-US">
                <a:solidFill>
                  <a:schemeClr val="bg1"/>
                </a:solidFill>
                <a:latin typeface="Arial" panose="020B0604020202020204" pitchFamily="34" charset="0"/>
                <a:cs typeface="Arial" panose="020B0604020202020204" pitchFamily="34" charset="0"/>
              </a:rPr>
              <a:t> </a:t>
            </a:r>
            <a:r>
              <a:rPr altLang="en-US" dirty="0" kumimoji="1" lang="zh-CN">
                <a:solidFill>
                  <a:schemeClr val="bg1"/>
                </a:solidFill>
              </a:rPr>
              <a:t>通过并行对各并行块进行计算产生的结果，其形式为各结果构成的列表，本例中为</a:t>
            </a:r>
            <a:r>
              <a:rPr altLang="zh-CN" dirty="0" kumimoji="1" lang="en-US">
                <a:solidFill>
                  <a:schemeClr val="bg1"/>
                </a:solidFill>
                <a:sym typeface="+mn-ea"/>
              </a:rPr>
              <a:t>[[</a:t>
            </a:r>
            <a:r>
              <a:rPr altLang="zh-CN" dirty="0" lang="en-US" err="1">
                <a:solidFill>
                  <a:srgbClr val="85B6E3"/>
                </a:solidFill>
                <a:latin typeface="Arial" panose="020B0604020202020204" pitchFamily="34" charset="0"/>
                <a:cs typeface="Arial" panose="020B0604020202020204" pitchFamily="34" charset="0"/>
                <a:sym typeface="+mn-ea"/>
              </a:rPr>
              <a:t>result_0, result_1, result_2</a:t>
            </a:r>
            <a:r>
              <a:rPr altLang="zh-CN" dirty="0" kumimoji="1" lang="en-US">
                <a:solidFill>
                  <a:schemeClr val="bg1"/>
                </a:solidFill>
                <a:sym typeface="+mn-ea"/>
              </a:rPr>
              <a:t>], [</a:t>
            </a:r>
            <a:r>
              <a:rPr altLang="zh-CN" dirty="0" lang="en-US" err="1">
                <a:solidFill>
                  <a:srgbClr val="85B6E3"/>
                </a:solidFill>
                <a:latin typeface="Arial" panose="020B0604020202020204" pitchFamily="34" charset="0"/>
                <a:cs typeface="Arial" panose="020B0604020202020204" pitchFamily="34" charset="0"/>
                <a:sym typeface="+mn-ea"/>
              </a:rPr>
              <a:t>result_3, result_4</a:t>
            </a:r>
            <a:r>
              <a:rPr altLang="zh-CN" dirty="0" kumimoji="1" lang="en-US">
                <a:solidFill>
                  <a:schemeClr val="bg1"/>
                </a:solidFill>
                <a:sym typeface="+mn-ea"/>
              </a:rPr>
              <a:t>]]</a:t>
            </a:r>
            <a:r>
              <a:rPr altLang="en-US" dirty="0" kumimoji="1" lang="zh-CN">
                <a:solidFill>
                  <a:schemeClr val="bg1"/>
                </a:solidFill>
                <a:sym typeface="+mn-ea"/>
              </a:rPr>
              <a:t>，</a:t>
            </a:r>
            <a:r>
              <a:rPr altLang="zh-CN" dirty="0" lang="en-US" err="1">
                <a:solidFill>
                  <a:srgbClr val="85B6E3"/>
                </a:solidFill>
                <a:latin typeface="Arial" panose="020B0604020202020204" pitchFamily="34" charset="0"/>
                <a:cs typeface="Arial" panose="020B0604020202020204" pitchFamily="34" charset="0"/>
                <a:sym typeface="+mn-ea"/>
              </a:rPr>
              <a:t>result_i</a:t>
            </a:r>
            <a:r>
              <a:rPr altLang="en-US" dirty="0" lang="zh-CN" err="1">
                <a:solidFill>
                  <a:schemeClr val="bg1"/>
                </a:solidFill>
                <a:latin typeface="Arial" panose="020B0604020202020204" pitchFamily="34" charset="0"/>
                <a:cs typeface="Arial" panose="020B0604020202020204" pitchFamily="34" charset="0"/>
                <a:sym typeface="+mn-ea"/>
              </a:rPr>
              <a:t>为</a:t>
            </a:r>
            <a:r>
              <a:rPr altLang="zh-CN" dirty="0" lang="en-US" err="1">
                <a:solidFill>
                  <a:srgbClr val="85B6E3"/>
                </a:solidFill>
                <a:latin typeface="Arial" panose="020B0604020202020204" pitchFamily="34" charset="0"/>
                <a:cs typeface="Arial" panose="020B0604020202020204" pitchFamily="34" charset="0"/>
                <a:sym typeface="+mn-ea"/>
              </a:rPr>
              <a:t>task_i</a:t>
            </a:r>
            <a:r>
              <a:rPr altLang="en-US" dirty="0" lang="zh-CN" err="1">
                <a:solidFill>
                  <a:schemeClr val="bg1"/>
                </a:solidFill>
                <a:latin typeface="Arial" panose="020B0604020202020204" pitchFamily="34" charset="0"/>
                <a:cs typeface="Arial" panose="020B0604020202020204" pitchFamily="34" charset="0"/>
                <a:sym typeface="+mn-ea"/>
              </a:rPr>
              <a:t>的计算结果</a:t>
            </a:r>
            <a:endParaRPr altLang="zh-CN" dirty="0" lang="en-US" err="1">
              <a:solidFill>
                <a:srgbClr val="85B6E3"/>
              </a:solidFill>
              <a:latin typeface="Arial" panose="020B0604020202020204" pitchFamily="34" charset="0"/>
              <a:cs typeface="Arial" panose="020B0604020202020204" pitchFamily="34" charset="0"/>
              <a:sym typeface="+mn-ea"/>
            </a:endParaRPr>
          </a:p>
          <a:p>
            <a:r>
              <a:rPr altLang="zh-CN" dirty="0" lang="en-US" err="1">
                <a:solidFill>
                  <a:schemeClr val="bg1"/>
                </a:solidFill>
                <a:latin typeface="Arial" panose="020B0604020202020204" pitchFamily="34" charset="0"/>
                <a:cs typeface="Arial" panose="020B0604020202020204" pitchFamily="34" charset="0"/>
                <a:sym typeface="+mn-ea"/>
              </a:rPr>
              <a:t>2.</a:t>
            </a:r>
            <a:r>
              <a:rPr altLang="zh-CN" dirty="0" lang="en-US" err="1">
                <a:solidFill>
                  <a:srgbClr val="85B6E3"/>
                </a:solidFill>
                <a:latin typeface="Arial" panose="020B0604020202020204" pitchFamily="34" charset="0"/>
                <a:cs typeface="Arial" panose="020B0604020202020204" pitchFamily="34" charset="0"/>
                <a:sym typeface="+mn-ea"/>
              </a:rPr>
              <a:t> </a:t>
            </a:r>
            <a:r>
              <a:rPr altLang="zh-CN" dirty="0" lang="en-US" err="1">
                <a:solidFill>
                  <a:schemeClr val="bg1"/>
                </a:solidFill>
                <a:latin typeface="Arial" panose="020B0604020202020204" pitchFamily="34" charset="0"/>
                <a:cs typeface="Arial" panose="020B0604020202020204" pitchFamily="34" charset="0"/>
                <a:sym typeface="+mn-ea"/>
              </a:rPr>
              <a:t>arg1:</a:t>
            </a:r>
            <a:r>
              <a:rPr altLang="zh-CN" dirty="0" lang="en-US" err="1">
                <a:solidFill>
                  <a:srgbClr val="85B6E3"/>
                </a:solidFill>
                <a:latin typeface="Arial" panose="020B0604020202020204" pitchFamily="34" charset="0"/>
                <a:cs typeface="Arial" panose="020B0604020202020204" pitchFamily="34" charset="0"/>
                <a:sym typeface="+mn-ea"/>
              </a:rPr>
              <a:t> x, </a:t>
            </a:r>
            <a:r>
              <a:rPr altLang="en-US" dirty="0" lang="zh-CN" err="1">
                <a:solidFill>
                  <a:schemeClr val="bg1"/>
                </a:solidFill>
                <a:latin typeface="Arial" panose="020B0604020202020204" pitchFamily="34" charset="0"/>
                <a:cs typeface="Arial" panose="020B0604020202020204" pitchFamily="34" charset="0"/>
                <a:sym typeface="+mn-ea"/>
              </a:rPr>
              <a:t>带优化的参数，本例子中，这些参数是用来生成</a:t>
            </a:r>
            <a:r>
              <a:rPr altLang="zh-CN" dirty="0" lang="en-US" err="1">
                <a:solidFill>
                  <a:schemeClr val="bg1"/>
                </a:solidFill>
                <a:latin typeface="Arial" panose="020B0604020202020204" pitchFamily="34" charset="0"/>
                <a:cs typeface="Arial" panose="020B0604020202020204" pitchFamily="34" charset="0"/>
                <a:sym typeface="+mn-ea"/>
              </a:rPr>
              <a:t>ansatz</a:t>
            </a:r>
            <a:r>
              <a:rPr altLang="en-US" dirty="0" lang="zh-CN" err="1">
                <a:solidFill>
                  <a:schemeClr val="bg1"/>
                </a:solidFill>
                <a:latin typeface="Arial" panose="020B0604020202020204" pitchFamily="34" charset="0"/>
                <a:cs typeface="Arial" panose="020B0604020202020204" pitchFamily="34" charset="0"/>
                <a:sym typeface="+mn-ea"/>
              </a:rPr>
              <a:t>的参数</a:t>
            </a:r>
          </a:p>
        </p:txBody>
      </p:sp>
      <p:sp>
        <p:nvSpPr>
          <p:cNvPr id="1048691" name="矩形 1"/>
          <p:cNvSpPr/>
          <p:nvPr/>
        </p:nvSpPr>
        <p:spPr>
          <a:xfrm>
            <a:off x="0" y="1706657"/>
            <a:ext cx="9052143" cy="2123440"/>
          </a:xfrm>
          <a:prstGeom prst="rect"/>
        </p:spPr>
        <p:txBody>
          <a:bodyPr wrap="square">
            <a:spAutoFit/>
          </a:bodyPr>
          <a:p>
            <a:r>
              <a:rPr altLang="zh-CN" dirty="0" sz="1400" lang="en-US">
                <a:solidFill>
                  <a:srgbClr val="C678DD"/>
                </a:solidFill>
                <a:latin typeface="Menlo"/>
                <a:cs typeface="Arial" panose="020B0604020202020204" pitchFamily="34" charset="0"/>
              </a:rPr>
              <a:t>def</a:t>
            </a:r>
            <a:r>
              <a:rPr altLang="zh-CN" dirty="0" sz="1400" lang="en-US">
                <a:solidFill>
                  <a:srgbClr val="ABB2BF"/>
                </a:solidFill>
                <a:latin typeface="Menlo"/>
                <a:cs typeface="Arial" panose="020B0604020202020204" pitchFamily="34" charset="0"/>
              </a:rPr>
              <a:t> </a:t>
            </a:r>
            <a:r>
              <a:rPr altLang="zh-CN" dirty="0" sz="1400" lang="en-US" err="1">
                <a:solidFill>
                  <a:srgbClr val="61AFEF"/>
                </a:solidFill>
                <a:latin typeface="Menlo"/>
                <a:cs typeface="Arial" panose="020B0604020202020204" pitchFamily="34" charset="0"/>
              </a:rPr>
              <a:t>post_processing</a:t>
            </a:r>
            <a:r>
              <a:rPr altLang="zh-CN" dirty="0" sz="1400" lang="en-US">
                <a:solidFill>
                  <a:srgbClr val="ABB2BF"/>
                </a:solidFill>
                <a:latin typeface="Menlo"/>
                <a:cs typeface="Arial" panose="020B0604020202020204" pitchFamily="34" charset="0"/>
              </a:rPr>
              <a:t>(</a:t>
            </a:r>
            <a:r>
              <a:rPr altLang="zh-CN" dirty="0" sz="1400" i="1" lang="en-US">
                <a:solidFill>
                  <a:srgbClr val="D19A66"/>
                </a:solidFill>
                <a:latin typeface="Menlo"/>
                <a:cs typeface="Arial" panose="020B0604020202020204" pitchFamily="34" charset="0"/>
              </a:rPr>
              <a:t>result</a:t>
            </a:r>
            <a:r>
              <a:rPr altLang="zh-CN" dirty="0" sz="1400" lang="en-US">
                <a:solidFill>
                  <a:srgbClr val="ABB2BF"/>
                </a:solidFill>
                <a:latin typeface="Menlo"/>
                <a:cs typeface="Arial" panose="020B0604020202020204" pitchFamily="34" charset="0"/>
              </a:rPr>
              <a:t>,</a:t>
            </a:r>
            <a:r>
              <a:rPr altLang="zh-CN" dirty="0" sz="1400" i="1" lang="en-US">
                <a:solidFill>
                  <a:srgbClr val="D19A66"/>
                </a:solidFill>
                <a:latin typeface="Menlo"/>
                <a:cs typeface="Arial" panose="020B0604020202020204" pitchFamily="34" charset="0"/>
              </a:rPr>
              <a:t>packed_amplitudes</a:t>
            </a:r>
            <a:r>
              <a:rPr altLang="zh-CN" dirty="0" sz="1400" lang="en-US">
                <a:solidFill>
                  <a:srgbClr val="ABB2BF"/>
                </a:solidFill>
                <a:latin typeface="Menlo"/>
                <a:cs typeface="Arial" panose="020B0604020202020204" pitchFamily="34" charset="0"/>
              </a:rPr>
              <a:t>,</a:t>
            </a:r>
            <a:r>
              <a:rPr altLang="zh-CN" dirty="0" sz="1400" i="1" lang="en-US">
                <a:solidFill>
                  <a:srgbClr val="D19A66"/>
                </a:solidFill>
                <a:latin typeface="Menlo"/>
                <a:cs typeface="Arial" panose="020B0604020202020204" pitchFamily="34" charset="0"/>
              </a:rPr>
              <a:t>index_of_will_update</a:t>
            </a:r>
            <a:r>
              <a:rPr altLang="zh-CN" dirty="0" sz="1400" lang="en-US">
                <a:solidFill>
                  <a:srgbClr val="ABB2BF"/>
                </a:solidFill>
                <a:latin typeface="Menlo"/>
                <a:cs typeface="Arial" panose="020B0604020202020204" pitchFamily="34" charset="0"/>
              </a:rPr>
              <a:t>,</a:t>
            </a:r>
            <a:r>
              <a:rPr altLang="zh-CN" dirty="0" sz="1400" i="1" lang="en-US">
                <a:solidFill>
                  <a:srgbClr val="D19A66"/>
                </a:solidFill>
                <a:latin typeface="Menlo"/>
                <a:cs typeface="Arial" panose="020B0604020202020204" pitchFamily="34" charset="0"/>
              </a:rPr>
              <a:t>n_qubits</a:t>
            </a:r>
            <a:r>
              <a:rPr altLang="zh-CN" dirty="0" sz="1400" lang="en-US">
                <a:solidFill>
                  <a:srgbClr val="ABB2BF"/>
                </a:solidFill>
                <a:latin typeface="Menlo"/>
                <a:cs typeface="Arial" panose="020B0604020202020204" pitchFamily="34" charset="0"/>
              </a:rPr>
              <a:t>,</a:t>
            </a:r>
            <a:r>
              <a:rPr altLang="zh-CN" dirty="0" sz="1400" i="1" lang="en-US">
                <a:solidFill>
                  <a:srgbClr val="D19A66"/>
                </a:solidFill>
                <a:latin typeface="Menlo"/>
                <a:cs typeface="Arial" panose="020B0604020202020204" pitchFamily="34" charset="0"/>
              </a:rPr>
              <a:t>n_electrons</a:t>
            </a:r>
            <a:r>
              <a:rPr altLang="zh-CN" dirty="0" sz="1400" lang="en-US">
                <a:solidFill>
                  <a:srgbClr val="ABB2BF"/>
                </a:solidFill>
                <a:latin typeface="Menlo"/>
                <a:cs typeface="Arial" panose="020B0604020202020204" pitchFamily="34" charset="0"/>
              </a:rPr>
              <a:t>,</a:t>
            </a:r>
            <a:r>
              <a:rPr altLang="zh-CN" dirty="0" sz="1400" i="1" lang="en-US">
                <a:solidFill>
                  <a:srgbClr val="D19A66"/>
                </a:solidFill>
                <a:latin typeface="Menlo"/>
                <a:cs typeface="Arial" panose="020B0604020202020204" pitchFamily="34" charset="0"/>
              </a:rPr>
              <a:t>pr</a:t>
            </a:r>
            <a:r>
              <a:rPr altLang="zh-CN" dirty="0" sz="1400" lang="en-US">
                <a:solidFill>
                  <a:srgbClr val="ABB2BF"/>
                </a:solidFill>
                <a:latin typeface="Menlo"/>
                <a:cs typeface="Arial" panose="020B0604020202020204" pitchFamily="34" charset="0"/>
              </a:rPr>
              <a:t>,</a:t>
            </a:r>
            <a:r>
              <a:rPr altLang="zh-CN" dirty="0" sz="1400" i="1" lang="en-US">
                <a:solidFill>
                  <a:srgbClr val="D19A66"/>
                </a:solidFill>
                <a:latin typeface="Menlo"/>
                <a:cs typeface="Arial" panose="020B0604020202020204" pitchFamily="34" charset="0"/>
              </a:rPr>
              <a:t>epsilon</a:t>
            </a:r>
            <a:r>
              <a:rPr altLang="zh-CN" dirty="0" sz="1400" lang="en-US">
                <a:solidFill>
                  <a:srgbClr val="ABB2BF"/>
                </a:solidFill>
                <a:latin typeface="Menlo"/>
                <a:cs typeface="Arial" panose="020B0604020202020204" pitchFamily="34" charset="0"/>
              </a:rPr>
              <a:t>=</a:t>
            </a:r>
            <a:r>
              <a:rPr altLang="zh-CN" dirty="0" sz="1400" lang="en-US">
                <a:solidFill>
                  <a:srgbClr val="D19A66"/>
                </a:solidFill>
                <a:latin typeface="Menlo"/>
                <a:cs typeface="Arial" panose="020B0604020202020204" pitchFamily="34" charset="0"/>
              </a:rPr>
              <a:t>1e-8</a:t>
            </a:r>
            <a:r>
              <a:rPr altLang="zh-CN" dirty="0" sz="1400" lang="en-US">
                <a:solidFill>
                  <a:srgbClr val="ABB2BF"/>
                </a:solidFill>
                <a:latin typeface="Menlo"/>
                <a:cs typeface="Arial" panose="020B0604020202020204" pitchFamily="34" charset="0"/>
              </a:rPr>
              <a:t>):</a:t>
            </a:r>
          </a:p>
          <a:p>
            <a:r>
              <a:rPr altLang="zh-CN" dirty="0" sz="1400" lang="en-US">
                <a:solidFill>
                  <a:srgbClr val="ABB2BF"/>
                </a:solidFill>
                <a:latin typeface="Menlo"/>
                <a:cs typeface="Arial" panose="020B0604020202020204" pitchFamily="34" charset="0"/>
              </a:rPr>
              <a:t>    </a:t>
            </a:r>
            <a:r>
              <a:rPr altLang="zh-CN" dirty="0" sz="1400" lang="en-US">
                <a:solidFill>
                  <a:srgbClr val="56B6C2"/>
                </a:solidFill>
                <a:latin typeface="Menlo"/>
                <a:cs typeface="Arial" panose="020B0604020202020204" pitchFamily="34" charset="0"/>
              </a:rPr>
              <a:t>print</a:t>
            </a:r>
            <a:r>
              <a:rPr altLang="zh-CN" dirty="0" sz="1400" lang="en-US">
                <a:solidFill>
                  <a:srgbClr val="ABB2BF"/>
                </a:solidFill>
                <a:latin typeface="Menlo"/>
                <a:cs typeface="Arial" panose="020B0604020202020204" pitchFamily="34" charset="0"/>
              </a:rPr>
              <a:t>(</a:t>
            </a:r>
            <a:r>
              <a:rPr altLang="zh-CN" dirty="0" sz="1400" lang="en-US">
                <a:solidFill>
                  <a:srgbClr val="98C379"/>
                </a:solidFill>
                <a:latin typeface="Menlo"/>
                <a:cs typeface="Arial" panose="020B0604020202020204" pitchFamily="34" charset="0"/>
              </a:rPr>
              <a:t>"</a:t>
            </a:r>
            <a:r>
              <a:rPr altLang="zh-CN" dirty="0" sz="1400" lang="en-US">
                <a:solidFill>
                  <a:srgbClr val="56B6C2"/>
                </a:solidFill>
                <a:latin typeface="Menlo"/>
                <a:cs typeface="Arial" panose="020B0604020202020204" pitchFamily="34" charset="0"/>
              </a:rPr>
              <a:t>\</a:t>
            </a:r>
            <a:r>
              <a:rPr altLang="zh-CN" dirty="0" sz="1400" lang="en-US" err="1">
                <a:solidFill>
                  <a:srgbClr val="56B6C2"/>
                </a:solidFill>
                <a:latin typeface="Menlo"/>
                <a:cs typeface="Arial" panose="020B0604020202020204" pitchFamily="34" charset="0"/>
              </a:rPr>
              <a:t>n</a:t>
            </a:r>
            <a:r>
              <a:rPr altLang="zh-CN" dirty="0" sz="1400" lang="en-US" err="1">
                <a:solidFill>
                  <a:srgbClr val="98C379"/>
                </a:solidFill>
                <a:latin typeface="Menlo"/>
                <a:cs typeface="Arial" panose="020B0604020202020204" pitchFamily="34" charset="0"/>
              </a:rPr>
              <a:t>Time</a:t>
            </a:r>
            <a:r>
              <a:rPr altLang="zh-CN" dirty="0" sz="1400" lang="en-US">
                <a:solidFill>
                  <a:srgbClr val="98C379"/>
                </a:solidFill>
                <a:latin typeface="Menlo"/>
                <a:cs typeface="Arial" panose="020B0604020202020204" pitchFamily="34" charset="0"/>
              </a:rPr>
              <a:t>: </a:t>
            </a:r>
            <a:r>
              <a:rPr altLang="zh-CN" dirty="0" sz="1400" lang="en-US">
                <a:solidFill>
                  <a:srgbClr val="D19A66"/>
                </a:solidFill>
                <a:latin typeface="Menlo"/>
                <a:cs typeface="Arial" panose="020B0604020202020204" pitchFamily="34" charset="0"/>
              </a:rPr>
              <a:t>{}</a:t>
            </a:r>
            <a:r>
              <a:rPr altLang="zh-CN" dirty="0" sz="1400" lang="en-US">
                <a:solidFill>
                  <a:srgbClr val="98C379"/>
                </a:solidFill>
                <a:latin typeface="Menlo"/>
                <a:cs typeface="Arial" panose="020B0604020202020204" pitchFamily="34" charset="0"/>
              </a:rPr>
              <a:t>; energy: </a:t>
            </a:r>
            <a:r>
              <a:rPr altLang="zh-CN" dirty="0" sz="1400" lang="en-US">
                <a:solidFill>
                  <a:srgbClr val="D19A66"/>
                </a:solidFill>
                <a:latin typeface="Menlo"/>
                <a:cs typeface="Arial" panose="020B0604020202020204" pitchFamily="34" charset="0"/>
              </a:rPr>
              <a:t>{}</a:t>
            </a:r>
            <a:r>
              <a:rPr altLang="zh-CN" dirty="0" sz="1400" lang="en-US">
                <a:solidFill>
                  <a:srgbClr val="98C379"/>
                </a:solidFill>
                <a:latin typeface="Menlo"/>
                <a:cs typeface="Arial" panose="020B0604020202020204" pitchFamily="34" charset="0"/>
              </a:rPr>
              <a:t>;"</a:t>
            </a:r>
            <a:r>
              <a:rPr altLang="zh-CN" dirty="0" sz="1400" lang="en-US">
                <a:solidFill>
                  <a:srgbClr val="ABB2BF"/>
                </a:solidFill>
                <a:latin typeface="Menlo"/>
                <a:cs typeface="Arial" panose="020B0604020202020204" pitchFamily="34" charset="0"/>
              </a:rPr>
              <a:t>.</a:t>
            </a:r>
            <a:r>
              <a:rPr altLang="zh-CN" dirty="0" sz="1400" lang="en-US">
                <a:solidFill>
                  <a:srgbClr val="61AFEF"/>
                </a:solidFill>
                <a:latin typeface="Menlo"/>
                <a:cs typeface="Arial" panose="020B0604020202020204" pitchFamily="34" charset="0"/>
              </a:rPr>
              <a:t>format</a:t>
            </a:r>
            <a:r>
              <a:rPr altLang="zh-CN" dirty="0" sz="1400" lang="en-US">
                <a:solidFill>
                  <a:srgbClr val="ABB2BF"/>
                </a:solidFill>
                <a:latin typeface="Menlo"/>
                <a:cs typeface="Arial" panose="020B0604020202020204" pitchFamily="34" charset="0"/>
              </a:rPr>
              <a:t>(</a:t>
            </a:r>
            <a:r>
              <a:rPr altLang="zh-CN" dirty="0" sz="1400" lang="en-US" err="1">
                <a:solidFill>
                  <a:srgbClr val="ABB2BF"/>
                </a:solidFill>
                <a:latin typeface="Menlo"/>
                <a:cs typeface="Arial" panose="020B0604020202020204" pitchFamily="34" charset="0"/>
              </a:rPr>
              <a:t>time.</a:t>
            </a:r>
            <a:r>
              <a:rPr altLang="zh-CN" dirty="0" sz="1400" lang="en-US" err="1">
                <a:solidFill>
                  <a:srgbClr val="61AFEF"/>
                </a:solidFill>
                <a:latin typeface="Menlo"/>
                <a:cs typeface="Arial" panose="020B0604020202020204" pitchFamily="34" charset="0"/>
              </a:rPr>
              <a:t>ctime</a:t>
            </a:r>
            <a:r>
              <a:rPr altLang="zh-CN" dirty="0" sz="1400" lang="en-US">
                <a:solidFill>
                  <a:srgbClr val="ABB2BF"/>
                </a:solidFill>
                <a:latin typeface="Menlo"/>
                <a:cs typeface="Arial" panose="020B0604020202020204" pitchFamily="34" charset="0"/>
              </a:rPr>
              <a:t>(),result[</a:t>
            </a:r>
            <a:r>
              <a:rPr altLang="zh-CN" dirty="0" sz="1400" lang="en-US">
                <a:solidFill>
                  <a:srgbClr val="D19A66"/>
                </a:solidFill>
                <a:latin typeface="Menlo"/>
                <a:cs typeface="Arial" panose="020B0604020202020204" pitchFamily="34" charset="0"/>
              </a:rPr>
              <a:t>0</a:t>
            </a:r>
            <a:r>
              <a:rPr altLang="zh-CN" dirty="0" sz="1400" lang="en-US">
                <a:solidFill>
                  <a:srgbClr val="ABB2BF"/>
                </a:solidFill>
                <a:latin typeface="Menlo"/>
                <a:cs typeface="Arial" panose="020B0604020202020204" pitchFamily="34" charset="0"/>
              </a:rPr>
              <a:t>][</a:t>
            </a:r>
            <a:r>
              <a:rPr altLang="zh-CN" dirty="0" sz="1400" lang="en-US">
                <a:solidFill>
                  <a:srgbClr val="D19A66"/>
                </a:solidFill>
                <a:latin typeface="Menlo"/>
                <a:cs typeface="Arial" panose="020B0604020202020204" pitchFamily="34" charset="0"/>
              </a:rPr>
              <a:t>0</a:t>
            </a:r>
            <a:r>
              <a:rPr altLang="zh-CN" dirty="0" sz="1400" lang="en-US">
                <a:solidFill>
                  <a:srgbClr val="ABB2BF"/>
                </a:solidFill>
                <a:latin typeface="Menlo"/>
                <a:cs typeface="Arial" panose="020B0604020202020204" pitchFamily="34" charset="0"/>
              </a:rPr>
              <a:t>]))</a:t>
            </a:r>
          </a:p>
          <a:p>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tmp</a:t>
            </a:r>
            <a:r>
              <a:rPr altLang="zh-CN" dirty="0" sz="1400" lang="en-US">
                <a:solidFill>
                  <a:srgbClr val="56B6C2"/>
                </a:solidFill>
                <a:latin typeface="Menlo"/>
                <a:cs typeface="Arial" panose="020B0604020202020204" pitchFamily="34" charset="0"/>
              </a:rPr>
              <a:t>=</a:t>
            </a:r>
            <a:r>
              <a:rPr altLang="zh-CN" dirty="0" sz="1400" lang="en-US">
                <a:solidFill>
                  <a:srgbClr val="ABB2BF"/>
                </a:solidFill>
                <a:latin typeface="Menlo"/>
                <a:cs typeface="Arial" panose="020B0604020202020204" pitchFamily="34" charset="0"/>
              </a:rPr>
              <a:t>[result[</a:t>
            </a:r>
            <a:r>
              <a:rPr altLang="zh-CN" dirty="0" sz="1400" lang="en-US">
                <a:solidFill>
                  <a:srgbClr val="D19A66"/>
                </a:solidFill>
                <a:latin typeface="Menlo"/>
                <a:cs typeface="Arial" panose="020B0604020202020204" pitchFamily="34" charset="0"/>
              </a:rPr>
              <a:t>0</a:t>
            </a:r>
            <a:r>
              <a:rPr altLang="zh-CN" dirty="0" sz="1400" lang="en-US">
                <a:solidFill>
                  <a:srgbClr val="ABB2BF"/>
                </a:solidFill>
                <a:latin typeface="Menlo"/>
                <a:cs typeface="Arial" panose="020B0604020202020204" pitchFamily="34" charset="0"/>
              </a:rPr>
              <a:t>][</a:t>
            </a:r>
            <a:r>
              <a:rPr altLang="zh-CN" dirty="0" sz="1400" lang="en-US">
                <a:solidFill>
                  <a:srgbClr val="D19A66"/>
                </a:solidFill>
                <a:latin typeface="Menlo"/>
                <a:cs typeface="Arial" panose="020B0604020202020204" pitchFamily="34" charset="0"/>
              </a:rPr>
              <a:t>0</a:t>
            </a:r>
            <a:r>
              <a:rPr altLang="zh-CN" dirty="0" sz="1400" lang="en-US">
                <a:solidFill>
                  <a:srgbClr val="ABB2BF"/>
                </a:solidFill>
                <a:latin typeface="Menlo"/>
                <a:cs typeface="Arial" panose="020B0604020202020204" pitchFamily="34" charset="0"/>
              </a:rPr>
              <a:t>]]</a:t>
            </a:r>
            <a:r>
              <a:rPr altLang="zh-CN" dirty="0" sz="1400" lang="en-US">
                <a:solidFill>
                  <a:srgbClr val="56B6C2"/>
                </a:solidFill>
                <a:latin typeface="Menlo"/>
                <a:cs typeface="Arial" panose="020B0604020202020204" pitchFamily="34" charset="0"/>
              </a:rPr>
              <a:t>*</a:t>
            </a:r>
            <a:r>
              <a:rPr altLang="zh-CN" dirty="0" sz="1400" lang="en-US" err="1">
                <a:solidFill>
                  <a:srgbClr val="56B6C2"/>
                </a:solidFill>
                <a:latin typeface="Menlo"/>
                <a:cs typeface="Arial" panose="020B0604020202020204" pitchFamily="34" charset="0"/>
              </a:rPr>
              <a:t>len</a:t>
            </a:r>
            <a:r>
              <a:rPr altLang="zh-CN" dirty="0" sz="1400" lang="en-US">
                <a:solidFill>
                  <a:srgbClr val="ABB2BF"/>
                </a:solidFill>
                <a:latin typeface="Menlo"/>
                <a:cs typeface="Arial" panose="020B0604020202020204" pitchFamily="34" charset="0"/>
              </a:rPr>
              <a:t>(</a:t>
            </a:r>
            <a:r>
              <a:rPr altLang="zh-CN" dirty="0" sz="1400" lang="en-US" err="1">
                <a:solidFill>
                  <a:srgbClr val="ABB2BF"/>
                </a:solidFill>
                <a:latin typeface="Menlo"/>
                <a:cs typeface="Arial" panose="020B0604020202020204" pitchFamily="34" charset="0"/>
              </a:rPr>
              <a:t>packed_amplitudes</a:t>
            </a:r>
            <a:r>
              <a:rPr altLang="zh-CN" dirty="0" sz="1400" lang="en-US">
                <a:solidFill>
                  <a:srgbClr val="ABB2BF"/>
                </a:solidFill>
                <a:latin typeface="Menlo"/>
                <a:cs typeface="Arial" panose="020B0604020202020204" pitchFamily="34" charset="0"/>
              </a:rPr>
              <a:t>)</a:t>
            </a:r>
          </a:p>
          <a:p>
            <a:r>
              <a:rPr altLang="zh-CN" dirty="0" sz="1400" lang="en-US">
                <a:solidFill>
                  <a:srgbClr val="ABB2BF"/>
                </a:solidFill>
                <a:latin typeface="Menlo"/>
                <a:cs typeface="Arial" panose="020B0604020202020204" pitchFamily="34" charset="0"/>
              </a:rPr>
              <a:t>    res</a:t>
            </a:r>
            <a:r>
              <a:rPr altLang="zh-CN" dirty="0" sz="1400" lang="en-US">
                <a:solidFill>
                  <a:srgbClr val="56B6C2"/>
                </a:solidFill>
                <a:latin typeface="Menlo"/>
                <a:cs typeface="Arial" panose="020B0604020202020204" pitchFamily="34" charset="0"/>
              </a:rPr>
              <a:t>=</a:t>
            </a:r>
            <a:r>
              <a:rPr altLang="zh-CN" dirty="0" sz="1400" lang="en-US">
                <a:solidFill>
                  <a:srgbClr val="ABB2BF"/>
                </a:solidFill>
                <a:latin typeface="Menlo"/>
                <a:cs typeface="Arial" panose="020B0604020202020204" pitchFamily="34" charset="0"/>
              </a:rPr>
              <a:t>[</a:t>
            </a:r>
            <a:r>
              <a:rPr altLang="zh-CN" dirty="0" sz="1400" lang="en-US" err="1">
                <a:solidFill>
                  <a:srgbClr val="ABB2BF"/>
                </a:solidFill>
                <a:latin typeface="Menlo"/>
                <a:cs typeface="Arial" panose="020B0604020202020204" pitchFamily="34" charset="0"/>
              </a:rPr>
              <a:t>i</a:t>
            </a:r>
            <a:r>
              <a:rPr altLang="zh-CN" dirty="0" sz="1400" lang="en-US">
                <a:solidFill>
                  <a:srgbClr val="ABB2BF"/>
                </a:solidFill>
                <a:latin typeface="Menlo"/>
                <a:cs typeface="Arial" panose="020B0604020202020204" pitchFamily="34" charset="0"/>
              </a:rPr>
              <a:t> </a:t>
            </a:r>
            <a:r>
              <a:rPr altLang="zh-CN" dirty="0" sz="1400" i="1" lang="en-US">
                <a:solidFill>
                  <a:srgbClr val="C678DD"/>
                </a:solidFill>
                <a:latin typeface="Menlo"/>
                <a:cs typeface="Arial" panose="020B0604020202020204" pitchFamily="34" charset="0"/>
              </a:rPr>
              <a:t>for</a:t>
            </a:r>
            <a:r>
              <a:rPr altLang="zh-CN" dirty="0" sz="1400" lang="en-US">
                <a:solidFill>
                  <a:srgbClr val="ABB2BF"/>
                </a:solidFill>
                <a:latin typeface="Menlo"/>
                <a:cs typeface="Arial" panose="020B0604020202020204" pitchFamily="34" charset="0"/>
              </a:rPr>
              <a:t> j </a:t>
            </a:r>
            <a:r>
              <a:rPr altLang="zh-CN" dirty="0" sz="1400" lang="en-US">
                <a:solidFill>
                  <a:srgbClr val="C678DD"/>
                </a:solidFill>
                <a:latin typeface="Menlo"/>
                <a:cs typeface="Arial" panose="020B0604020202020204" pitchFamily="34" charset="0"/>
              </a:rPr>
              <a:t>in</a:t>
            </a:r>
            <a:r>
              <a:rPr altLang="zh-CN" dirty="0" sz="1400" lang="en-US">
                <a:solidFill>
                  <a:srgbClr val="ABB2BF"/>
                </a:solidFill>
                <a:latin typeface="Menlo"/>
                <a:cs typeface="Arial" panose="020B0604020202020204" pitchFamily="34" charset="0"/>
              </a:rPr>
              <a:t> result </a:t>
            </a:r>
            <a:r>
              <a:rPr altLang="zh-CN" dirty="0" sz="1400" i="1" lang="en-US">
                <a:solidFill>
                  <a:srgbClr val="C678DD"/>
                </a:solidFill>
                <a:latin typeface="Menlo"/>
                <a:cs typeface="Arial" panose="020B0604020202020204" pitchFamily="34" charset="0"/>
              </a:rPr>
              <a:t>for</a:t>
            </a:r>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i</a:t>
            </a:r>
            <a:r>
              <a:rPr altLang="zh-CN" dirty="0" sz="1400" lang="en-US">
                <a:solidFill>
                  <a:srgbClr val="ABB2BF"/>
                </a:solidFill>
                <a:latin typeface="Menlo"/>
                <a:cs typeface="Arial" panose="020B0604020202020204" pitchFamily="34" charset="0"/>
              </a:rPr>
              <a:t> </a:t>
            </a:r>
            <a:r>
              <a:rPr altLang="zh-CN" dirty="0" sz="1400" lang="en-US">
                <a:solidFill>
                  <a:srgbClr val="C678DD"/>
                </a:solidFill>
                <a:latin typeface="Menlo"/>
                <a:cs typeface="Arial" panose="020B0604020202020204" pitchFamily="34" charset="0"/>
              </a:rPr>
              <a:t>in</a:t>
            </a:r>
            <a:r>
              <a:rPr altLang="zh-CN" dirty="0" sz="1400" lang="en-US">
                <a:solidFill>
                  <a:srgbClr val="ABB2BF"/>
                </a:solidFill>
                <a:latin typeface="Menlo"/>
                <a:cs typeface="Arial" panose="020B0604020202020204" pitchFamily="34" charset="0"/>
              </a:rPr>
              <a:t> j][</a:t>
            </a:r>
            <a:r>
              <a:rPr altLang="zh-CN" dirty="0" sz="1400" lang="en-US">
                <a:solidFill>
                  <a:srgbClr val="D19A66"/>
                </a:solidFill>
                <a:latin typeface="Menlo"/>
                <a:cs typeface="Arial" panose="020B0604020202020204" pitchFamily="34" charset="0"/>
              </a:rPr>
              <a:t>1</a:t>
            </a:r>
            <a:r>
              <a:rPr altLang="zh-CN" dirty="0" sz="1400" lang="en-US">
                <a:solidFill>
                  <a:srgbClr val="ABB2BF"/>
                </a:solidFill>
                <a:latin typeface="Menlo"/>
                <a:cs typeface="Arial" panose="020B0604020202020204" pitchFamily="34" charset="0"/>
              </a:rPr>
              <a:t>:]</a:t>
            </a:r>
          </a:p>
          <a:p>
            <a:r>
              <a:rPr altLang="zh-CN" dirty="0" sz="1400" lang="en-US">
                <a:solidFill>
                  <a:srgbClr val="ABB2BF"/>
                </a:solidFill>
                <a:latin typeface="Menlo"/>
                <a:cs typeface="Arial" panose="020B0604020202020204" pitchFamily="34" charset="0"/>
              </a:rPr>
              <a:t>    </a:t>
            </a:r>
            <a:r>
              <a:rPr altLang="zh-CN" dirty="0" sz="1400" i="1" lang="en-US">
                <a:solidFill>
                  <a:srgbClr val="C678DD"/>
                </a:solidFill>
                <a:latin typeface="Menlo"/>
                <a:cs typeface="Arial" panose="020B0604020202020204" pitchFamily="34" charset="0"/>
              </a:rPr>
              <a:t>for</a:t>
            </a:r>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i,j</a:t>
            </a:r>
            <a:r>
              <a:rPr altLang="zh-CN" dirty="0" sz="1400" lang="en-US">
                <a:solidFill>
                  <a:srgbClr val="ABB2BF"/>
                </a:solidFill>
                <a:latin typeface="Menlo"/>
                <a:cs typeface="Arial" panose="020B0604020202020204" pitchFamily="34" charset="0"/>
              </a:rPr>
              <a:t> </a:t>
            </a:r>
            <a:r>
              <a:rPr altLang="zh-CN" dirty="0" sz="1400" lang="en-US">
                <a:solidFill>
                  <a:srgbClr val="C678DD"/>
                </a:solidFill>
                <a:latin typeface="Menlo"/>
                <a:cs typeface="Arial" panose="020B0604020202020204" pitchFamily="34" charset="0"/>
              </a:rPr>
              <a:t>in</a:t>
            </a:r>
            <a:r>
              <a:rPr altLang="zh-CN" dirty="0" sz="1400" lang="en-US">
                <a:solidFill>
                  <a:srgbClr val="ABB2BF"/>
                </a:solidFill>
                <a:latin typeface="Menlo"/>
                <a:cs typeface="Arial" panose="020B0604020202020204" pitchFamily="34" charset="0"/>
              </a:rPr>
              <a:t> </a:t>
            </a:r>
            <a:r>
              <a:rPr altLang="zh-CN" dirty="0" sz="1400" lang="en-US">
                <a:solidFill>
                  <a:srgbClr val="56B6C2"/>
                </a:solidFill>
                <a:latin typeface="Menlo"/>
                <a:cs typeface="Arial" panose="020B0604020202020204" pitchFamily="34" charset="0"/>
              </a:rPr>
              <a:t>enumerate</a:t>
            </a:r>
            <a:r>
              <a:rPr altLang="zh-CN" dirty="0" sz="1400" lang="en-US">
                <a:solidFill>
                  <a:srgbClr val="ABB2BF"/>
                </a:solidFill>
                <a:latin typeface="Menlo"/>
                <a:cs typeface="Arial" panose="020B0604020202020204" pitchFamily="34" charset="0"/>
              </a:rPr>
              <a:t>(</a:t>
            </a:r>
            <a:r>
              <a:rPr altLang="zh-CN" dirty="0" sz="1400" lang="en-US" err="1">
                <a:solidFill>
                  <a:srgbClr val="ABB2BF"/>
                </a:solidFill>
                <a:latin typeface="Menlo"/>
                <a:cs typeface="Arial" panose="020B0604020202020204" pitchFamily="34" charset="0"/>
              </a:rPr>
              <a:t>index_of_will_update</a:t>
            </a:r>
            <a:r>
              <a:rPr altLang="zh-CN" dirty="0" sz="1400" lang="en-US">
                <a:solidFill>
                  <a:srgbClr val="ABB2BF"/>
                </a:solidFill>
                <a:latin typeface="Menlo"/>
                <a:cs typeface="Arial" panose="020B0604020202020204" pitchFamily="34" charset="0"/>
              </a:rPr>
              <a:t>):</a:t>
            </a:r>
          </a:p>
          <a:p>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tmp</a:t>
            </a:r>
            <a:r>
              <a:rPr altLang="zh-CN" dirty="0" sz="1400" lang="en-US">
                <a:solidFill>
                  <a:srgbClr val="ABB2BF"/>
                </a:solidFill>
                <a:latin typeface="Menlo"/>
                <a:cs typeface="Arial" panose="020B0604020202020204" pitchFamily="34" charset="0"/>
              </a:rPr>
              <a:t>[j]</a:t>
            </a:r>
            <a:r>
              <a:rPr altLang="zh-CN" dirty="0" sz="1400" lang="en-US">
                <a:solidFill>
                  <a:srgbClr val="56B6C2"/>
                </a:solidFill>
                <a:latin typeface="Menlo"/>
                <a:cs typeface="Arial" panose="020B0604020202020204" pitchFamily="34" charset="0"/>
              </a:rPr>
              <a:t>=</a:t>
            </a:r>
            <a:r>
              <a:rPr altLang="zh-CN" dirty="0" sz="1400" lang="en-US">
                <a:solidFill>
                  <a:srgbClr val="ABB2BF"/>
                </a:solidFill>
                <a:latin typeface="Menlo"/>
                <a:cs typeface="Arial" panose="020B0604020202020204" pitchFamily="34" charset="0"/>
              </a:rPr>
              <a:t>res[</a:t>
            </a:r>
            <a:r>
              <a:rPr altLang="zh-CN" dirty="0" sz="1400" lang="en-US" err="1">
                <a:solidFill>
                  <a:srgbClr val="ABB2BF"/>
                </a:solidFill>
                <a:latin typeface="Menlo"/>
                <a:cs typeface="Arial" panose="020B0604020202020204" pitchFamily="34" charset="0"/>
              </a:rPr>
              <a:t>i</a:t>
            </a:r>
            <a:r>
              <a:rPr altLang="zh-CN" dirty="0" sz="1400" lang="en-US">
                <a:solidFill>
                  <a:srgbClr val="ABB2BF"/>
                </a:solidFill>
                <a:latin typeface="Menlo"/>
                <a:cs typeface="Arial" panose="020B0604020202020204" pitchFamily="34" charset="0"/>
              </a:rPr>
              <a:t>]</a:t>
            </a:r>
          </a:p>
          <a:p>
            <a:r>
              <a:rPr altLang="zh-CN" dirty="0" sz="1400" lang="en-US">
                <a:solidFill>
                  <a:srgbClr val="ABB2BF"/>
                </a:solidFill>
                <a:latin typeface="Menlo"/>
                <a:cs typeface="Arial" panose="020B0604020202020204" pitchFamily="34" charset="0"/>
              </a:rPr>
              <a:t>    </a:t>
            </a:r>
            <a:r>
              <a:rPr altLang="zh-CN" dirty="0" sz="1400" i="1" lang="en-US">
                <a:solidFill>
                  <a:srgbClr val="C678DD"/>
                </a:solidFill>
                <a:latin typeface="Menlo"/>
                <a:cs typeface="Arial" panose="020B0604020202020204" pitchFamily="34" charset="0"/>
              </a:rPr>
              <a:t>if</a:t>
            </a:r>
            <a:r>
              <a:rPr altLang="zh-CN" dirty="0" sz="1400" lang="en-US">
                <a:solidFill>
                  <a:srgbClr val="ABB2BF"/>
                </a:solidFill>
                <a:latin typeface="Menlo"/>
                <a:cs typeface="Arial" panose="020B0604020202020204" pitchFamily="34" charset="0"/>
              </a:rPr>
              <a:t> </a:t>
            </a:r>
            <a:r>
              <a:rPr altLang="zh-CN" dirty="0" sz="1400" lang="en-US" err="1">
                <a:solidFill>
                  <a:srgbClr val="56B6C2"/>
                </a:solidFill>
                <a:latin typeface="Menlo"/>
                <a:cs typeface="Arial" panose="020B0604020202020204" pitchFamily="34" charset="0"/>
              </a:rPr>
              <a:t>len</a:t>
            </a:r>
            <a:r>
              <a:rPr altLang="zh-CN" dirty="0" sz="1400" lang="en-US">
                <a:solidFill>
                  <a:srgbClr val="ABB2BF"/>
                </a:solidFill>
                <a:latin typeface="Menlo"/>
                <a:cs typeface="Arial" panose="020B0604020202020204" pitchFamily="34" charset="0"/>
              </a:rPr>
              <a:t>(</a:t>
            </a:r>
            <a:r>
              <a:rPr altLang="zh-CN" dirty="0" sz="1400" lang="en-US" err="1">
                <a:solidFill>
                  <a:srgbClr val="ABB2BF"/>
                </a:solidFill>
                <a:latin typeface="Menlo"/>
                <a:cs typeface="Arial" panose="020B0604020202020204" pitchFamily="34" charset="0"/>
              </a:rPr>
              <a:t>pr.update_iter</a:t>
            </a:r>
            <a:r>
              <a:rPr altLang="zh-CN" dirty="0" sz="1400" lang="en-US">
                <a:solidFill>
                  <a:srgbClr val="ABB2BF"/>
                </a:solidFill>
                <a:latin typeface="Menlo"/>
                <a:cs typeface="Arial" panose="020B0604020202020204" pitchFamily="34" charset="0"/>
              </a:rPr>
              <a:t>)</a:t>
            </a:r>
            <a:r>
              <a:rPr altLang="zh-CN" dirty="0" sz="1400" lang="en-US">
                <a:solidFill>
                  <a:srgbClr val="56B6C2"/>
                </a:solidFill>
                <a:latin typeface="Menlo"/>
                <a:cs typeface="Arial" panose="020B0604020202020204" pitchFamily="34" charset="0"/>
              </a:rPr>
              <a:t>==</a:t>
            </a:r>
            <a:r>
              <a:rPr altLang="zh-CN" dirty="0" sz="1400" lang="en-US">
                <a:solidFill>
                  <a:srgbClr val="D19A66"/>
                </a:solidFill>
                <a:latin typeface="Menlo"/>
                <a:cs typeface="Arial" panose="020B0604020202020204" pitchFamily="34" charset="0"/>
              </a:rPr>
              <a:t>0</a:t>
            </a:r>
            <a:r>
              <a:rPr altLang="zh-CN" dirty="0" sz="1400" lang="en-US">
                <a:solidFill>
                  <a:srgbClr val="ABB2BF"/>
                </a:solidFill>
                <a:latin typeface="Menlo"/>
                <a:cs typeface="Arial" panose="020B0604020202020204" pitchFamily="34" charset="0"/>
              </a:rPr>
              <a:t> </a:t>
            </a:r>
            <a:r>
              <a:rPr altLang="zh-CN" dirty="0" sz="1400" lang="en-US">
                <a:solidFill>
                  <a:srgbClr val="C678DD"/>
                </a:solidFill>
                <a:latin typeface="Menlo"/>
                <a:cs typeface="Arial" panose="020B0604020202020204" pitchFamily="34" charset="0"/>
              </a:rPr>
              <a:t>or</a:t>
            </a:r>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pr.update_iter</a:t>
            </a:r>
            <a:r>
              <a:rPr altLang="zh-CN" dirty="0" sz="1400" lang="en-US">
                <a:solidFill>
                  <a:srgbClr val="ABB2BF"/>
                </a:solidFill>
                <a:latin typeface="Menlo"/>
                <a:cs typeface="Arial" panose="020B0604020202020204" pitchFamily="34" charset="0"/>
              </a:rPr>
              <a:t>[</a:t>
            </a:r>
            <a:r>
              <a:rPr altLang="zh-CN" dirty="0" sz="1400" lang="en-US">
                <a:solidFill>
                  <a:srgbClr val="56B6C2"/>
                </a:solidFill>
                <a:latin typeface="Menlo"/>
                <a:cs typeface="Arial" panose="020B0604020202020204" pitchFamily="34" charset="0"/>
              </a:rPr>
              <a:t>-</a:t>
            </a:r>
            <a:r>
              <a:rPr altLang="zh-CN" dirty="0" sz="1400" lang="en-US">
                <a:solidFill>
                  <a:srgbClr val="D19A66"/>
                </a:solidFill>
                <a:latin typeface="Menlo"/>
                <a:cs typeface="Arial" panose="020B0604020202020204" pitchFamily="34" charset="0"/>
              </a:rPr>
              <a:t>1</a:t>
            </a:r>
            <a:r>
              <a:rPr altLang="zh-CN" dirty="0" sz="1400" lang="en-US">
                <a:solidFill>
                  <a:srgbClr val="ABB2BF"/>
                </a:solidFill>
                <a:latin typeface="Menlo"/>
                <a:cs typeface="Arial" panose="020B0604020202020204" pitchFamily="34" charset="0"/>
              </a:rPr>
              <a:t>]</a:t>
            </a:r>
            <a:r>
              <a:rPr altLang="zh-CN" dirty="0" sz="1400" lang="en-US">
                <a:solidFill>
                  <a:srgbClr val="56B6C2"/>
                </a:solidFill>
                <a:latin typeface="Menlo"/>
                <a:cs typeface="Arial" panose="020B0604020202020204" pitchFamily="34" charset="0"/>
              </a:rPr>
              <a:t>==</a:t>
            </a:r>
            <a:r>
              <a:rPr altLang="zh-CN" dirty="0" sz="1400" lang="en-US">
                <a:solidFill>
                  <a:srgbClr val="D19A66"/>
                </a:solidFill>
                <a:latin typeface="Menlo"/>
                <a:cs typeface="Arial" panose="020B0604020202020204" pitchFamily="34" charset="0"/>
              </a:rPr>
              <a:t>1</a:t>
            </a:r>
            <a:r>
              <a:rPr altLang="zh-CN" dirty="0" sz="1400" lang="en-US">
                <a:solidFill>
                  <a:srgbClr val="ABB2BF"/>
                </a:solidFill>
                <a:latin typeface="Menlo"/>
                <a:cs typeface="Arial" panose="020B0604020202020204" pitchFamily="34" charset="0"/>
              </a:rPr>
              <a:t>:</a:t>
            </a:r>
          </a:p>
          <a:p>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pr.</a:t>
            </a:r>
            <a:r>
              <a:rPr altLang="zh-CN" dirty="0" sz="1400" lang="en-US" err="1">
                <a:solidFill>
                  <a:srgbClr val="61AFEF"/>
                </a:solidFill>
                <a:latin typeface="Menlo"/>
                <a:cs typeface="Arial" panose="020B0604020202020204" pitchFamily="34" charset="0"/>
              </a:rPr>
              <a:t>add_record</a:t>
            </a:r>
            <a:r>
              <a:rPr altLang="zh-CN" dirty="0" sz="1400" lang="en-US">
                <a:solidFill>
                  <a:srgbClr val="ABB2BF"/>
                </a:solidFill>
                <a:latin typeface="Menlo"/>
                <a:cs typeface="Arial" panose="020B0604020202020204" pitchFamily="34" charset="0"/>
              </a:rPr>
              <a:t>(</a:t>
            </a:r>
            <a:r>
              <a:rPr altLang="zh-CN" dirty="0" sz="1400" lang="en-US">
                <a:solidFill>
                  <a:srgbClr val="98C379"/>
                </a:solidFill>
                <a:latin typeface="Menlo"/>
                <a:cs typeface="Arial" panose="020B0604020202020204" pitchFamily="34" charset="0"/>
              </a:rPr>
              <a:t>'</a:t>
            </a:r>
            <a:r>
              <a:rPr altLang="zh-CN" dirty="0" sz="1400" lang="en-US" err="1">
                <a:solidFill>
                  <a:srgbClr val="98C379"/>
                </a:solidFill>
                <a:latin typeface="Menlo"/>
                <a:cs typeface="Arial" panose="020B0604020202020204" pitchFamily="34" charset="0"/>
              </a:rPr>
              <a:t>f'</a:t>
            </a:r>
            <a:r>
              <a:rPr altLang="zh-CN" dirty="0" sz="1400" lang="en-US" err="1">
                <a:solidFill>
                  <a:srgbClr val="ABB2BF"/>
                </a:solidFill>
                <a:latin typeface="Menlo"/>
                <a:cs typeface="Arial" panose="020B0604020202020204" pitchFamily="34" charset="0"/>
              </a:rPr>
              <a:t>,result</a:t>
            </a:r>
            <a:r>
              <a:rPr altLang="zh-CN" dirty="0" sz="1400" lang="en-US">
                <a:solidFill>
                  <a:srgbClr val="ABB2BF"/>
                </a:solidFill>
                <a:latin typeface="Menlo"/>
                <a:cs typeface="Arial" panose="020B0604020202020204" pitchFamily="34" charset="0"/>
              </a:rPr>
              <a:t>[</a:t>
            </a:r>
            <a:r>
              <a:rPr altLang="zh-CN" dirty="0" sz="1400" lang="en-US">
                <a:solidFill>
                  <a:srgbClr val="D19A66"/>
                </a:solidFill>
                <a:latin typeface="Menlo"/>
                <a:cs typeface="Arial" panose="020B0604020202020204" pitchFamily="34" charset="0"/>
              </a:rPr>
              <a:t>0</a:t>
            </a:r>
            <a:r>
              <a:rPr altLang="zh-CN" dirty="0" sz="1400" lang="en-US">
                <a:solidFill>
                  <a:srgbClr val="ABB2BF"/>
                </a:solidFill>
                <a:latin typeface="Menlo"/>
                <a:cs typeface="Arial" panose="020B0604020202020204" pitchFamily="34" charset="0"/>
              </a:rPr>
              <a:t>][</a:t>
            </a:r>
            <a:r>
              <a:rPr altLang="zh-CN" dirty="0" sz="1400" lang="en-US">
                <a:solidFill>
                  <a:srgbClr val="D19A66"/>
                </a:solidFill>
                <a:latin typeface="Menlo"/>
                <a:cs typeface="Arial" panose="020B0604020202020204" pitchFamily="34" charset="0"/>
              </a:rPr>
              <a:t>0</a:t>
            </a:r>
            <a:r>
              <a:rPr altLang="zh-CN" dirty="0" sz="1400" lang="en-US">
                <a:solidFill>
                  <a:srgbClr val="ABB2BF"/>
                </a:solidFill>
                <a:latin typeface="Menlo"/>
                <a:cs typeface="Arial" panose="020B0604020202020204" pitchFamily="34" charset="0"/>
              </a:rPr>
              <a:t>])</a:t>
            </a:r>
          </a:p>
          <a:p>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pr.</a:t>
            </a:r>
            <a:r>
              <a:rPr altLang="zh-CN" dirty="0" sz="1400" lang="en-US" err="1">
                <a:solidFill>
                  <a:srgbClr val="61AFEF"/>
                </a:solidFill>
                <a:latin typeface="Menlo"/>
                <a:cs typeface="Arial" panose="020B0604020202020204" pitchFamily="34" charset="0"/>
              </a:rPr>
              <a:t>add_record</a:t>
            </a:r>
            <a:r>
              <a:rPr altLang="zh-CN" dirty="0" sz="1400" lang="en-US">
                <a:solidFill>
                  <a:srgbClr val="ABB2BF"/>
                </a:solidFill>
                <a:latin typeface="Menlo"/>
                <a:cs typeface="Arial" panose="020B0604020202020204" pitchFamily="34" charset="0"/>
              </a:rPr>
              <a:t>(</a:t>
            </a:r>
            <a:r>
              <a:rPr altLang="zh-CN" dirty="0" sz="1400" lang="en-US">
                <a:solidFill>
                  <a:srgbClr val="98C379"/>
                </a:solidFill>
                <a:latin typeface="Menlo"/>
                <a:cs typeface="Arial" panose="020B0604020202020204" pitchFamily="34" charset="0"/>
              </a:rPr>
              <a:t>'update_iter'</a:t>
            </a:r>
            <a:r>
              <a:rPr altLang="zh-CN" dirty="0" sz="1400" lang="en-US">
                <a:solidFill>
                  <a:srgbClr val="ABB2BF"/>
                </a:solidFill>
                <a:latin typeface="Menlo"/>
                <a:cs typeface="Arial" panose="020B0604020202020204" pitchFamily="34" charset="0"/>
              </a:rPr>
              <a:t>,</a:t>
            </a:r>
            <a:r>
              <a:rPr altLang="zh-CN" dirty="0" sz="1400" lang="en-US">
                <a:solidFill>
                  <a:srgbClr val="D19A66"/>
                </a:solidFill>
                <a:latin typeface="Menlo"/>
                <a:cs typeface="Arial" panose="020B0604020202020204" pitchFamily="34" charset="0"/>
              </a:rPr>
              <a:t>0</a:t>
            </a:r>
            <a:r>
              <a:rPr altLang="zh-CN" dirty="0" sz="1400" lang="en-US">
                <a:solidFill>
                  <a:srgbClr val="ABB2BF"/>
                </a:solidFill>
                <a:latin typeface="Menlo"/>
                <a:cs typeface="Arial" panose="020B0604020202020204" pitchFamily="34" charset="0"/>
              </a:rPr>
              <a:t>)</a:t>
            </a:r>
          </a:p>
          <a:p>
            <a:r>
              <a:rPr altLang="zh-CN" dirty="0" sz="1400" lang="en-US">
                <a:solidFill>
                  <a:srgbClr val="ABB2BF"/>
                </a:solidFill>
                <a:latin typeface="Menlo"/>
                <a:cs typeface="Arial" panose="020B0604020202020204" pitchFamily="34" charset="0"/>
              </a:rPr>
              <a:t>    </a:t>
            </a:r>
            <a:r>
              <a:rPr altLang="zh-CN" dirty="0" sz="1400" i="1" lang="en-US">
                <a:solidFill>
                  <a:srgbClr val="C678DD"/>
                </a:solidFill>
                <a:latin typeface="Menlo"/>
                <a:cs typeface="Arial" panose="020B0604020202020204" pitchFamily="34" charset="0"/>
              </a:rPr>
              <a:t>return</a:t>
            </a:r>
            <a:r>
              <a:rPr altLang="zh-CN" dirty="0" sz="1400" lang="en-US">
                <a:solidFill>
                  <a:srgbClr val="ABB2BF"/>
                </a:solidFill>
                <a:latin typeface="Menlo"/>
                <a:cs typeface="Arial" panose="020B0604020202020204" pitchFamily="34" charset="0"/>
              </a:rPr>
              <a:t> (result[</a:t>
            </a:r>
            <a:r>
              <a:rPr altLang="zh-CN" dirty="0" sz="1400" lang="en-US">
                <a:solidFill>
                  <a:srgbClr val="D19A66"/>
                </a:solidFill>
                <a:latin typeface="Menlo"/>
                <a:cs typeface="Arial" panose="020B0604020202020204" pitchFamily="34" charset="0"/>
              </a:rPr>
              <a:t>0</a:t>
            </a:r>
            <a:r>
              <a:rPr altLang="zh-CN" dirty="0" sz="1400" lang="en-US">
                <a:solidFill>
                  <a:srgbClr val="ABB2BF"/>
                </a:solidFill>
                <a:latin typeface="Menlo"/>
                <a:cs typeface="Arial" panose="020B0604020202020204" pitchFamily="34" charset="0"/>
              </a:rPr>
              <a:t>][</a:t>
            </a:r>
            <a:r>
              <a:rPr altLang="zh-CN" dirty="0" sz="1400" lang="en-US">
                <a:solidFill>
                  <a:srgbClr val="D19A66"/>
                </a:solidFill>
                <a:latin typeface="Menlo"/>
                <a:cs typeface="Arial" panose="020B0604020202020204" pitchFamily="34" charset="0"/>
              </a:rPr>
              <a:t>0</a:t>
            </a:r>
            <a:r>
              <a:rPr altLang="zh-CN" dirty="0" sz="1400" lang="en-US">
                <a:solidFill>
                  <a:srgbClr val="ABB2BF"/>
                </a:solidFill>
                <a:latin typeface="Menlo"/>
                <a:cs typeface="Arial" panose="020B0604020202020204" pitchFamily="34" charset="0"/>
              </a:rPr>
              <a:t>],(</a:t>
            </a:r>
            <a:r>
              <a:rPr altLang="zh-CN" dirty="0" sz="1400" lang="en-US" err="1">
                <a:solidFill>
                  <a:srgbClr val="ABB2BF"/>
                </a:solidFill>
                <a:latin typeface="Menlo"/>
                <a:cs typeface="Arial" panose="020B0604020202020204" pitchFamily="34" charset="0"/>
              </a:rPr>
              <a:t>np.</a:t>
            </a:r>
            <a:r>
              <a:rPr altLang="zh-CN" dirty="0" sz="1400" lang="en-US" err="1">
                <a:solidFill>
                  <a:srgbClr val="61AFEF"/>
                </a:solidFill>
                <a:latin typeface="Menlo"/>
                <a:cs typeface="Arial" panose="020B0604020202020204" pitchFamily="34" charset="0"/>
              </a:rPr>
              <a:t>array</a:t>
            </a:r>
            <a:r>
              <a:rPr altLang="zh-CN" dirty="0" sz="1400" lang="en-US">
                <a:solidFill>
                  <a:srgbClr val="ABB2BF"/>
                </a:solidFill>
                <a:latin typeface="Menlo"/>
                <a:cs typeface="Arial" panose="020B0604020202020204" pitchFamily="34" charset="0"/>
              </a:rPr>
              <a:t>(</a:t>
            </a:r>
            <a:r>
              <a:rPr altLang="zh-CN" dirty="0" sz="1400" lang="en-US" err="1">
                <a:solidFill>
                  <a:srgbClr val="ABB2BF"/>
                </a:solidFill>
                <a:latin typeface="Menlo"/>
                <a:cs typeface="Arial" panose="020B0604020202020204" pitchFamily="34" charset="0"/>
              </a:rPr>
              <a:t>tmp</a:t>
            </a:r>
            <a:r>
              <a:rPr altLang="zh-CN" dirty="0" sz="1400" lang="en-US">
                <a:solidFill>
                  <a:srgbClr val="ABB2BF"/>
                </a:solidFill>
                <a:latin typeface="Menlo"/>
                <a:cs typeface="Arial" panose="020B0604020202020204" pitchFamily="34" charset="0"/>
              </a:rPr>
              <a:t>)</a:t>
            </a:r>
            <a:r>
              <a:rPr altLang="zh-CN" dirty="0" sz="1400" lang="en-US">
                <a:solidFill>
                  <a:srgbClr val="56B6C2"/>
                </a:solidFill>
                <a:latin typeface="Menlo"/>
                <a:cs typeface="Arial" panose="020B0604020202020204" pitchFamily="34" charset="0"/>
              </a:rPr>
              <a:t>-</a:t>
            </a:r>
            <a:r>
              <a:rPr altLang="zh-CN" dirty="0" sz="1400" lang="en-US">
                <a:solidFill>
                  <a:srgbClr val="ABB2BF"/>
                </a:solidFill>
                <a:latin typeface="Menlo"/>
                <a:cs typeface="Arial" panose="020B0604020202020204" pitchFamily="34" charset="0"/>
              </a:rPr>
              <a:t>result[</a:t>
            </a:r>
            <a:r>
              <a:rPr altLang="zh-CN" dirty="0" sz="1400" lang="en-US">
                <a:solidFill>
                  <a:srgbClr val="D19A66"/>
                </a:solidFill>
                <a:latin typeface="Menlo"/>
                <a:cs typeface="Arial" panose="020B0604020202020204" pitchFamily="34" charset="0"/>
              </a:rPr>
              <a:t>0</a:t>
            </a:r>
            <a:r>
              <a:rPr altLang="zh-CN" dirty="0" sz="1400" lang="en-US">
                <a:solidFill>
                  <a:srgbClr val="ABB2BF"/>
                </a:solidFill>
                <a:latin typeface="Menlo"/>
                <a:cs typeface="Arial" panose="020B0604020202020204" pitchFamily="34" charset="0"/>
              </a:rPr>
              <a:t>][</a:t>
            </a:r>
            <a:r>
              <a:rPr altLang="zh-CN" dirty="0" sz="1400" lang="en-US">
                <a:solidFill>
                  <a:srgbClr val="D19A66"/>
                </a:solidFill>
                <a:latin typeface="Menlo"/>
                <a:cs typeface="Arial" panose="020B0604020202020204" pitchFamily="34" charset="0"/>
              </a:rPr>
              <a:t>0</a:t>
            </a:r>
            <a:r>
              <a:rPr altLang="zh-CN" dirty="0" sz="1400" lang="en-US">
                <a:solidFill>
                  <a:srgbClr val="ABB2BF"/>
                </a:solidFill>
                <a:latin typeface="Menlo"/>
                <a:cs typeface="Arial" panose="020B0604020202020204" pitchFamily="34" charset="0"/>
              </a:rPr>
              <a:t>])</a:t>
            </a:r>
            <a:r>
              <a:rPr altLang="zh-CN" dirty="0" sz="1400" lang="en-US">
                <a:solidFill>
                  <a:srgbClr val="56B6C2"/>
                </a:solidFill>
                <a:latin typeface="Menlo"/>
                <a:cs typeface="Arial" panose="020B0604020202020204" pitchFamily="34" charset="0"/>
              </a:rPr>
              <a:t>/</a:t>
            </a:r>
            <a:r>
              <a:rPr altLang="zh-CN" dirty="0" sz="1400" lang="en-US">
                <a:solidFill>
                  <a:srgbClr val="ABB2BF"/>
                </a:solidFill>
                <a:latin typeface="Menlo"/>
                <a:cs typeface="Arial" panose="020B0604020202020204" pitchFamily="34" charset="0"/>
              </a:rPr>
              <a:t>epsilon)</a:t>
            </a:r>
            <a:endParaRPr altLang="zh-CN" b="0" dirty="0" sz="1400" lang="en-US">
              <a:solidFill>
                <a:srgbClr val="ABB2BF"/>
              </a:solidFill>
              <a:effectLst/>
              <a:latin typeface="Menlo"/>
              <a:cs typeface="Arial" panose="020B0604020202020204" pitchFamily="34" charset="0"/>
            </a:endParaRPr>
          </a:p>
        </p:txBody>
      </p:sp>
      <p:sp>
        <p:nvSpPr>
          <p:cNvPr id="1048692" name="文本框 9"/>
          <p:cNvSpPr txBox="1"/>
          <p:nvPr/>
        </p:nvSpPr>
        <p:spPr>
          <a:xfrm>
            <a:off x="5013812" y="89015"/>
            <a:ext cx="2164375" cy="461665"/>
          </a:xfrm>
          <a:prstGeom prst="rect"/>
          <a:noFill/>
        </p:spPr>
        <p:txBody>
          <a:bodyPr rtlCol="0" wrap="none">
            <a:spAutoFit/>
          </a:bodyPr>
          <a:p>
            <a:pPr algn="l" defTabSz="914400" eaLnBrk="1" fontAlgn="auto" hangingPunct="1" indent="0" latinLnBrk="0" lvl="0" marL="0" marR="0" rtl="0">
              <a:lnSpc>
                <a:spcPct val="100000"/>
              </a:lnSpc>
              <a:spcBef>
                <a:spcPts val="0"/>
              </a:spcBef>
              <a:spcAft>
                <a:spcPts val="0"/>
              </a:spcAft>
              <a:buClrTx/>
              <a:buSzTx/>
              <a:buFontTx/>
              <a:buNone/>
            </a:pPr>
            <a:r>
              <a:rPr altLang="en-US" baseline="0" b="0" cap="none" dirty="0" sz="2400" i="0" kern="1200" kumimoji="1" lang="zh-CN" noProof="0" normalizeH="0" spc="0" strike="noStrike" u="none">
                <a:ln>
                  <a:noFill/>
                </a:ln>
                <a:solidFill>
                  <a:prstClr val="white"/>
                </a:solidFill>
                <a:effectLst/>
                <a:uLnTx/>
                <a:uFillTx/>
                <a:latin typeface="等线"/>
                <a:ea typeface="等线" panose="02010600030101010101" pitchFamily="2" charset="-122"/>
                <a:cs typeface="+mn-cs"/>
              </a:rPr>
              <a:t>步骤及</a:t>
            </a:r>
            <a:r>
              <a:rPr altLang="zh-CN" baseline="0" b="0" cap="none" dirty="0" sz="2400" i="0" kern="1200" kumimoji="1" lang="en-US" noProof="0" normalizeH="0" spc="0" strike="noStrike" u="none">
                <a:ln>
                  <a:noFill/>
                </a:ln>
                <a:solidFill>
                  <a:prstClr val="white"/>
                </a:solidFill>
                <a:effectLst/>
                <a:uLnTx/>
                <a:uFillTx/>
                <a:latin typeface="等线"/>
                <a:ea typeface="等线" panose="02010600030101010101" pitchFamily="2" charset="-122"/>
                <a:cs typeface="+mn-cs"/>
              </a:rPr>
              <a:t>API</a:t>
            </a:r>
            <a:r>
              <a:rPr altLang="en-US" baseline="0" b="0" cap="none" dirty="0" sz="2400" i="0" kern="1200" kumimoji="1" lang="zh-CN" noProof="0" normalizeH="0" spc="0" strike="noStrike" u="none">
                <a:ln>
                  <a:noFill/>
                </a:ln>
                <a:solidFill>
                  <a:prstClr val="white"/>
                </a:solidFill>
                <a:effectLst/>
                <a:uLnTx/>
                <a:uFillTx/>
                <a:latin typeface="等线"/>
                <a:ea typeface="等线" panose="02010600030101010101" pitchFamily="2" charset="-122"/>
                <a:cs typeface="+mn-cs"/>
              </a:rPr>
              <a:t>解析</a:t>
            </a:r>
          </a:p>
        </p:txBody>
      </p:sp>
      <p:sp>
        <p:nvSpPr>
          <p:cNvPr id="1048693" name="箭头: 五边形 10"/>
          <p:cNvSpPr/>
          <p:nvPr/>
        </p:nvSpPr>
        <p:spPr>
          <a:xfrm>
            <a:off x="10888494" y="120395"/>
            <a:ext cx="1018162" cy="504323"/>
          </a:xfrm>
          <a:prstGeom prst="homePlate"/>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r>
              <a:rPr altLang="en-US" baseline="0" b="0" cap="none" dirty="0" sz="1800" i="0" kern="1200" kumimoji="0" lang="zh-CN" noProof="0" normalizeH="0" spc="0" strike="noStrike" u="none">
                <a:ln>
                  <a:noFill/>
                </a:ln>
                <a:solidFill>
                  <a:prstClr val="white"/>
                </a:solidFill>
                <a:effectLst>
                  <a:outerShdw algn="tl" blurRad="38100" dir="2700000" dist="38100">
                    <a:srgbClr val="000000">
                      <a:alpha val="43137"/>
                    </a:srgbClr>
                  </a:outerShdw>
                </a:effectLst>
                <a:uLnTx/>
                <a:uFillTx/>
                <a:latin typeface="等线"/>
                <a:ea typeface="等线" panose="02010600030101010101" pitchFamily="2" charset="-122"/>
                <a:cs typeface="+mn-cs"/>
              </a:rPr>
              <a:t>解析</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6383D"/>
        </a:solidFill>
      </p:bgPr>
    </p:bg>
    <p:spTree>
      <p:nvGrpSpPr>
        <p:cNvPr id="68" name=""/>
        <p:cNvGrpSpPr/>
        <p:nvPr/>
      </p:nvGrpSpPr>
      <p:grpSpPr>
        <a:xfrm>
          <a:off x="0" y="0"/>
          <a:ext cx="0" cy="0"/>
          <a:chOff x="0" y="0"/>
          <a:chExt cx="0" cy="0"/>
        </a:xfrm>
      </p:grpSpPr>
      <p:sp>
        <p:nvSpPr>
          <p:cNvPr id="1048694" name="文本框 8"/>
          <p:cNvSpPr txBox="1"/>
          <p:nvPr/>
        </p:nvSpPr>
        <p:spPr>
          <a:xfrm>
            <a:off x="0" y="557223"/>
            <a:ext cx="5013960" cy="368300"/>
          </a:xfrm>
          <a:prstGeom prst="rect"/>
          <a:noFill/>
        </p:spPr>
        <p:txBody>
          <a:bodyPr rtlCol="0" wrap="none">
            <a:spAutoFit/>
          </a:bodyPr>
          <a:p>
            <a:pPr algn="l"/>
            <a:r>
              <a:rPr altLang="zh-CN" dirty="0" kumimoji="1" lang="en-US">
                <a:solidFill>
                  <a:srgbClr val="00B0F0"/>
                </a:solidFill>
              </a:rPr>
              <a:t>6. </a:t>
            </a:r>
            <a:r>
              <a:rPr altLang="en-US" dirty="0" kumimoji="1" lang="zh-CN">
                <a:solidFill>
                  <a:srgbClr val="00B0F0"/>
                </a:solidFill>
              </a:rPr>
              <a:t>调用</a:t>
            </a:r>
            <a:r>
              <a:rPr altLang="zh-CN" dirty="0" lang="en-US" err="1">
                <a:solidFill>
                  <a:srgbClr val="85B6E3"/>
                </a:solidFill>
                <a:latin typeface="Arial" panose="020B0604020202020204" pitchFamily="34" charset="0"/>
                <a:cs typeface="Arial" panose="020B0604020202020204" pitchFamily="34" charset="0"/>
              </a:rPr>
              <a:t>task</a:t>
            </a:r>
            <a:r>
              <a:rPr altLang="en-US" dirty="0" kumimoji="1" lang="zh-CN">
                <a:solidFill>
                  <a:srgbClr val="00B0F0"/>
                </a:solidFill>
                <a:sym typeface="+mn-ea"/>
              </a:rPr>
              <a:t>函数和</a:t>
            </a:r>
            <a:r>
              <a:rPr altLang="zh-CN" dirty="0" lang="en-US" err="1">
                <a:solidFill>
                  <a:srgbClr val="85B6E3"/>
                </a:solidFill>
                <a:latin typeface="Arial" panose="020B0604020202020204" pitchFamily="34" charset="0"/>
                <a:cs typeface="Arial" panose="020B0604020202020204" pitchFamily="34" charset="0"/>
              </a:rPr>
              <a:t>post_processing</a:t>
            </a:r>
            <a:r>
              <a:rPr altLang="en-US" dirty="0" kumimoji="1" lang="zh-CN">
                <a:solidFill>
                  <a:srgbClr val="00B0F0"/>
                </a:solidFill>
              </a:rPr>
              <a:t>函数进行优化</a:t>
            </a:r>
          </a:p>
        </p:txBody>
      </p:sp>
      <p:sp>
        <p:nvSpPr>
          <p:cNvPr id="1048695" name="矩形 1"/>
          <p:cNvSpPr/>
          <p:nvPr/>
        </p:nvSpPr>
        <p:spPr>
          <a:xfrm>
            <a:off x="563671" y="1120676"/>
            <a:ext cx="10809963" cy="4358641"/>
          </a:xfrm>
          <a:prstGeom prst="rect"/>
        </p:spPr>
        <p:txBody>
          <a:bodyPr wrap="square">
            <a:spAutoFit/>
          </a:bodyPr>
          <a:p>
            <a:r>
              <a:rPr altLang="zh-CN" dirty="0" sz="1400" lang="en-US" err="1">
                <a:solidFill>
                  <a:srgbClr val="ABB2BF"/>
                </a:solidFill>
                <a:latin typeface="Menlo" panose="020B0609030804020204"/>
                <a:cs typeface="Arial" panose="020B0604020202020204" pitchFamily="34" charset="0"/>
              </a:rPr>
              <a:t>os.environ</a:t>
            </a:r>
            <a:r>
              <a:rPr altLang="zh-CN" dirty="0" sz="1400" lang="en-US">
                <a:solidFill>
                  <a:srgbClr val="ABB2BF"/>
                </a:solidFill>
                <a:latin typeface="Menlo" panose="020B0609030804020204"/>
                <a:cs typeface="Arial" panose="020B0604020202020204" pitchFamily="34" charset="0"/>
              </a:rPr>
              <a:t>[</a:t>
            </a:r>
            <a:r>
              <a:rPr altLang="zh-CN" dirty="0" sz="1400" lang="en-US">
                <a:solidFill>
                  <a:srgbClr val="98C379"/>
                </a:solidFill>
                <a:latin typeface="Menlo" panose="020B0609030804020204"/>
                <a:cs typeface="Arial" panose="020B0604020202020204" pitchFamily="34" charset="0"/>
              </a:rPr>
              <a:t>"OMP_NUM_THREADS"</a:t>
            </a:r>
            <a:r>
              <a:rPr altLang="zh-CN" dirty="0" sz="1400" lang="en-US">
                <a:solidFill>
                  <a:srgbClr val="ABB2BF"/>
                </a:solidFill>
                <a:latin typeface="Menlo" panose="020B0609030804020204"/>
                <a:cs typeface="Arial" panose="020B0604020202020204" pitchFamily="34" charset="0"/>
              </a:rPr>
              <a:t>] </a:t>
            </a:r>
            <a:r>
              <a:rPr altLang="zh-CN" dirty="0" sz="1400" lang="en-US">
                <a:solidFill>
                  <a:srgbClr val="56B6C2"/>
                </a:solidFill>
                <a:latin typeface="Menlo" panose="020B0609030804020204"/>
                <a:cs typeface="Arial" panose="020B0604020202020204" pitchFamily="34" charset="0"/>
              </a:rPr>
              <a:t>=</a:t>
            </a:r>
            <a:r>
              <a:rPr altLang="zh-CN" dirty="0" sz="1400" lang="en-US">
                <a:solidFill>
                  <a:srgbClr val="ABB2BF"/>
                </a:solidFill>
                <a:latin typeface="Menlo" panose="020B0609030804020204"/>
                <a:cs typeface="Arial" panose="020B0604020202020204" pitchFamily="34" charset="0"/>
              </a:rPr>
              <a:t> </a:t>
            </a:r>
            <a:r>
              <a:rPr altLang="zh-CN" dirty="0" sz="1400" lang="en-US">
                <a:solidFill>
                  <a:srgbClr val="98C379"/>
                </a:solidFill>
                <a:latin typeface="Menlo" panose="020B0609030804020204"/>
                <a:cs typeface="Arial" panose="020B0604020202020204" pitchFamily="34" charset="0"/>
              </a:rPr>
              <a:t>'8'</a:t>
            </a:r>
            <a:endParaRPr altLang="zh-CN" dirty="0" sz="1400" lang="en-US">
              <a:solidFill>
                <a:srgbClr val="ABB2BF"/>
              </a:solidFill>
              <a:latin typeface="Menlo" panose="020B0609030804020204"/>
              <a:cs typeface="Arial" panose="020B0604020202020204" pitchFamily="34" charset="0"/>
            </a:endParaRPr>
          </a:p>
          <a:p>
            <a:r>
              <a:rPr altLang="zh-CN" dirty="0" sz="1400" lang="en-US" err="1">
                <a:solidFill>
                  <a:srgbClr val="ABB2BF"/>
                </a:solidFill>
                <a:latin typeface="Menlo" panose="020B0609030804020204"/>
                <a:cs typeface="Arial" panose="020B0604020202020204" pitchFamily="34" charset="0"/>
              </a:rPr>
              <a:t>parallel_method</a:t>
            </a:r>
            <a:r>
              <a:rPr altLang="zh-CN" dirty="0" sz="1400" lang="en-US">
                <a:solidFill>
                  <a:srgbClr val="56B6C2"/>
                </a:solidFill>
                <a:latin typeface="Menlo" panose="020B0609030804020204"/>
                <a:cs typeface="Arial" panose="020B0604020202020204" pitchFamily="34" charset="0"/>
              </a:rPr>
              <a:t>=</a:t>
            </a:r>
            <a:r>
              <a:rPr altLang="zh-CN" dirty="0" sz="1400" lang="en-US">
                <a:solidFill>
                  <a:srgbClr val="98C379"/>
                </a:solidFill>
                <a:latin typeface="Menlo" panose="020B0609030804020204"/>
                <a:cs typeface="Arial" panose="020B0604020202020204" pitchFamily="34" charset="0"/>
              </a:rPr>
              <a:t>'multiprocessing'</a:t>
            </a:r>
            <a:endParaRPr altLang="zh-CN" dirty="0" sz="1400" lang="en-US">
              <a:solidFill>
                <a:srgbClr val="ABB2BF"/>
              </a:solidFill>
              <a:latin typeface="Menlo" panose="020B0609030804020204"/>
              <a:cs typeface="Arial" panose="020B0604020202020204" pitchFamily="34" charset="0"/>
            </a:endParaRPr>
          </a:p>
          <a:p>
            <a:r>
              <a:rPr altLang="zh-CN" dirty="0" sz="1400" lang="en-US" err="1">
                <a:solidFill>
                  <a:srgbClr val="ABB2BF"/>
                </a:solidFill>
                <a:latin typeface="Menlo" panose="020B0609030804020204"/>
                <a:cs typeface="Arial" panose="020B0604020202020204" pitchFamily="34" charset="0"/>
              </a:rPr>
              <a:t>record_level</a:t>
            </a:r>
            <a:r>
              <a:rPr altLang="zh-CN" dirty="0" sz="1400" lang="en-US">
                <a:solidFill>
                  <a:srgbClr val="56B6C2"/>
                </a:solidFill>
                <a:latin typeface="Menlo" panose="020B0609030804020204"/>
                <a:cs typeface="Arial" panose="020B0604020202020204" pitchFamily="34" charset="0"/>
              </a:rPr>
              <a:t>=</a:t>
            </a:r>
            <a:r>
              <a:rPr altLang="zh-CN" dirty="0" sz="1400" lang="en-US">
                <a:solidFill>
                  <a:srgbClr val="D19A66"/>
                </a:solidFill>
                <a:latin typeface="Menlo" panose="020B0609030804020204"/>
                <a:cs typeface="Arial" panose="020B0604020202020204" pitchFamily="34" charset="0"/>
              </a:rPr>
              <a:t>2</a:t>
            </a:r>
            <a:endParaRPr altLang="zh-CN" dirty="0" sz="1400" lang="en-US">
              <a:solidFill>
                <a:srgbClr val="ABB2BF"/>
              </a:solidFill>
              <a:latin typeface="Menlo" panose="020B0609030804020204"/>
              <a:cs typeface="Arial" panose="020B0604020202020204" pitchFamily="34" charset="0"/>
            </a:endParaRPr>
          </a:p>
          <a:p>
            <a:r>
              <a:rPr altLang="zh-CN" dirty="0" sz="1400" lang="en-US" err="1">
                <a:solidFill>
                  <a:srgbClr val="ABB2BF"/>
                </a:solidFill>
                <a:latin typeface="Menlo" panose="020B0609030804020204"/>
                <a:cs typeface="Arial" panose="020B0604020202020204" pitchFamily="34" charset="0"/>
              </a:rPr>
              <a:t>record_file</a:t>
            </a:r>
            <a:r>
              <a:rPr altLang="zh-CN" dirty="0" sz="1400" lang="en-US">
                <a:solidFill>
                  <a:srgbClr val="56B6C2"/>
                </a:solidFill>
                <a:latin typeface="Menlo" panose="020B0609030804020204"/>
                <a:cs typeface="Arial" panose="020B0604020202020204" pitchFamily="34" charset="0"/>
              </a:rPr>
              <a:t>=</a:t>
            </a:r>
            <a:r>
              <a:rPr altLang="zh-CN" dirty="0" sz="1400" lang="en-US">
                <a:solidFill>
                  <a:srgbClr val="98C379"/>
                </a:solidFill>
                <a:latin typeface="Menlo" panose="020B0609030804020204"/>
                <a:cs typeface="Arial" panose="020B0604020202020204" pitchFamily="34" charset="0"/>
              </a:rPr>
              <a:t>'</a:t>
            </a:r>
            <a:r>
              <a:rPr altLang="zh-CN" dirty="0" sz="1400" lang="en-US" err="1">
                <a:solidFill>
                  <a:srgbClr val="98C379"/>
                </a:solidFill>
                <a:latin typeface="Menlo" panose="020B0609030804020204"/>
                <a:cs typeface="Arial" panose="020B0604020202020204" pitchFamily="34" charset="0"/>
              </a:rPr>
              <a:t>LiH_test.data</a:t>
            </a:r>
            <a:r>
              <a:rPr altLang="zh-CN" dirty="0" sz="1400" lang="en-US">
                <a:solidFill>
                  <a:srgbClr val="98C379"/>
                </a:solidFill>
                <a:latin typeface="Menlo" panose="020B0609030804020204"/>
                <a:cs typeface="Arial" panose="020B0604020202020204" pitchFamily="34" charset="0"/>
              </a:rPr>
              <a:t>'</a:t>
            </a:r>
            <a:endParaRPr altLang="zh-CN" dirty="0" sz="1400" lang="en-US">
              <a:solidFill>
                <a:srgbClr val="ABB2BF"/>
              </a:solidFill>
              <a:latin typeface="Menlo" panose="020B0609030804020204"/>
              <a:cs typeface="Arial" panose="020B0604020202020204" pitchFamily="34" charset="0"/>
            </a:endParaRPr>
          </a:p>
          <a:p>
            <a:r>
              <a:rPr altLang="zh-CN" dirty="0" sz="1400" lang="en-US" err="1">
                <a:solidFill>
                  <a:srgbClr val="ABB2BF"/>
                </a:solidFill>
                <a:latin typeface="Menlo" panose="020B0609030804020204"/>
                <a:cs typeface="Arial" panose="020B0604020202020204" pitchFamily="34" charset="0"/>
              </a:rPr>
              <a:t>dump_step</a:t>
            </a:r>
            <a:r>
              <a:rPr altLang="zh-CN" dirty="0" sz="1400" lang="en-US">
                <a:solidFill>
                  <a:srgbClr val="56B6C2"/>
                </a:solidFill>
                <a:latin typeface="Menlo" panose="020B0609030804020204"/>
                <a:cs typeface="Arial" panose="020B0604020202020204" pitchFamily="34" charset="0"/>
              </a:rPr>
              <a:t>=</a:t>
            </a:r>
            <a:r>
              <a:rPr altLang="zh-CN" dirty="0" sz="1400" lang="en-US">
                <a:solidFill>
                  <a:srgbClr val="D19A66"/>
                </a:solidFill>
                <a:latin typeface="Menlo" panose="020B0609030804020204"/>
                <a:cs typeface="Arial" panose="020B0604020202020204" pitchFamily="34" charset="0"/>
              </a:rPr>
              <a:t>1</a:t>
            </a:r>
            <a:endParaRPr altLang="zh-CN" dirty="0" sz="1400" lang="en-US">
              <a:solidFill>
                <a:srgbClr val="ABB2BF"/>
              </a:solidFill>
              <a:latin typeface="Menlo" panose="020B0609030804020204"/>
              <a:cs typeface="Arial" panose="020B0604020202020204" pitchFamily="34" charset="0"/>
            </a:endParaRPr>
          </a:p>
          <a:p>
            <a:r>
              <a:rPr altLang="zh-CN" dirty="0" sz="1400" lang="en-US">
                <a:solidFill>
                  <a:srgbClr val="ABB2BF"/>
                </a:solidFill>
                <a:latin typeface="Menlo" panose="020B0609030804020204"/>
                <a:cs typeface="Arial" panose="020B0604020202020204" pitchFamily="34" charset="0"/>
              </a:rPr>
              <a:t>epsilon</a:t>
            </a:r>
            <a:r>
              <a:rPr altLang="zh-CN" dirty="0" sz="1400" lang="en-US">
                <a:solidFill>
                  <a:srgbClr val="56B6C2"/>
                </a:solidFill>
                <a:latin typeface="Menlo" panose="020B0609030804020204"/>
                <a:cs typeface="Arial" panose="020B0604020202020204" pitchFamily="34" charset="0"/>
              </a:rPr>
              <a:t>=</a:t>
            </a:r>
            <a:r>
              <a:rPr altLang="zh-CN" dirty="0" sz="1400" lang="en-US">
                <a:solidFill>
                  <a:srgbClr val="D19A66"/>
                </a:solidFill>
                <a:latin typeface="Menlo" panose="020B0609030804020204"/>
                <a:cs typeface="Arial" panose="020B0604020202020204" pitchFamily="34" charset="0"/>
              </a:rPr>
              <a:t>1e-6</a:t>
            </a:r>
            <a:endParaRPr altLang="zh-CN" dirty="0" sz="1400" lang="en-US">
              <a:solidFill>
                <a:srgbClr val="ABB2BF"/>
              </a:solidFill>
              <a:latin typeface="Menlo" panose="020B0609030804020204"/>
              <a:cs typeface="Arial" panose="020B0604020202020204" pitchFamily="34" charset="0"/>
            </a:endParaRPr>
          </a:p>
          <a:p>
            <a:r>
              <a:rPr altLang="zh-CN" dirty="0" sz="1400" i="1" lang="en-US">
                <a:solidFill>
                  <a:srgbClr val="7F848E"/>
                </a:solidFill>
                <a:latin typeface="Menlo" panose="020B0609030804020204"/>
                <a:cs typeface="Arial" panose="020B0604020202020204" pitchFamily="34" charset="0"/>
              </a:rPr>
              <a:t># </a:t>
            </a:r>
            <a:r>
              <a:rPr altLang="zh-CN" dirty="0" sz="1400" i="1" lang="en-US" err="1">
                <a:solidFill>
                  <a:srgbClr val="7F848E"/>
                </a:solidFill>
                <a:latin typeface="Menlo" panose="020B0609030804020204"/>
                <a:cs typeface="Arial" panose="020B0604020202020204" pitchFamily="34" charset="0"/>
              </a:rPr>
              <a:t>index_of_will_update</a:t>
            </a:r>
            <a:r>
              <a:rPr altLang="zh-CN" dirty="0" sz="1400" i="1" lang="en-US">
                <a:solidFill>
                  <a:srgbClr val="7F848E"/>
                </a:solidFill>
                <a:latin typeface="Menlo" panose="020B0609030804020204"/>
                <a:cs typeface="Arial" panose="020B0604020202020204" pitchFamily="34" charset="0"/>
              </a:rPr>
              <a:t>=</a:t>
            </a:r>
            <a:r>
              <a:rPr altLang="zh-CN" dirty="0" sz="1400" i="1" lang="en-US" err="1">
                <a:solidFill>
                  <a:srgbClr val="7F848E"/>
                </a:solidFill>
                <a:latin typeface="Menlo" panose="020B0609030804020204"/>
                <a:cs typeface="Arial" panose="020B0604020202020204" pitchFamily="34" charset="0"/>
              </a:rPr>
              <a:t>np.where</a:t>
            </a:r>
            <a:r>
              <a:rPr altLang="zh-CN" dirty="0" sz="1400" i="1" lang="en-US">
                <a:solidFill>
                  <a:srgbClr val="7F848E"/>
                </a:solidFill>
                <a:latin typeface="Menlo" panose="020B0609030804020204"/>
                <a:cs typeface="Arial" panose="020B0604020202020204" pitchFamily="34" charset="0"/>
              </a:rPr>
              <a:t>(</a:t>
            </a:r>
            <a:r>
              <a:rPr altLang="zh-CN" dirty="0" sz="1400" i="1" lang="en-US" err="1">
                <a:solidFill>
                  <a:srgbClr val="7F848E"/>
                </a:solidFill>
                <a:latin typeface="Menlo" panose="020B0609030804020204"/>
                <a:cs typeface="Arial" panose="020B0604020202020204" pitchFamily="34" charset="0"/>
              </a:rPr>
              <a:t>np.abs</a:t>
            </a:r>
            <a:r>
              <a:rPr altLang="zh-CN" dirty="0" sz="1400" i="1" lang="en-US">
                <a:solidFill>
                  <a:srgbClr val="7F848E"/>
                </a:solidFill>
                <a:latin typeface="Menlo" panose="020B0609030804020204"/>
                <a:cs typeface="Arial" panose="020B0604020202020204" pitchFamily="34" charset="0"/>
              </a:rPr>
              <a:t>(</a:t>
            </a:r>
            <a:r>
              <a:rPr altLang="zh-CN" dirty="0" sz="1400" i="1" lang="en-US" err="1">
                <a:solidFill>
                  <a:srgbClr val="7F848E"/>
                </a:solidFill>
                <a:latin typeface="Menlo" panose="020B0609030804020204"/>
                <a:cs typeface="Arial" panose="020B0604020202020204" pitchFamily="34" charset="0"/>
              </a:rPr>
              <a:t>initial_amplitudes</a:t>
            </a:r>
            <a:r>
              <a:rPr altLang="zh-CN" dirty="0" sz="1400" i="1" lang="en-US">
                <a:solidFill>
                  <a:srgbClr val="7F848E"/>
                </a:solidFill>
                <a:latin typeface="Menlo" panose="020B0609030804020204"/>
                <a:cs typeface="Arial" panose="020B0604020202020204" pitchFamily="34" charset="0"/>
              </a:rPr>
              <a:t>)!=0)[0]</a:t>
            </a:r>
            <a:endParaRPr altLang="zh-CN" dirty="0" sz="1400" lang="en-US">
              <a:solidFill>
                <a:srgbClr val="ABB2BF"/>
              </a:solidFill>
              <a:latin typeface="Menlo" panose="020B0609030804020204"/>
              <a:cs typeface="Arial" panose="020B0604020202020204" pitchFamily="34" charset="0"/>
            </a:endParaRPr>
          </a:p>
          <a:p>
            <a:r>
              <a:rPr altLang="zh-CN" dirty="0" sz="1400" lang="en-US" err="1">
                <a:solidFill>
                  <a:srgbClr val="ABB2BF"/>
                </a:solidFill>
                <a:latin typeface="Menlo" panose="020B0609030804020204"/>
                <a:cs typeface="Arial" panose="020B0604020202020204" pitchFamily="34" charset="0"/>
              </a:rPr>
              <a:t>index_of_will_update</a:t>
            </a:r>
            <a:r>
              <a:rPr altLang="zh-CN" dirty="0" sz="1400" lang="en-US">
                <a:solidFill>
                  <a:srgbClr val="56B6C2"/>
                </a:solidFill>
                <a:latin typeface="Menlo" panose="020B0609030804020204"/>
                <a:cs typeface="Arial" panose="020B0604020202020204" pitchFamily="34" charset="0"/>
              </a:rPr>
              <a:t>=range</a:t>
            </a:r>
            <a:r>
              <a:rPr altLang="zh-CN" dirty="0" sz="1400" lang="en-US">
                <a:solidFill>
                  <a:srgbClr val="ABB2BF"/>
                </a:solidFill>
                <a:latin typeface="Menlo" panose="020B0609030804020204"/>
                <a:cs typeface="Arial" panose="020B0604020202020204" pitchFamily="34" charset="0"/>
              </a:rPr>
              <a:t>(</a:t>
            </a:r>
            <a:r>
              <a:rPr altLang="zh-CN" dirty="0" sz="1400" lang="en-US" err="1">
                <a:solidFill>
                  <a:srgbClr val="56B6C2"/>
                </a:solidFill>
                <a:latin typeface="Menlo" panose="020B0609030804020204"/>
                <a:cs typeface="Arial" panose="020B0604020202020204" pitchFamily="34" charset="0"/>
              </a:rPr>
              <a:t>len</a:t>
            </a:r>
            <a:r>
              <a:rPr altLang="zh-CN" dirty="0" sz="1400" lang="en-US">
                <a:solidFill>
                  <a:srgbClr val="ABB2BF"/>
                </a:solidFill>
                <a:latin typeface="Menlo" panose="020B0609030804020204"/>
                <a:cs typeface="Arial" panose="020B0604020202020204" pitchFamily="34" charset="0"/>
              </a:rPr>
              <a:t>(</a:t>
            </a:r>
            <a:r>
              <a:rPr altLang="zh-CN" dirty="0" sz="1400" lang="en-US" err="1">
                <a:solidFill>
                  <a:srgbClr val="ABB2BF"/>
                </a:solidFill>
                <a:latin typeface="Menlo" panose="020B0609030804020204"/>
                <a:cs typeface="Arial" panose="020B0604020202020204" pitchFamily="34" charset="0"/>
              </a:rPr>
              <a:t>initial_amplitudes</a:t>
            </a:r>
            <a:r>
              <a:rPr altLang="zh-CN" dirty="0" sz="1400" lang="en-US">
                <a:solidFill>
                  <a:srgbClr val="ABB2BF"/>
                </a:solidFill>
                <a:latin typeface="Menlo" panose="020B0609030804020204"/>
                <a:cs typeface="Arial" panose="020B0604020202020204" pitchFamily="34" charset="0"/>
              </a:rPr>
              <a:t>))</a:t>
            </a:r>
          </a:p>
          <a:p>
            <a:r>
              <a:rPr altLang="zh-CN" dirty="0" sz="1400" lang="en-US" err="1">
                <a:solidFill>
                  <a:srgbClr val="ABB2BF"/>
                </a:solidFill>
                <a:latin typeface="Menlo" panose="020B0609030804020204"/>
                <a:cs typeface="Arial" panose="020B0604020202020204" pitchFamily="34" charset="0"/>
              </a:rPr>
              <a:t>n_threads</a:t>
            </a:r>
            <a:r>
              <a:rPr altLang="zh-CN" dirty="0" sz="1400" lang="en-US">
                <a:solidFill>
                  <a:srgbClr val="56B6C2"/>
                </a:solidFill>
                <a:latin typeface="Menlo" panose="020B0609030804020204"/>
                <a:cs typeface="Arial" panose="020B0604020202020204" pitchFamily="34" charset="0"/>
              </a:rPr>
              <a:t>=</a:t>
            </a:r>
            <a:r>
              <a:rPr altLang="zh-CN" dirty="0" sz="1400" lang="en-US" err="1">
                <a:solidFill>
                  <a:srgbClr val="56B6C2"/>
                </a:solidFill>
                <a:latin typeface="Menlo" panose="020B0609030804020204"/>
                <a:cs typeface="Arial" panose="020B0604020202020204" pitchFamily="34" charset="0"/>
              </a:rPr>
              <a:t>len</a:t>
            </a:r>
            <a:r>
              <a:rPr altLang="zh-CN" dirty="0" sz="1400" lang="en-US">
                <a:solidFill>
                  <a:srgbClr val="ABB2BF"/>
                </a:solidFill>
                <a:latin typeface="Menlo" panose="020B0609030804020204"/>
                <a:cs typeface="Arial" panose="020B0604020202020204" pitchFamily="34" charset="0"/>
              </a:rPr>
              <a:t>(</a:t>
            </a:r>
            <a:r>
              <a:rPr altLang="zh-CN" dirty="0" sz="1400" lang="en-US" err="1">
                <a:solidFill>
                  <a:srgbClr val="ABB2BF"/>
                </a:solidFill>
                <a:latin typeface="Menlo" panose="020B0609030804020204"/>
                <a:cs typeface="Arial" panose="020B0604020202020204" pitchFamily="34" charset="0"/>
              </a:rPr>
              <a:t>index_of_will_update</a:t>
            </a:r>
            <a:r>
              <a:rPr altLang="zh-CN" dirty="0" sz="1400" lang="en-US">
                <a:solidFill>
                  <a:srgbClr val="ABB2BF"/>
                </a:solidFill>
                <a:latin typeface="Menlo" panose="020B0609030804020204"/>
                <a:cs typeface="Arial" panose="020B0604020202020204" pitchFamily="34" charset="0"/>
              </a:rPr>
              <a:t>)</a:t>
            </a:r>
            <a:r>
              <a:rPr altLang="zh-CN" dirty="0" sz="1400" lang="en-US">
                <a:solidFill>
                  <a:srgbClr val="56B6C2"/>
                </a:solidFill>
                <a:latin typeface="Menlo" panose="020B0609030804020204"/>
                <a:cs typeface="Arial" panose="020B0604020202020204" pitchFamily="34" charset="0"/>
              </a:rPr>
              <a:t>+</a:t>
            </a:r>
            <a:r>
              <a:rPr altLang="zh-CN" dirty="0" sz="1400" lang="en-US">
                <a:solidFill>
                  <a:srgbClr val="D19A66"/>
                </a:solidFill>
                <a:latin typeface="Menlo" panose="020B0609030804020204"/>
                <a:cs typeface="Arial" panose="020B0604020202020204" pitchFamily="34" charset="0"/>
              </a:rPr>
              <a:t>1</a:t>
            </a:r>
            <a:endParaRPr altLang="zh-CN" dirty="0" sz="1400" lang="en-US">
              <a:solidFill>
                <a:srgbClr val="ABB2BF"/>
              </a:solidFill>
              <a:latin typeface="Menlo" panose="020B0609030804020204"/>
              <a:cs typeface="Arial" panose="020B0604020202020204" pitchFamily="34" charset="0"/>
            </a:endParaRPr>
          </a:p>
          <a:p>
            <a:br>
              <a:rPr altLang="zh-CN" dirty="0" sz="1400" lang="en-US">
                <a:solidFill>
                  <a:srgbClr val="ABB2BF"/>
                </a:solidFill>
                <a:latin typeface="Menlo" panose="020B0609030804020204"/>
                <a:cs typeface="Arial" panose="020B0604020202020204" pitchFamily="34" charset="0"/>
              </a:rPr>
            </a:br>
            <a:r>
              <a:rPr altLang="zh-CN" dirty="0" sz="1400" lang="en-US" err="1">
                <a:solidFill>
                  <a:srgbClr val="ABB2BF"/>
                </a:solidFill>
                <a:latin typeface="Menlo" panose="020B0609030804020204"/>
                <a:cs typeface="Arial" panose="020B0604020202020204" pitchFamily="34" charset="0"/>
              </a:rPr>
              <a:t>opti</a:t>
            </a:r>
            <a:r>
              <a:rPr altLang="zh-CN" dirty="0" sz="1400" lang="en-US">
                <a:solidFill>
                  <a:srgbClr val="ABB2BF"/>
                </a:solidFill>
                <a:latin typeface="Menlo" panose="020B0609030804020204"/>
                <a:cs typeface="Arial" panose="020B0604020202020204" pitchFamily="34" charset="0"/>
              </a:rPr>
              <a:t> </a:t>
            </a:r>
            <a:r>
              <a:rPr altLang="zh-CN" dirty="0" sz="1400" lang="en-US">
                <a:solidFill>
                  <a:srgbClr val="56B6C2"/>
                </a:solidFill>
                <a:latin typeface="Menlo" panose="020B0609030804020204"/>
                <a:cs typeface="Arial" panose="020B0604020202020204" pitchFamily="34" charset="0"/>
              </a:rPr>
              <a:t>=</a:t>
            </a:r>
            <a:r>
              <a:rPr altLang="zh-CN" dirty="0" sz="1400" lang="en-US">
                <a:solidFill>
                  <a:srgbClr val="ABB2BF"/>
                </a:solidFill>
                <a:latin typeface="Menlo" panose="020B0609030804020204"/>
                <a:cs typeface="Arial" panose="020B0604020202020204" pitchFamily="34" charset="0"/>
              </a:rPr>
              <a:t> </a:t>
            </a:r>
            <a:r>
              <a:rPr altLang="zh-CN" dirty="0" sz="1400" lang="en-US">
                <a:solidFill>
                  <a:srgbClr val="61AFEF"/>
                </a:solidFill>
                <a:latin typeface="Menlo" panose="020B0609030804020204"/>
                <a:cs typeface="Arial" panose="020B0604020202020204" pitchFamily="34" charset="0"/>
              </a:rPr>
              <a:t>minimize</a:t>
            </a:r>
            <a:r>
              <a:rPr altLang="zh-CN" dirty="0" sz="1400" lang="en-US">
                <a:solidFill>
                  <a:srgbClr val="ABB2BF"/>
                </a:solidFill>
                <a:latin typeface="Menlo" panose="020B0609030804020204"/>
                <a:cs typeface="Arial" panose="020B0604020202020204" pitchFamily="34" charset="0"/>
              </a:rPr>
              <a:t>(</a:t>
            </a:r>
            <a:r>
              <a:rPr altLang="zh-CN" dirty="0" sz="1400" lang="en-US" err="1">
                <a:solidFill>
                  <a:srgbClr val="ABB2BF"/>
                </a:solidFill>
                <a:latin typeface="Menlo" panose="020B0609030804020204"/>
                <a:cs typeface="Arial" panose="020B0604020202020204" pitchFamily="34" charset="0"/>
              </a:rPr>
              <a:t>parallel_method,record_level,record_file,dump_step</a:t>
            </a:r>
            <a:r>
              <a:rPr altLang="zh-CN" dirty="0" sz="1400" lang="en-US">
                <a:solidFill>
                  <a:srgbClr val="ABB2BF"/>
                </a:solidFill>
                <a:latin typeface="Menlo" panose="020B0609030804020204"/>
                <a:cs typeface="Arial" panose="020B0604020202020204" pitchFamily="34" charset="0"/>
              </a:rPr>
              <a:t>)</a:t>
            </a:r>
          </a:p>
          <a:p>
            <a:r>
              <a:rPr altLang="zh-CN" dirty="0" sz="1400" lang="en-US" err="1">
                <a:solidFill>
                  <a:srgbClr val="ABB2BF"/>
                </a:solidFill>
                <a:latin typeface="Menlo" panose="020B0609030804020204"/>
                <a:cs typeface="Arial" panose="020B0604020202020204" pitchFamily="34" charset="0"/>
              </a:rPr>
              <a:t>opti.</a:t>
            </a:r>
            <a:r>
              <a:rPr altLang="zh-CN" dirty="0" sz="1400" lang="en-US" err="1">
                <a:solidFill>
                  <a:srgbClr val="61AFEF"/>
                </a:solidFill>
                <a:latin typeface="Menlo" panose="020B0609030804020204"/>
                <a:cs typeface="Arial" panose="020B0604020202020204" pitchFamily="34" charset="0"/>
              </a:rPr>
              <a:t>set_optimizer_para</a:t>
            </a:r>
            <a:r>
              <a:rPr altLang="zh-CN" dirty="0" sz="1400" lang="en-US">
                <a:solidFill>
                  <a:srgbClr val="ABB2BF"/>
                </a:solidFill>
                <a:latin typeface="Menlo" panose="020B0609030804020204"/>
                <a:cs typeface="Arial" panose="020B0604020202020204" pitchFamily="34" charset="0"/>
              </a:rPr>
              <a:t>(</a:t>
            </a:r>
            <a:r>
              <a:rPr altLang="zh-CN" dirty="0" sz="1400" i="1" lang="en-US">
                <a:solidFill>
                  <a:srgbClr val="E06C75"/>
                </a:solidFill>
                <a:latin typeface="Menlo" panose="020B0609030804020204"/>
                <a:cs typeface="Arial" panose="020B0604020202020204" pitchFamily="34" charset="0"/>
              </a:rPr>
              <a:t>method</a:t>
            </a:r>
            <a:r>
              <a:rPr altLang="zh-CN" dirty="0" sz="1400" lang="en-US">
                <a:solidFill>
                  <a:srgbClr val="56B6C2"/>
                </a:solidFill>
                <a:latin typeface="Menlo" panose="020B0609030804020204"/>
                <a:cs typeface="Arial" panose="020B0604020202020204" pitchFamily="34" charset="0"/>
              </a:rPr>
              <a:t>=</a:t>
            </a:r>
            <a:r>
              <a:rPr altLang="zh-CN" dirty="0" sz="1400" lang="en-US">
                <a:solidFill>
                  <a:srgbClr val="98C379"/>
                </a:solidFill>
                <a:latin typeface="Menlo" panose="020B0609030804020204"/>
                <a:cs typeface="Arial" panose="020B0604020202020204" pitchFamily="34" charset="0"/>
              </a:rPr>
              <a:t>'L-BFGS-B'</a:t>
            </a:r>
            <a:r>
              <a:rPr altLang="zh-CN" dirty="0" sz="1400" lang="en-US">
                <a:solidFill>
                  <a:srgbClr val="ABB2BF"/>
                </a:solidFill>
                <a:latin typeface="Menlo" panose="020B0609030804020204"/>
                <a:cs typeface="Arial" panose="020B0604020202020204" pitchFamily="34" charset="0"/>
              </a:rPr>
              <a:t>, </a:t>
            </a:r>
            <a:r>
              <a:rPr altLang="zh-CN" dirty="0" sz="1400" i="1" lang="en-US" err="1">
                <a:solidFill>
                  <a:srgbClr val="E06C75"/>
                </a:solidFill>
                <a:latin typeface="Menlo" panose="020B0609030804020204"/>
                <a:cs typeface="Arial" panose="020B0604020202020204" pitchFamily="34" charset="0"/>
              </a:rPr>
              <a:t>jac</a:t>
            </a:r>
            <a:r>
              <a:rPr altLang="zh-CN" dirty="0" sz="1400" lang="en-US">
                <a:solidFill>
                  <a:srgbClr val="56B6C2"/>
                </a:solidFill>
                <a:latin typeface="Menlo" panose="020B0609030804020204"/>
                <a:cs typeface="Arial" panose="020B0604020202020204" pitchFamily="34" charset="0"/>
              </a:rPr>
              <a:t>=</a:t>
            </a:r>
            <a:r>
              <a:rPr altLang="zh-CN" dirty="0" sz="1400" lang="en-US">
                <a:solidFill>
                  <a:srgbClr val="D19A66"/>
                </a:solidFill>
                <a:latin typeface="Menlo" panose="020B0609030804020204"/>
                <a:cs typeface="Arial" panose="020B0604020202020204" pitchFamily="34" charset="0"/>
              </a:rPr>
              <a:t>True</a:t>
            </a:r>
            <a:r>
              <a:rPr altLang="zh-CN" dirty="0" sz="1400" lang="en-US">
                <a:solidFill>
                  <a:srgbClr val="ABB2BF"/>
                </a:solidFill>
                <a:latin typeface="Menlo" panose="020B0609030804020204"/>
                <a:cs typeface="Arial" panose="020B0604020202020204" pitchFamily="34" charset="0"/>
              </a:rPr>
              <a:t>, </a:t>
            </a:r>
            <a:r>
              <a:rPr altLang="zh-CN" dirty="0" sz="1400" i="1" lang="en-US">
                <a:solidFill>
                  <a:srgbClr val="E06C75"/>
                </a:solidFill>
                <a:latin typeface="Menlo" panose="020B0609030804020204"/>
                <a:cs typeface="Arial" panose="020B0604020202020204" pitchFamily="34" charset="0"/>
              </a:rPr>
              <a:t>options</a:t>
            </a:r>
            <a:r>
              <a:rPr altLang="zh-CN" dirty="0" sz="1400" lang="en-US">
                <a:solidFill>
                  <a:srgbClr val="56B6C2"/>
                </a:solidFill>
                <a:latin typeface="Menlo" panose="020B0609030804020204"/>
                <a:cs typeface="Arial" panose="020B0604020202020204" pitchFamily="34" charset="0"/>
              </a:rPr>
              <a:t>=</a:t>
            </a:r>
            <a:r>
              <a:rPr altLang="zh-CN" dirty="0" sz="1400" lang="en-US">
                <a:solidFill>
                  <a:srgbClr val="ABB2BF"/>
                </a:solidFill>
                <a:latin typeface="Menlo" panose="020B0609030804020204"/>
                <a:cs typeface="Arial" panose="020B0604020202020204" pitchFamily="34" charset="0"/>
              </a:rPr>
              <a:t>{</a:t>
            </a:r>
            <a:r>
              <a:rPr altLang="zh-CN" dirty="0" sz="1400" lang="en-US">
                <a:solidFill>
                  <a:srgbClr val="98C379"/>
                </a:solidFill>
                <a:latin typeface="Menlo" panose="020B0609030804020204"/>
                <a:cs typeface="Arial" panose="020B0604020202020204" pitchFamily="34" charset="0"/>
              </a:rPr>
              <a:t>'eps'</a:t>
            </a:r>
            <a:r>
              <a:rPr altLang="zh-CN" dirty="0" sz="1400" lang="en-US">
                <a:solidFill>
                  <a:srgbClr val="ABB2BF"/>
                </a:solidFill>
                <a:latin typeface="Menlo" panose="020B0609030804020204"/>
                <a:cs typeface="Arial" panose="020B0604020202020204" pitchFamily="34" charset="0"/>
              </a:rPr>
              <a:t>: epsilon})</a:t>
            </a:r>
          </a:p>
          <a:p>
            <a:r>
              <a:rPr altLang="zh-CN" dirty="0" sz="1400" lang="en-US" err="1">
                <a:solidFill>
                  <a:srgbClr val="ABB2BF"/>
                </a:solidFill>
                <a:latin typeface="Menlo" panose="020B0609030804020204"/>
                <a:cs typeface="Arial" panose="020B0604020202020204" pitchFamily="34" charset="0"/>
              </a:rPr>
              <a:t>opti.</a:t>
            </a:r>
            <a:r>
              <a:rPr altLang="zh-CN" dirty="0" sz="1400" lang="en-US" err="1">
                <a:solidFill>
                  <a:srgbClr val="61AFEF"/>
                </a:solidFill>
                <a:latin typeface="Menlo" panose="020B0609030804020204"/>
                <a:cs typeface="Arial" panose="020B0604020202020204" pitchFamily="34" charset="0"/>
              </a:rPr>
              <a:t>set_parallel_task</a:t>
            </a:r>
            <a:r>
              <a:rPr altLang="zh-CN" dirty="0" sz="1400" lang="en-US">
                <a:solidFill>
                  <a:srgbClr val="ABB2BF"/>
                </a:solidFill>
                <a:latin typeface="Menlo" panose="020B0609030804020204"/>
                <a:cs typeface="Arial" panose="020B0604020202020204" pitchFamily="34" charset="0"/>
              </a:rPr>
              <a:t>(</a:t>
            </a:r>
            <a:r>
              <a:rPr altLang="zh-CN" dirty="0" sz="1400" lang="en-US">
                <a:solidFill>
                  <a:srgbClr val="56B6C2"/>
                </a:solidFill>
                <a:latin typeface="Menlo" panose="020B0609030804020204"/>
                <a:cs typeface="Arial" panose="020B0604020202020204" pitchFamily="34" charset="0"/>
              </a:rPr>
              <a:t>range</a:t>
            </a:r>
            <a:r>
              <a:rPr altLang="zh-CN" dirty="0" sz="1400" lang="en-US">
                <a:solidFill>
                  <a:srgbClr val="ABB2BF"/>
                </a:solidFill>
                <a:latin typeface="Menlo" panose="020B0609030804020204"/>
                <a:cs typeface="Arial" panose="020B0604020202020204" pitchFamily="34" charset="0"/>
              </a:rPr>
              <a:t>(</a:t>
            </a:r>
            <a:r>
              <a:rPr altLang="zh-CN" dirty="0" sz="1400" lang="en-US" err="1">
                <a:solidFill>
                  <a:srgbClr val="56B6C2"/>
                </a:solidFill>
                <a:latin typeface="Menlo" panose="020B0609030804020204"/>
                <a:cs typeface="Arial" panose="020B0604020202020204" pitchFamily="34" charset="0"/>
              </a:rPr>
              <a:t>len</a:t>
            </a:r>
            <a:r>
              <a:rPr altLang="zh-CN" dirty="0" sz="1400" lang="en-US">
                <a:solidFill>
                  <a:srgbClr val="ABB2BF"/>
                </a:solidFill>
                <a:latin typeface="Menlo" panose="020B0609030804020204"/>
                <a:cs typeface="Arial" panose="020B0604020202020204" pitchFamily="34" charset="0"/>
              </a:rPr>
              <a:t>(</a:t>
            </a:r>
            <a:r>
              <a:rPr altLang="zh-CN" dirty="0" sz="1400" lang="en-US" err="1">
                <a:solidFill>
                  <a:srgbClr val="ABB2BF"/>
                </a:solidFill>
                <a:latin typeface="Menlo" panose="020B0609030804020204"/>
                <a:cs typeface="Arial" panose="020B0604020202020204" pitchFamily="34" charset="0"/>
              </a:rPr>
              <a:t>index_of_will_update</a:t>
            </a:r>
            <a:r>
              <a:rPr altLang="zh-CN" dirty="0" sz="1400" lang="en-US">
                <a:solidFill>
                  <a:srgbClr val="ABB2BF"/>
                </a:solidFill>
                <a:latin typeface="Menlo" panose="020B0609030804020204"/>
                <a:cs typeface="Arial" panose="020B0604020202020204" pitchFamily="34" charset="0"/>
              </a:rPr>
              <a:t>) </a:t>
            </a:r>
            <a:r>
              <a:rPr altLang="zh-CN" dirty="0" sz="1400" lang="en-US">
                <a:solidFill>
                  <a:srgbClr val="56B6C2"/>
                </a:solidFill>
                <a:latin typeface="Menlo" panose="020B0609030804020204"/>
                <a:cs typeface="Arial" panose="020B0604020202020204" pitchFamily="34" charset="0"/>
              </a:rPr>
              <a:t>+</a:t>
            </a:r>
            <a:r>
              <a:rPr altLang="zh-CN" dirty="0" sz="1400" lang="en-US">
                <a:solidFill>
                  <a:srgbClr val="ABB2BF"/>
                </a:solidFill>
                <a:latin typeface="Menlo" panose="020B0609030804020204"/>
                <a:cs typeface="Arial" panose="020B0604020202020204" pitchFamily="34" charset="0"/>
              </a:rPr>
              <a:t> </a:t>
            </a:r>
            <a:r>
              <a:rPr altLang="zh-CN" dirty="0" sz="1400" lang="en-US">
                <a:solidFill>
                  <a:srgbClr val="D19A66"/>
                </a:solidFill>
                <a:latin typeface="Menlo" panose="020B0609030804020204"/>
                <a:cs typeface="Arial" panose="020B0604020202020204" pitchFamily="34" charset="0"/>
              </a:rPr>
              <a:t>1</a:t>
            </a:r>
            <a:r>
              <a:rPr altLang="zh-CN" dirty="0" sz="1400" lang="en-US">
                <a:solidFill>
                  <a:srgbClr val="ABB2BF"/>
                </a:solidFill>
                <a:latin typeface="Menlo" panose="020B0609030804020204"/>
                <a:cs typeface="Arial" panose="020B0604020202020204" pitchFamily="34" charset="0"/>
              </a:rPr>
              <a:t>), task, </a:t>
            </a:r>
            <a:r>
              <a:rPr altLang="zh-CN" dirty="0" sz="1400" lang="en-US" err="1">
                <a:solidFill>
                  <a:srgbClr val="ABB2BF"/>
                </a:solidFill>
                <a:latin typeface="Menlo" panose="020B0609030804020204"/>
                <a:cs typeface="Arial" panose="020B0604020202020204" pitchFamily="34" charset="0"/>
              </a:rPr>
              <a:t>post_processing</a:t>
            </a:r>
            <a:r>
              <a:rPr altLang="zh-CN" dirty="0" sz="1400" lang="en-US">
                <a:solidFill>
                  <a:srgbClr val="ABB2BF"/>
                </a:solidFill>
                <a:latin typeface="Menlo" panose="020B0609030804020204"/>
                <a:cs typeface="Arial" panose="020B0604020202020204" pitchFamily="34" charset="0"/>
              </a:rPr>
              <a:t>, </a:t>
            </a:r>
            <a:r>
              <a:rPr altLang="zh-CN" dirty="0" sz="1400" lang="en-US" err="1">
                <a:solidFill>
                  <a:srgbClr val="ABB2BF"/>
                </a:solidFill>
                <a:latin typeface="Menlo" panose="020B0609030804020204"/>
                <a:cs typeface="Arial" panose="020B0604020202020204" pitchFamily="34" charset="0"/>
              </a:rPr>
              <a:t>n_threads</a:t>
            </a:r>
            <a:r>
              <a:rPr altLang="zh-CN" dirty="0" sz="1400" lang="en-US">
                <a:solidFill>
                  <a:srgbClr val="ABB2BF"/>
                </a:solidFill>
                <a:latin typeface="Menlo" panose="020B0609030804020204"/>
                <a:cs typeface="Arial" panose="020B0604020202020204" pitchFamily="34" charset="0"/>
              </a:rPr>
              <a:t>)</a:t>
            </a:r>
          </a:p>
          <a:p>
            <a:r>
              <a:rPr altLang="zh-CN" dirty="0" sz="1400" lang="en-US" err="1">
                <a:solidFill>
                  <a:srgbClr val="ABB2BF"/>
                </a:solidFill>
                <a:latin typeface="Menlo" panose="020B0609030804020204"/>
                <a:cs typeface="Arial" panose="020B0604020202020204" pitchFamily="34" charset="0"/>
              </a:rPr>
              <a:t>opti.</a:t>
            </a:r>
            <a:r>
              <a:rPr altLang="zh-CN" dirty="0" sz="1400" lang="en-US" err="1">
                <a:solidFill>
                  <a:srgbClr val="61AFEF"/>
                </a:solidFill>
                <a:latin typeface="Menlo" panose="020B0609030804020204"/>
                <a:cs typeface="Arial" panose="020B0604020202020204" pitchFamily="34" charset="0"/>
              </a:rPr>
              <a:t>set_parallel_fix_parameters</a:t>
            </a:r>
            <a:r>
              <a:rPr altLang="zh-CN" dirty="0" sz="1400" lang="en-US">
                <a:solidFill>
                  <a:srgbClr val="ABB2BF"/>
                </a:solidFill>
                <a:latin typeface="Menlo" panose="020B0609030804020204"/>
                <a:cs typeface="Arial" panose="020B0604020202020204" pitchFamily="34" charset="0"/>
              </a:rPr>
              <a:t>((</a:t>
            </a:r>
            <a:r>
              <a:rPr altLang="zh-CN" dirty="0" sz="1400" lang="en-US" err="1">
                <a:solidFill>
                  <a:srgbClr val="ABB2BF"/>
                </a:solidFill>
                <a:latin typeface="Menlo" panose="020B0609030804020204"/>
                <a:cs typeface="Arial" panose="020B0604020202020204" pitchFamily="34" charset="0"/>
              </a:rPr>
              <a:t>index_of_will_update</a:t>
            </a:r>
            <a:r>
              <a:rPr altLang="zh-CN" dirty="0" sz="1400" lang="en-US">
                <a:solidFill>
                  <a:srgbClr val="ABB2BF"/>
                </a:solidFill>
                <a:latin typeface="Menlo" panose="020B0609030804020204"/>
                <a:cs typeface="Arial" panose="020B0604020202020204" pitchFamily="34" charset="0"/>
              </a:rPr>
              <a:t>, </a:t>
            </a:r>
            <a:r>
              <a:rPr altLang="zh-CN" dirty="0" sz="1400" lang="en-US" err="1">
                <a:solidFill>
                  <a:srgbClr val="ABB2BF"/>
                </a:solidFill>
                <a:latin typeface="Menlo" panose="020B0609030804020204"/>
                <a:cs typeface="Arial" panose="020B0604020202020204" pitchFamily="34" charset="0"/>
              </a:rPr>
              <a:t>qubit_hamiltonian,molecule.n_qubits</a:t>
            </a:r>
            <a:r>
              <a:rPr altLang="zh-CN" dirty="0" sz="1400" lang="en-US">
                <a:solidFill>
                  <a:srgbClr val="ABB2BF"/>
                </a:solidFill>
                <a:latin typeface="Menlo" panose="020B0609030804020204"/>
                <a:cs typeface="Arial" panose="020B0604020202020204" pitchFamily="34" charset="0"/>
              </a:rPr>
              <a:t>, </a:t>
            </a:r>
            <a:r>
              <a:rPr altLang="zh-CN" dirty="0" sz="1400" lang="en-US" err="1">
                <a:solidFill>
                  <a:srgbClr val="ABB2BF"/>
                </a:solidFill>
                <a:latin typeface="Menlo" panose="020B0609030804020204"/>
                <a:cs typeface="Arial" panose="020B0604020202020204" pitchFamily="34" charset="0"/>
              </a:rPr>
              <a:t>molecule.n_electrons</a:t>
            </a:r>
            <a:r>
              <a:rPr altLang="zh-CN" dirty="0" sz="1400" lang="en-US">
                <a:solidFill>
                  <a:srgbClr val="ABB2BF"/>
                </a:solidFill>
                <a:latin typeface="Menlo" panose="020B0609030804020204"/>
                <a:cs typeface="Arial" panose="020B0604020202020204" pitchFamily="34" charset="0"/>
              </a:rPr>
              <a:t>, epsilon),\</a:t>
            </a:r>
          </a:p>
          <a:p>
            <a:r>
              <a:rPr altLang="zh-CN" dirty="0" sz="1400" lang="en-US">
                <a:solidFill>
                  <a:srgbClr val="ABB2BF"/>
                </a:solidFill>
                <a:latin typeface="Menlo" panose="020B0609030804020204"/>
                <a:cs typeface="Arial" panose="020B0604020202020204" pitchFamily="34" charset="0"/>
              </a:rPr>
              <a:t>		</a:t>
            </a:r>
            <a:r>
              <a:rPr altLang="en-US" dirty="0" sz="1400" lang="zh-CN">
                <a:solidFill>
                  <a:srgbClr val="ABB2BF"/>
                </a:solidFill>
                <a:latin typeface="Menlo" panose="020B0609030804020204"/>
                <a:cs typeface="Arial" panose="020B0604020202020204" pitchFamily="34" charset="0"/>
              </a:rPr>
              <a:t>    </a:t>
            </a:r>
            <a:r>
              <a:rPr altLang="zh-CN" dirty="0" sz="1400" lang="en-US">
                <a:solidFill>
                  <a:srgbClr val="ABB2BF"/>
                </a:solidFill>
                <a:latin typeface="Menlo" panose="020B0609030804020204"/>
                <a:cs typeface="Arial" panose="020B0604020202020204" pitchFamily="34" charset="0"/>
              </a:rPr>
              <a:t> (</a:t>
            </a:r>
            <a:r>
              <a:rPr altLang="zh-CN" dirty="0" sz="1400" lang="en-US" err="1">
                <a:solidFill>
                  <a:srgbClr val="ABB2BF"/>
                </a:solidFill>
                <a:latin typeface="Menlo" panose="020B0609030804020204"/>
                <a:cs typeface="Arial" panose="020B0604020202020204" pitchFamily="34" charset="0"/>
              </a:rPr>
              <a:t>index_of_will_update</a:t>
            </a:r>
            <a:r>
              <a:rPr altLang="zh-CN" dirty="0" sz="1400" lang="en-US">
                <a:solidFill>
                  <a:srgbClr val="ABB2BF"/>
                </a:solidFill>
                <a:latin typeface="Menlo" panose="020B0609030804020204"/>
                <a:cs typeface="Arial" panose="020B0604020202020204" pitchFamily="34" charset="0"/>
              </a:rPr>
              <a:t>, </a:t>
            </a:r>
            <a:r>
              <a:rPr altLang="zh-CN" dirty="0" sz="1400" lang="en-US" err="1">
                <a:solidFill>
                  <a:srgbClr val="ABB2BF"/>
                </a:solidFill>
                <a:latin typeface="Menlo" panose="020B0609030804020204"/>
                <a:cs typeface="Arial" panose="020B0604020202020204" pitchFamily="34" charset="0"/>
              </a:rPr>
              <a:t>molecule.n_qubits</a:t>
            </a:r>
            <a:r>
              <a:rPr altLang="zh-CN" dirty="0" sz="1400" lang="en-US">
                <a:solidFill>
                  <a:srgbClr val="ABB2BF"/>
                </a:solidFill>
                <a:latin typeface="Menlo" panose="020B0609030804020204"/>
                <a:cs typeface="Arial" panose="020B0604020202020204" pitchFamily="34" charset="0"/>
              </a:rPr>
              <a:t>, </a:t>
            </a:r>
            <a:r>
              <a:rPr altLang="zh-CN" dirty="0" sz="1400" lang="en-US" err="1">
                <a:solidFill>
                  <a:srgbClr val="ABB2BF"/>
                </a:solidFill>
                <a:latin typeface="Menlo" panose="020B0609030804020204"/>
                <a:cs typeface="Arial" panose="020B0604020202020204" pitchFamily="34" charset="0"/>
              </a:rPr>
              <a:t>molecule.n_electrons,opti.recorder,epsilon</a:t>
            </a:r>
            <a:r>
              <a:rPr altLang="zh-CN" dirty="0" sz="1400" lang="en-US">
                <a:solidFill>
                  <a:srgbClr val="ABB2BF"/>
                </a:solidFill>
                <a:latin typeface="Menlo" panose="020B0609030804020204"/>
                <a:cs typeface="Arial" panose="020B0604020202020204" pitchFamily="34" charset="0"/>
              </a:rPr>
              <a:t>))</a:t>
            </a:r>
          </a:p>
          <a:p>
            <a:br>
              <a:rPr altLang="zh-CN" dirty="0" sz="1400" lang="en-US">
                <a:solidFill>
                  <a:srgbClr val="ABB2BF"/>
                </a:solidFill>
                <a:latin typeface="Menlo" panose="020B0609030804020204"/>
                <a:cs typeface="Arial" panose="020B0604020202020204" pitchFamily="34" charset="0"/>
              </a:rPr>
            </a:br>
            <a:r>
              <a:rPr altLang="zh-CN" dirty="0" sz="1400" lang="en-US">
                <a:solidFill>
                  <a:srgbClr val="ABB2BF"/>
                </a:solidFill>
                <a:latin typeface="Menlo" panose="020B0609030804020204"/>
                <a:cs typeface="Arial" panose="020B0604020202020204" pitchFamily="34" charset="0"/>
              </a:rPr>
              <a:t>t0</a:t>
            </a:r>
            <a:r>
              <a:rPr altLang="zh-CN" dirty="0" sz="1400" lang="en-US">
                <a:solidFill>
                  <a:srgbClr val="56B6C2"/>
                </a:solidFill>
                <a:latin typeface="Menlo" panose="020B0609030804020204"/>
                <a:cs typeface="Arial" panose="020B0604020202020204" pitchFamily="34" charset="0"/>
              </a:rPr>
              <a:t>=</a:t>
            </a:r>
            <a:r>
              <a:rPr altLang="zh-CN" dirty="0" sz="1400" lang="en-US" err="1">
                <a:solidFill>
                  <a:srgbClr val="ABB2BF"/>
                </a:solidFill>
                <a:latin typeface="Menlo" panose="020B0609030804020204"/>
                <a:cs typeface="Arial" panose="020B0604020202020204" pitchFamily="34" charset="0"/>
              </a:rPr>
              <a:t>time.</a:t>
            </a:r>
            <a:r>
              <a:rPr altLang="zh-CN" dirty="0" sz="1400" lang="en-US" err="1">
                <a:solidFill>
                  <a:srgbClr val="61AFEF"/>
                </a:solidFill>
                <a:latin typeface="Menlo" panose="020B0609030804020204"/>
                <a:cs typeface="Arial" panose="020B0604020202020204" pitchFamily="34" charset="0"/>
              </a:rPr>
              <a:t>time</a:t>
            </a:r>
            <a:r>
              <a:rPr altLang="zh-CN" dirty="0" sz="1400" lang="en-US">
                <a:solidFill>
                  <a:srgbClr val="ABB2BF"/>
                </a:solidFill>
                <a:latin typeface="Menlo" panose="020B0609030804020204"/>
                <a:cs typeface="Arial" panose="020B0604020202020204" pitchFamily="34" charset="0"/>
              </a:rPr>
              <a:t>()</a:t>
            </a:r>
          </a:p>
          <a:p>
            <a:r>
              <a:rPr altLang="zh-CN" dirty="0" sz="1400" lang="en-US">
                <a:solidFill>
                  <a:srgbClr val="ABB2BF"/>
                </a:solidFill>
                <a:latin typeface="Menlo" panose="020B0609030804020204"/>
                <a:cs typeface="Arial" panose="020B0604020202020204" pitchFamily="34" charset="0"/>
              </a:rPr>
              <a:t>result</a:t>
            </a:r>
            <a:r>
              <a:rPr altLang="zh-CN" dirty="0" sz="1400" lang="en-US">
                <a:solidFill>
                  <a:srgbClr val="56B6C2"/>
                </a:solidFill>
                <a:latin typeface="Menlo" panose="020B0609030804020204"/>
                <a:cs typeface="Arial" panose="020B0604020202020204" pitchFamily="34" charset="0"/>
              </a:rPr>
              <a:t>=</a:t>
            </a:r>
            <a:r>
              <a:rPr altLang="zh-CN" dirty="0" sz="1400" lang="en-US" err="1">
                <a:solidFill>
                  <a:srgbClr val="ABB2BF"/>
                </a:solidFill>
                <a:latin typeface="Menlo" panose="020B0609030804020204"/>
                <a:cs typeface="Arial" panose="020B0604020202020204" pitchFamily="34" charset="0"/>
              </a:rPr>
              <a:t>opti.</a:t>
            </a:r>
            <a:r>
              <a:rPr altLang="zh-CN" dirty="0" sz="1400" lang="en-US" err="1">
                <a:solidFill>
                  <a:srgbClr val="61AFEF"/>
                </a:solidFill>
                <a:latin typeface="Menlo" panose="020B0609030804020204"/>
                <a:cs typeface="Arial" panose="020B0604020202020204" pitchFamily="34" charset="0"/>
              </a:rPr>
              <a:t>optimize</a:t>
            </a:r>
            <a:r>
              <a:rPr altLang="zh-CN" dirty="0" sz="1400" lang="en-US">
                <a:solidFill>
                  <a:srgbClr val="ABB2BF"/>
                </a:solidFill>
                <a:latin typeface="Menlo" panose="020B0609030804020204"/>
                <a:cs typeface="Arial" panose="020B0604020202020204" pitchFamily="34" charset="0"/>
              </a:rPr>
              <a:t>(</a:t>
            </a:r>
            <a:r>
              <a:rPr altLang="zh-CN" dirty="0" sz="1400" lang="en-US" err="1">
                <a:solidFill>
                  <a:srgbClr val="ABB2BF"/>
                </a:solidFill>
                <a:latin typeface="Menlo" panose="020B0609030804020204"/>
                <a:cs typeface="Arial" panose="020B0604020202020204" pitchFamily="34" charset="0"/>
              </a:rPr>
              <a:t>initial_amplitudes</a:t>
            </a:r>
            <a:r>
              <a:rPr altLang="zh-CN" dirty="0" sz="1400" lang="en-US">
                <a:solidFill>
                  <a:srgbClr val="ABB2BF"/>
                </a:solidFill>
                <a:latin typeface="Menlo" panose="020B0609030804020204"/>
                <a:cs typeface="Arial" panose="020B0604020202020204" pitchFamily="34" charset="0"/>
              </a:rPr>
              <a:t>)</a:t>
            </a:r>
          </a:p>
          <a:p>
            <a:r>
              <a:rPr altLang="zh-CN" dirty="0" sz="1400" lang="en-US">
                <a:solidFill>
                  <a:srgbClr val="56B6C2"/>
                </a:solidFill>
                <a:latin typeface="Menlo" panose="020B0609030804020204"/>
                <a:cs typeface="Arial" panose="020B0604020202020204" pitchFamily="34" charset="0"/>
              </a:rPr>
              <a:t>print</a:t>
            </a:r>
            <a:r>
              <a:rPr altLang="zh-CN" dirty="0" sz="1400" lang="en-US">
                <a:solidFill>
                  <a:srgbClr val="ABB2BF"/>
                </a:solidFill>
                <a:latin typeface="Menlo" panose="020B0609030804020204"/>
                <a:cs typeface="Arial" panose="020B0604020202020204" pitchFamily="34" charset="0"/>
              </a:rPr>
              <a:t>(</a:t>
            </a:r>
            <a:r>
              <a:rPr altLang="zh-CN" dirty="0" sz="1400" lang="en-US">
                <a:solidFill>
                  <a:srgbClr val="98C379"/>
                </a:solidFill>
                <a:latin typeface="Menlo" panose="020B0609030804020204"/>
                <a:cs typeface="Arial" panose="020B0604020202020204" pitchFamily="34" charset="0"/>
              </a:rPr>
              <a:t>"time used: </a:t>
            </a:r>
            <a:r>
              <a:rPr altLang="zh-CN" dirty="0" sz="1400" lang="en-US">
                <a:solidFill>
                  <a:srgbClr val="D19A66"/>
                </a:solidFill>
                <a:latin typeface="Menlo" panose="020B0609030804020204"/>
                <a:cs typeface="Arial" panose="020B0604020202020204" pitchFamily="34" charset="0"/>
              </a:rPr>
              <a:t>{}</a:t>
            </a:r>
            <a:r>
              <a:rPr altLang="zh-CN" dirty="0" sz="1400" lang="en-US">
                <a:solidFill>
                  <a:srgbClr val="98C379"/>
                </a:solidFill>
                <a:latin typeface="Menlo" panose="020B0609030804020204"/>
                <a:cs typeface="Arial" panose="020B0604020202020204" pitchFamily="34" charset="0"/>
              </a:rPr>
              <a:t>"</a:t>
            </a:r>
            <a:r>
              <a:rPr altLang="zh-CN" dirty="0" sz="1400" lang="en-US">
                <a:solidFill>
                  <a:srgbClr val="ABB2BF"/>
                </a:solidFill>
                <a:latin typeface="Menlo" panose="020B0609030804020204"/>
                <a:cs typeface="Arial" panose="020B0604020202020204" pitchFamily="34" charset="0"/>
              </a:rPr>
              <a:t>.</a:t>
            </a:r>
            <a:r>
              <a:rPr altLang="zh-CN" dirty="0" sz="1400" lang="en-US">
                <a:solidFill>
                  <a:srgbClr val="61AFEF"/>
                </a:solidFill>
                <a:latin typeface="Menlo" panose="020B0609030804020204"/>
                <a:cs typeface="Arial" panose="020B0604020202020204" pitchFamily="34" charset="0"/>
              </a:rPr>
              <a:t>format</a:t>
            </a:r>
            <a:r>
              <a:rPr altLang="zh-CN" dirty="0" sz="1400" lang="en-US">
                <a:solidFill>
                  <a:srgbClr val="ABB2BF"/>
                </a:solidFill>
                <a:latin typeface="Menlo" panose="020B0609030804020204"/>
                <a:cs typeface="Arial" panose="020B0604020202020204" pitchFamily="34" charset="0"/>
              </a:rPr>
              <a:t>(</a:t>
            </a:r>
            <a:r>
              <a:rPr altLang="zh-CN" dirty="0" sz="1400" lang="en-US" err="1">
                <a:solidFill>
                  <a:srgbClr val="ABB2BF"/>
                </a:solidFill>
                <a:latin typeface="Menlo" panose="020B0609030804020204"/>
                <a:cs typeface="Arial" panose="020B0604020202020204" pitchFamily="34" charset="0"/>
              </a:rPr>
              <a:t>time.</a:t>
            </a:r>
            <a:r>
              <a:rPr altLang="zh-CN" dirty="0" sz="1400" lang="en-US" err="1">
                <a:solidFill>
                  <a:srgbClr val="61AFEF"/>
                </a:solidFill>
                <a:latin typeface="Menlo" panose="020B0609030804020204"/>
                <a:cs typeface="Arial" panose="020B0604020202020204" pitchFamily="34" charset="0"/>
              </a:rPr>
              <a:t>time</a:t>
            </a:r>
            <a:r>
              <a:rPr altLang="zh-CN" dirty="0" sz="1400" lang="en-US">
                <a:solidFill>
                  <a:srgbClr val="ABB2BF"/>
                </a:solidFill>
                <a:latin typeface="Menlo" panose="020B0609030804020204"/>
                <a:cs typeface="Arial" panose="020B0604020202020204" pitchFamily="34" charset="0"/>
              </a:rPr>
              <a:t>()</a:t>
            </a:r>
            <a:r>
              <a:rPr altLang="zh-CN" dirty="0" sz="1400" lang="en-US">
                <a:solidFill>
                  <a:srgbClr val="56B6C2"/>
                </a:solidFill>
                <a:latin typeface="Menlo" panose="020B0609030804020204"/>
                <a:cs typeface="Arial" panose="020B0604020202020204" pitchFamily="34" charset="0"/>
              </a:rPr>
              <a:t>-</a:t>
            </a:r>
            <a:r>
              <a:rPr altLang="zh-CN" dirty="0" sz="1400" lang="en-US">
                <a:solidFill>
                  <a:srgbClr val="ABB2BF"/>
                </a:solidFill>
                <a:latin typeface="Menlo" panose="020B0609030804020204"/>
                <a:cs typeface="Arial" panose="020B0604020202020204" pitchFamily="34" charset="0"/>
              </a:rPr>
              <a:t>t0))</a:t>
            </a:r>
          </a:p>
          <a:p>
            <a:br>
              <a:rPr altLang="zh-CN" dirty="0" sz="1400" lang="en-US">
                <a:solidFill>
                  <a:srgbClr val="ABB2BF"/>
                </a:solidFill>
                <a:latin typeface="Menlo" panose="020B0609030804020204"/>
                <a:cs typeface="Arial" panose="020B0604020202020204" pitchFamily="34" charset="0"/>
              </a:rPr>
            </a:br>
            <a:r>
              <a:rPr altLang="zh-CN" dirty="0" sz="1400" lang="en-US">
                <a:solidFill>
                  <a:srgbClr val="56B6C2"/>
                </a:solidFill>
                <a:latin typeface="Menlo" panose="020B0609030804020204"/>
                <a:cs typeface="Arial" panose="020B0604020202020204" pitchFamily="34" charset="0"/>
              </a:rPr>
              <a:t>print</a:t>
            </a:r>
            <a:r>
              <a:rPr altLang="zh-CN" dirty="0" sz="1400" lang="en-US">
                <a:solidFill>
                  <a:srgbClr val="ABB2BF"/>
                </a:solidFill>
                <a:latin typeface="Menlo" panose="020B0609030804020204"/>
                <a:cs typeface="Arial" panose="020B0604020202020204" pitchFamily="34" charset="0"/>
              </a:rPr>
              <a:t>(result)</a:t>
            </a:r>
            <a:endParaRPr altLang="zh-CN" b="0" dirty="0" sz="1400" lang="en-US">
              <a:solidFill>
                <a:srgbClr val="ABB2BF"/>
              </a:solidFill>
              <a:effectLst/>
              <a:latin typeface="Menlo" panose="020B0609030804020204"/>
              <a:cs typeface="Arial" panose="020B0604020202020204" pitchFamily="34" charset="0"/>
            </a:endParaRPr>
          </a:p>
        </p:txBody>
      </p:sp>
      <p:sp>
        <p:nvSpPr>
          <p:cNvPr id="1048696" name="矩形 2"/>
          <p:cNvSpPr/>
          <p:nvPr/>
        </p:nvSpPr>
        <p:spPr>
          <a:xfrm>
            <a:off x="3661776" y="5932477"/>
            <a:ext cx="4367408" cy="646331"/>
          </a:xfrm>
          <a:prstGeom prst="rect"/>
        </p:spPr>
        <p:txBody>
          <a:bodyPr wrap="square">
            <a:spAutoFit/>
          </a:bodyPr>
          <a:p>
            <a:r>
              <a:rPr altLang="zh-CN" dirty="0" lang="en-US">
                <a:solidFill>
                  <a:srgbClr val="98C379"/>
                </a:solidFill>
                <a:latin typeface="Menlo" panose="020B0609030804020204" pitchFamily="49" charset="0"/>
              </a:rPr>
              <a:t>time used: 108.81164073944092</a:t>
            </a:r>
            <a:endParaRPr altLang="zh-CN" dirty="0" lang="en-US">
              <a:solidFill>
                <a:srgbClr val="ABB2BF"/>
              </a:solidFill>
              <a:latin typeface="Menlo" panose="020B0609030804020204" pitchFamily="49" charset="0"/>
            </a:endParaRPr>
          </a:p>
          <a:p>
            <a:r>
              <a:rPr altLang="zh-CN" dirty="0" lang="en-US">
                <a:solidFill>
                  <a:srgbClr val="98C379"/>
                </a:solidFill>
                <a:latin typeface="Menlo" panose="020B0609030804020204" pitchFamily="49" charset="0"/>
              </a:rPr>
              <a:t>      fun: -7.784450037376642</a:t>
            </a:r>
            <a:endParaRPr altLang="zh-CN" b="0" dirty="0" lang="en-US">
              <a:solidFill>
                <a:srgbClr val="ABB2BF"/>
              </a:solidFill>
              <a:effectLst/>
              <a:latin typeface="Menlo" panose="020B0609030804020204" pitchFamily="49" charset="0"/>
            </a:endParaRPr>
          </a:p>
        </p:txBody>
      </p:sp>
      <p:sp>
        <p:nvSpPr>
          <p:cNvPr id="1048697" name="文本框 3"/>
          <p:cNvSpPr txBox="1"/>
          <p:nvPr/>
        </p:nvSpPr>
        <p:spPr>
          <a:xfrm>
            <a:off x="3015445" y="5928035"/>
            <a:ext cx="646331" cy="369332"/>
          </a:xfrm>
          <a:prstGeom prst="rect"/>
          <a:noFill/>
        </p:spPr>
        <p:txBody>
          <a:bodyPr rtlCol="0" wrap="none">
            <a:spAutoFit/>
          </a:bodyPr>
          <a:p>
            <a:r>
              <a:rPr altLang="en-US" dirty="0" kumimoji="1" lang="zh-CN">
                <a:solidFill>
                  <a:schemeClr val="bg1"/>
                </a:solidFill>
              </a:rPr>
              <a:t>结果</a:t>
            </a:r>
          </a:p>
        </p:txBody>
      </p:sp>
      <p:sp>
        <p:nvSpPr>
          <p:cNvPr id="1048698" name="文本框 9"/>
          <p:cNvSpPr txBox="1"/>
          <p:nvPr/>
        </p:nvSpPr>
        <p:spPr>
          <a:xfrm>
            <a:off x="5013812" y="89015"/>
            <a:ext cx="2164375" cy="461665"/>
          </a:xfrm>
          <a:prstGeom prst="rect"/>
          <a:noFill/>
        </p:spPr>
        <p:txBody>
          <a:bodyPr rtlCol="0" wrap="none">
            <a:spAutoFit/>
          </a:bodyPr>
          <a:p>
            <a:pPr algn="l" defTabSz="914400" eaLnBrk="1" fontAlgn="auto" hangingPunct="1" indent="0" latinLnBrk="0" lvl="0" marL="0" marR="0" rtl="0">
              <a:lnSpc>
                <a:spcPct val="100000"/>
              </a:lnSpc>
              <a:spcBef>
                <a:spcPts val="0"/>
              </a:spcBef>
              <a:spcAft>
                <a:spcPts val="0"/>
              </a:spcAft>
              <a:buClrTx/>
              <a:buSzTx/>
              <a:buFontTx/>
              <a:buNone/>
            </a:pPr>
            <a:r>
              <a:rPr altLang="en-US" baseline="0" b="0" cap="none" dirty="0" sz="2400" i="0" kern="1200" kumimoji="1" lang="zh-CN" noProof="0" normalizeH="0" spc="0" strike="noStrike" u="none">
                <a:ln>
                  <a:noFill/>
                </a:ln>
                <a:solidFill>
                  <a:prstClr val="white"/>
                </a:solidFill>
                <a:effectLst/>
                <a:uLnTx/>
                <a:uFillTx/>
                <a:latin typeface="等线"/>
                <a:ea typeface="等线" panose="02010600030101010101" pitchFamily="2" charset="-122"/>
                <a:cs typeface="+mn-cs"/>
              </a:rPr>
              <a:t>步骤及</a:t>
            </a:r>
            <a:r>
              <a:rPr altLang="zh-CN" baseline="0" b="0" cap="none" dirty="0" sz="2400" i="0" kern="1200" kumimoji="1" lang="en-US" noProof="0" normalizeH="0" spc="0" strike="noStrike" u="none">
                <a:ln>
                  <a:noFill/>
                </a:ln>
                <a:solidFill>
                  <a:prstClr val="white"/>
                </a:solidFill>
                <a:effectLst/>
                <a:uLnTx/>
                <a:uFillTx/>
                <a:latin typeface="等线"/>
                <a:ea typeface="等线" panose="02010600030101010101" pitchFamily="2" charset="-122"/>
                <a:cs typeface="+mn-cs"/>
              </a:rPr>
              <a:t>API</a:t>
            </a:r>
            <a:r>
              <a:rPr altLang="en-US" baseline="0" b="0" cap="none" dirty="0" sz="2400" i="0" kern="1200" kumimoji="1" lang="zh-CN" noProof="0" normalizeH="0" spc="0" strike="noStrike" u="none">
                <a:ln>
                  <a:noFill/>
                </a:ln>
                <a:solidFill>
                  <a:prstClr val="white"/>
                </a:solidFill>
                <a:effectLst/>
                <a:uLnTx/>
                <a:uFillTx/>
                <a:latin typeface="等线"/>
                <a:ea typeface="等线" panose="02010600030101010101" pitchFamily="2" charset="-122"/>
                <a:cs typeface="+mn-cs"/>
              </a:rPr>
              <a:t>解析</a:t>
            </a:r>
          </a:p>
        </p:txBody>
      </p:sp>
      <p:sp>
        <p:nvSpPr>
          <p:cNvPr id="1048699" name="箭头: 五边形 10"/>
          <p:cNvSpPr/>
          <p:nvPr/>
        </p:nvSpPr>
        <p:spPr>
          <a:xfrm>
            <a:off x="10888494" y="120395"/>
            <a:ext cx="1018162" cy="504323"/>
          </a:xfrm>
          <a:prstGeom prst="homePlate"/>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r>
              <a:rPr altLang="en-US" baseline="0" b="0" cap="none" dirty="0" sz="1800" i="0" kern="1200" kumimoji="0" lang="zh-CN" noProof="0" normalizeH="0" spc="0" strike="noStrike" u="none">
                <a:ln>
                  <a:noFill/>
                </a:ln>
                <a:solidFill>
                  <a:prstClr val="white"/>
                </a:solidFill>
                <a:effectLst>
                  <a:outerShdw algn="tl" blurRad="38100" dir="2700000" dist="38100">
                    <a:srgbClr val="000000">
                      <a:alpha val="43137"/>
                    </a:srgbClr>
                  </a:outerShdw>
                </a:effectLst>
                <a:uLnTx/>
                <a:uFillTx/>
                <a:latin typeface="等线"/>
                <a:ea typeface="等线" panose="02010600030101010101" pitchFamily="2" charset="-122"/>
                <a:cs typeface="+mn-cs"/>
              </a:rPr>
              <a:t>解析</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组合 2"/>
          <p:cNvGrpSpPr/>
          <p:nvPr/>
        </p:nvGrpSpPr>
        <p:grpSpPr>
          <a:xfrm>
            <a:off x="1662608" y="1104994"/>
            <a:ext cx="8866783" cy="1636119"/>
            <a:chOff x="1662608" y="2142134"/>
            <a:chExt cx="8866783" cy="1636119"/>
          </a:xfrm>
        </p:grpSpPr>
        <p:grpSp>
          <p:nvGrpSpPr>
            <p:cNvPr id="31" name="组合 51"/>
            <p:cNvGrpSpPr/>
            <p:nvPr/>
          </p:nvGrpSpPr>
          <p:grpSpPr>
            <a:xfrm>
              <a:off x="1662608" y="2142134"/>
              <a:ext cx="8866783" cy="1286866"/>
              <a:chOff x="1948238" y="2142134"/>
              <a:chExt cx="8866783" cy="1286866"/>
            </a:xfrm>
          </p:grpSpPr>
          <p:sp>
            <p:nvSpPr>
              <p:cNvPr id="1048593" name="圆角矩形 3"/>
              <p:cNvSpPr/>
              <p:nvPr/>
            </p:nvSpPr>
            <p:spPr>
              <a:xfrm>
                <a:off x="1948238" y="2142134"/>
                <a:ext cx="656143" cy="1286866"/>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dirty="0" kumimoji="1" lang="zh-CN"/>
                  <a:t>初态</a:t>
                </a:r>
              </a:p>
            </p:txBody>
          </p:sp>
          <p:grpSp>
            <p:nvGrpSpPr>
              <p:cNvPr id="32" name="组合 14"/>
              <p:cNvGrpSpPr/>
              <p:nvPr/>
            </p:nvGrpSpPr>
            <p:grpSpPr>
              <a:xfrm>
                <a:off x="2469910" y="2370735"/>
                <a:ext cx="1665961" cy="829665"/>
                <a:chOff x="1250710" y="2301842"/>
                <a:chExt cx="1665961" cy="829665"/>
              </a:xfrm>
            </p:grpSpPr>
            <p:cxnSp>
              <p:nvCxnSpPr>
                <p:cNvPr id="3145728" name="直线连接符 5"/>
                <p:cNvCxnSpPr>
                  <a:cxnSpLocks/>
                </p:cNvCxnSpPr>
                <p:nvPr/>
              </p:nvCxnSpPr>
              <p:spPr>
                <a:xfrm>
                  <a:off x="1250710" y="2301842"/>
                  <a:ext cx="1665961" cy="0"/>
                </a:xfrm>
                <a:prstGeom prst="line"/>
              </p:spPr>
              <p:style>
                <a:lnRef idx="1">
                  <a:schemeClr val="accent1"/>
                </a:lnRef>
                <a:fillRef idx="0">
                  <a:schemeClr val="accent1"/>
                </a:fillRef>
                <a:effectRef idx="0">
                  <a:schemeClr val="accent1"/>
                </a:effectRef>
                <a:fontRef idx="minor">
                  <a:schemeClr val="tx1"/>
                </a:fontRef>
              </p:style>
            </p:cxnSp>
            <p:cxnSp>
              <p:nvCxnSpPr>
                <p:cNvPr id="3145729" name="直线连接符 6"/>
                <p:cNvCxnSpPr>
                  <a:cxnSpLocks/>
                </p:cNvCxnSpPr>
                <p:nvPr/>
              </p:nvCxnSpPr>
              <p:spPr>
                <a:xfrm>
                  <a:off x="1250710" y="2716674"/>
                  <a:ext cx="1665961" cy="0"/>
                </a:xfrm>
                <a:prstGeom prst="line"/>
              </p:spPr>
              <p:style>
                <a:lnRef idx="1">
                  <a:schemeClr val="accent1"/>
                </a:lnRef>
                <a:fillRef idx="0">
                  <a:schemeClr val="accent1"/>
                </a:fillRef>
                <a:effectRef idx="0">
                  <a:schemeClr val="accent1"/>
                </a:effectRef>
                <a:fontRef idx="minor">
                  <a:schemeClr val="tx1"/>
                </a:fontRef>
              </p:style>
            </p:cxnSp>
            <p:cxnSp>
              <p:nvCxnSpPr>
                <p:cNvPr id="3145730" name="直线连接符 7"/>
                <p:cNvCxnSpPr>
                  <a:cxnSpLocks/>
                </p:cNvCxnSpPr>
                <p:nvPr/>
              </p:nvCxnSpPr>
              <p:spPr>
                <a:xfrm>
                  <a:off x="1250710" y="3131507"/>
                  <a:ext cx="1665961" cy="0"/>
                </a:xfrm>
                <a:prstGeom prst="line"/>
              </p:spPr>
              <p:style>
                <a:lnRef idx="1">
                  <a:schemeClr val="accent1"/>
                </a:lnRef>
                <a:fillRef idx="0">
                  <a:schemeClr val="accent1"/>
                </a:fillRef>
                <a:effectRef idx="0">
                  <a:schemeClr val="accent1"/>
                </a:effectRef>
                <a:fontRef idx="minor">
                  <a:schemeClr val="tx1"/>
                </a:fontRef>
              </p:style>
            </p:cxnSp>
            <p:cxnSp>
              <p:nvCxnSpPr>
                <p:cNvPr id="3145731" name="直线连接符 11"/>
                <p:cNvCxnSpPr>
                  <a:cxnSpLocks/>
                </p:cNvCxnSpPr>
                <p:nvPr/>
              </p:nvCxnSpPr>
              <p:spPr>
                <a:xfrm>
                  <a:off x="1250710" y="2924090"/>
                  <a:ext cx="1665961" cy="0"/>
                </a:xfrm>
                <a:prstGeom prst="line"/>
              </p:spPr>
              <p:style>
                <a:lnRef idx="1">
                  <a:schemeClr val="accent1"/>
                </a:lnRef>
                <a:fillRef idx="0">
                  <a:schemeClr val="accent1"/>
                </a:fillRef>
                <a:effectRef idx="0">
                  <a:schemeClr val="accent1"/>
                </a:effectRef>
                <a:fontRef idx="minor">
                  <a:schemeClr val="tx1"/>
                </a:fontRef>
              </p:style>
            </p:cxnSp>
            <p:cxnSp>
              <p:nvCxnSpPr>
                <p:cNvPr id="3145732" name="直线连接符 12"/>
                <p:cNvCxnSpPr>
                  <a:cxnSpLocks/>
                </p:cNvCxnSpPr>
                <p:nvPr/>
              </p:nvCxnSpPr>
              <p:spPr>
                <a:xfrm>
                  <a:off x="1250710" y="2509258"/>
                  <a:ext cx="1665961" cy="0"/>
                </a:xfrm>
                <a:prstGeom prst="line"/>
              </p:spPr>
              <p:style>
                <a:lnRef idx="1">
                  <a:schemeClr val="accent1"/>
                </a:lnRef>
                <a:fillRef idx="0">
                  <a:schemeClr val="accent1"/>
                </a:fillRef>
                <a:effectRef idx="0">
                  <a:schemeClr val="accent1"/>
                </a:effectRef>
                <a:fontRef idx="minor">
                  <a:schemeClr val="tx1"/>
                </a:fontRef>
              </p:style>
            </p:cxnSp>
          </p:grpSp>
          <p:sp>
            <p:nvSpPr>
              <p:cNvPr id="1048594" name="圆角矩形 15"/>
              <p:cNvSpPr/>
              <p:nvPr/>
            </p:nvSpPr>
            <p:spPr>
              <a:xfrm>
                <a:off x="4001400" y="2142134"/>
                <a:ext cx="830576" cy="1286866"/>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zh-CN"/>
              </a:p>
            </p:txBody>
          </p:sp>
          <p:grpSp>
            <p:nvGrpSpPr>
              <p:cNvPr id="33" name="组合 16"/>
              <p:cNvGrpSpPr/>
              <p:nvPr/>
            </p:nvGrpSpPr>
            <p:grpSpPr>
              <a:xfrm>
                <a:off x="4599147" y="2370735"/>
                <a:ext cx="965785" cy="829665"/>
                <a:chOff x="1250710" y="2301842"/>
                <a:chExt cx="1665961" cy="829665"/>
              </a:xfrm>
            </p:grpSpPr>
            <p:cxnSp>
              <p:nvCxnSpPr>
                <p:cNvPr id="3145733" name="直线连接符 17"/>
                <p:cNvCxnSpPr>
                  <a:cxnSpLocks/>
                </p:cNvCxnSpPr>
                <p:nvPr/>
              </p:nvCxnSpPr>
              <p:spPr>
                <a:xfrm>
                  <a:off x="1250710" y="2301842"/>
                  <a:ext cx="1665961" cy="0"/>
                </a:xfrm>
                <a:prstGeom prst="line"/>
              </p:spPr>
              <p:style>
                <a:lnRef idx="1">
                  <a:schemeClr val="accent1"/>
                </a:lnRef>
                <a:fillRef idx="0">
                  <a:schemeClr val="accent1"/>
                </a:fillRef>
                <a:effectRef idx="0">
                  <a:schemeClr val="accent1"/>
                </a:effectRef>
                <a:fontRef idx="minor">
                  <a:schemeClr val="tx1"/>
                </a:fontRef>
              </p:style>
            </p:cxnSp>
            <p:cxnSp>
              <p:nvCxnSpPr>
                <p:cNvPr id="3145734" name="直线连接符 18"/>
                <p:cNvCxnSpPr>
                  <a:cxnSpLocks/>
                </p:cNvCxnSpPr>
                <p:nvPr/>
              </p:nvCxnSpPr>
              <p:spPr>
                <a:xfrm>
                  <a:off x="1250710" y="2716674"/>
                  <a:ext cx="1665961" cy="0"/>
                </a:xfrm>
                <a:prstGeom prst="line"/>
              </p:spPr>
              <p:style>
                <a:lnRef idx="1">
                  <a:schemeClr val="accent1"/>
                </a:lnRef>
                <a:fillRef idx="0">
                  <a:schemeClr val="accent1"/>
                </a:fillRef>
                <a:effectRef idx="0">
                  <a:schemeClr val="accent1"/>
                </a:effectRef>
                <a:fontRef idx="minor">
                  <a:schemeClr val="tx1"/>
                </a:fontRef>
              </p:style>
            </p:cxnSp>
            <p:cxnSp>
              <p:nvCxnSpPr>
                <p:cNvPr id="3145735" name="直线连接符 19"/>
                <p:cNvCxnSpPr>
                  <a:cxnSpLocks/>
                </p:cNvCxnSpPr>
                <p:nvPr/>
              </p:nvCxnSpPr>
              <p:spPr>
                <a:xfrm>
                  <a:off x="1250710" y="3131507"/>
                  <a:ext cx="1665961" cy="0"/>
                </a:xfrm>
                <a:prstGeom prst="line"/>
              </p:spPr>
              <p:style>
                <a:lnRef idx="1">
                  <a:schemeClr val="accent1"/>
                </a:lnRef>
                <a:fillRef idx="0">
                  <a:schemeClr val="accent1"/>
                </a:fillRef>
                <a:effectRef idx="0">
                  <a:schemeClr val="accent1"/>
                </a:effectRef>
                <a:fontRef idx="minor">
                  <a:schemeClr val="tx1"/>
                </a:fontRef>
              </p:style>
            </p:cxnSp>
            <p:cxnSp>
              <p:nvCxnSpPr>
                <p:cNvPr id="3145736" name="直线连接符 20"/>
                <p:cNvCxnSpPr>
                  <a:cxnSpLocks/>
                </p:cNvCxnSpPr>
                <p:nvPr/>
              </p:nvCxnSpPr>
              <p:spPr>
                <a:xfrm>
                  <a:off x="1250710" y="2924090"/>
                  <a:ext cx="1665961" cy="0"/>
                </a:xfrm>
                <a:prstGeom prst="line"/>
              </p:spPr>
              <p:style>
                <a:lnRef idx="1">
                  <a:schemeClr val="accent1"/>
                </a:lnRef>
                <a:fillRef idx="0">
                  <a:schemeClr val="accent1"/>
                </a:fillRef>
                <a:effectRef idx="0">
                  <a:schemeClr val="accent1"/>
                </a:effectRef>
                <a:fontRef idx="minor">
                  <a:schemeClr val="tx1"/>
                </a:fontRef>
              </p:style>
            </p:cxnSp>
            <p:cxnSp>
              <p:nvCxnSpPr>
                <p:cNvPr id="3145737" name="直线连接符 21"/>
                <p:cNvCxnSpPr>
                  <a:cxnSpLocks/>
                </p:cNvCxnSpPr>
                <p:nvPr/>
              </p:nvCxnSpPr>
              <p:spPr>
                <a:xfrm>
                  <a:off x="1250710" y="2509258"/>
                  <a:ext cx="1665961" cy="0"/>
                </a:xfrm>
                <a:prstGeom prst="line"/>
              </p:spPr>
              <p:style>
                <a:lnRef idx="1">
                  <a:schemeClr val="accent1"/>
                </a:lnRef>
                <a:fillRef idx="0">
                  <a:schemeClr val="accent1"/>
                </a:fillRef>
                <a:effectRef idx="0">
                  <a:schemeClr val="accent1"/>
                </a:effectRef>
                <a:fontRef idx="minor">
                  <a:schemeClr val="tx1"/>
                </a:fontRef>
              </p:style>
            </p:cxnSp>
          </p:grpSp>
          <p:sp>
            <p:nvSpPr>
              <p:cNvPr id="1048595" name="圆角矩形 23"/>
              <p:cNvSpPr/>
              <p:nvPr/>
            </p:nvSpPr>
            <p:spPr>
              <a:xfrm>
                <a:off x="5332103" y="2142134"/>
                <a:ext cx="830576" cy="1286866"/>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zh-CN"/>
              </a:p>
            </p:txBody>
          </p:sp>
          <p:grpSp>
            <p:nvGrpSpPr>
              <p:cNvPr id="34" name="组合 24"/>
              <p:cNvGrpSpPr/>
              <p:nvPr/>
            </p:nvGrpSpPr>
            <p:grpSpPr>
              <a:xfrm>
                <a:off x="5929850" y="2370735"/>
                <a:ext cx="965785" cy="829665"/>
                <a:chOff x="1250710" y="2301842"/>
                <a:chExt cx="1665961" cy="829665"/>
              </a:xfrm>
            </p:grpSpPr>
            <p:cxnSp>
              <p:nvCxnSpPr>
                <p:cNvPr id="3145738" name="直线连接符 25"/>
                <p:cNvCxnSpPr>
                  <a:cxnSpLocks/>
                </p:cNvCxnSpPr>
                <p:nvPr/>
              </p:nvCxnSpPr>
              <p:spPr>
                <a:xfrm>
                  <a:off x="1250710" y="2301842"/>
                  <a:ext cx="1665961" cy="0"/>
                </a:xfrm>
                <a:prstGeom prst="line"/>
              </p:spPr>
              <p:style>
                <a:lnRef idx="1">
                  <a:schemeClr val="accent1"/>
                </a:lnRef>
                <a:fillRef idx="0">
                  <a:schemeClr val="accent1"/>
                </a:fillRef>
                <a:effectRef idx="0">
                  <a:schemeClr val="accent1"/>
                </a:effectRef>
                <a:fontRef idx="minor">
                  <a:schemeClr val="tx1"/>
                </a:fontRef>
              </p:style>
            </p:cxnSp>
            <p:cxnSp>
              <p:nvCxnSpPr>
                <p:cNvPr id="3145739" name="直线连接符 26"/>
                <p:cNvCxnSpPr>
                  <a:cxnSpLocks/>
                </p:cNvCxnSpPr>
                <p:nvPr/>
              </p:nvCxnSpPr>
              <p:spPr>
                <a:xfrm>
                  <a:off x="1250710" y="2716674"/>
                  <a:ext cx="1665961" cy="0"/>
                </a:xfrm>
                <a:prstGeom prst="line"/>
              </p:spPr>
              <p:style>
                <a:lnRef idx="1">
                  <a:schemeClr val="accent1"/>
                </a:lnRef>
                <a:fillRef idx="0">
                  <a:schemeClr val="accent1"/>
                </a:fillRef>
                <a:effectRef idx="0">
                  <a:schemeClr val="accent1"/>
                </a:effectRef>
                <a:fontRef idx="minor">
                  <a:schemeClr val="tx1"/>
                </a:fontRef>
              </p:style>
            </p:cxnSp>
            <p:cxnSp>
              <p:nvCxnSpPr>
                <p:cNvPr id="3145740" name="直线连接符 27"/>
                <p:cNvCxnSpPr>
                  <a:cxnSpLocks/>
                </p:cNvCxnSpPr>
                <p:nvPr/>
              </p:nvCxnSpPr>
              <p:spPr>
                <a:xfrm>
                  <a:off x="1250710" y="3131507"/>
                  <a:ext cx="1665961" cy="0"/>
                </a:xfrm>
                <a:prstGeom prst="line"/>
              </p:spPr>
              <p:style>
                <a:lnRef idx="1">
                  <a:schemeClr val="accent1"/>
                </a:lnRef>
                <a:fillRef idx="0">
                  <a:schemeClr val="accent1"/>
                </a:fillRef>
                <a:effectRef idx="0">
                  <a:schemeClr val="accent1"/>
                </a:effectRef>
                <a:fontRef idx="minor">
                  <a:schemeClr val="tx1"/>
                </a:fontRef>
              </p:style>
            </p:cxnSp>
            <p:cxnSp>
              <p:nvCxnSpPr>
                <p:cNvPr id="3145741" name="直线连接符 28"/>
                <p:cNvCxnSpPr>
                  <a:cxnSpLocks/>
                </p:cNvCxnSpPr>
                <p:nvPr/>
              </p:nvCxnSpPr>
              <p:spPr>
                <a:xfrm>
                  <a:off x="1250710" y="2924090"/>
                  <a:ext cx="1665961" cy="0"/>
                </a:xfrm>
                <a:prstGeom prst="line"/>
              </p:spPr>
              <p:style>
                <a:lnRef idx="1">
                  <a:schemeClr val="accent1"/>
                </a:lnRef>
                <a:fillRef idx="0">
                  <a:schemeClr val="accent1"/>
                </a:fillRef>
                <a:effectRef idx="0">
                  <a:schemeClr val="accent1"/>
                </a:effectRef>
                <a:fontRef idx="minor">
                  <a:schemeClr val="tx1"/>
                </a:fontRef>
              </p:style>
            </p:cxnSp>
            <p:cxnSp>
              <p:nvCxnSpPr>
                <p:cNvPr id="3145742" name="直线连接符 29"/>
                <p:cNvCxnSpPr>
                  <a:cxnSpLocks/>
                </p:cNvCxnSpPr>
                <p:nvPr/>
              </p:nvCxnSpPr>
              <p:spPr>
                <a:xfrm>
                  <a:off x="1250710" y="2509258"/>
                  <a:ext cx="1665961" cy="0"/>
                </a:xfrm>
                <a:prstGeom prst="line"/>
              </p:spPr>
              <p:style>
                <a:lnRef idx="1">
                  <a:schemeClr val="accent1"/>
                </a:lnRef>
                <a:fillRef idx="0">
                  <a:schemeClr val="accent1"/>
                </a:fillRef>
                <a:effectRef idx="0">
                  <a:schemeClr val="accent1"/>
                </a:effectRef>
                <a:fontRef idx="minor">
                  <a:schemeClr val="tx1"/>
                </a:fontRef>
              </p:style>
            </p:cxnSp>
          </p:grpSp>
          <p:sp>
            <p:nvSpPr>
              <p:cNvPr id="1048596" name="圆角矩形 30"/>
              <p:cNvSpPr/>
              <p:nvPr/>
            </p:nvSpPr>
            <p:spPr>
              <a:xfrm>
                <a:off x="6662806" y="2142134"/>
                <a:ext cx="830576" cy="1286866"/>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zh-CN"/>
              </a:p>
            </p:txBody>
          </p:sp>
          <p:grpSp>
            <p:nvGrpSpPr>
              <p:cNvPr id="35" name="组合 31"/>
              <p:cNvGrpSpPr/>
              <p:nvPr/>
            </p:nvGrpSpPr>
            <p:grpSpPr>
              <a:xfrm>
                <a:off x="7260553" y="2370735"/>
                <a:ext cx="965785" cy="829665"/>
                <a:chOff x="1250710" y="2301842"/>
                <a:chExt cx="1665961" cy="829665"/>
              </a:xfrm>
            </p:grpSpPr>
            <p:cxnSp>
              <p:nvCxnSpPr>
                <p:cNvPr id="3145743" name="直线连接符 32"/>
                <p:cNvCxnSpPr>
                  <a:cxnSpLocks/>
                </p:cNvCxnSpPr>
                <p:nvPr/>
              </p:nvCxnSpPr>
              <p:spPr>
                <a:xfrm>
                  <a:off x="1250710" y="2301842"/>
                  <a:ext cx="1665961" cy="0"/>
                </a:xfrm>
                <a:prstGeom prst="line"/>
              </p:spPr>
              <p:style>
                <a:lnRef idx="1">
                  <a:schemeClr val="accent1"/>
                </a:lnRef>
                <a:fillRef idx="0">
                  <a:schemeClr val="accent1"/>
                </a:fillRef>
                <a:effectRef idx="0">
                  <a:schemeClr val="accent1"/>
                </a:effectRef>
                <a:fontRef idx="minor">
                  <a:schemeClr val="tx1"/>
                </a:fontRef>
              </p:style>
            </p:cxnSp>
            <p:cxnSp>
              <p:nvCxnSpPr>
                <p:cNvPr id="3145744" name="直线连接符 33"/>
                <p:cNvCxnSpPr>
                  <a:cxnSpLocks/>
                </p:cNvCxnSpPr>
                <p:nvPr/>
              </p:nvCxnSpPr>
              <p:spPr>
                <a:xfrm>
                  <a:off x="1250710" y="2716674"/>
                  <a:ext cx="1665961" cy="0"/>
                </a:xfrm>
                <a:prstGeom prst="line"/>
              </p:spPr>
              <p:style>
                <a:lnRef idx="1">
                  <a:schemeClr val="accent1"/>
                </a:lnRef>
                <a:fillRef idx="0">
                  <a:schemeClr val="accent1"/>
                </a:fillRef>
                <a:effectRef idx="0">
                  <a:schemeClr val="accent1"/>
                </a:effectRef>
                <a:fontRef idx="minor">
                  <a:schemeClr val="tx1"/>
                </a:fontRef>
              </p:style>
            </p:cxnSp>
            <p:cxnSp>
              <p:nvCxnSpPr>
                <p:cNvPr id="3145745" name="直线连接符 34"/>
                <p:cNvCxnSpPr>
                  <a:cxnSpLocks/>
                </p:cNvCxnSpPr>
                <p:nvPr/>
              </p:nvCxnSpPr>
              <p:spPr>
                <a:xfrm>
                  <a:off x="1250710" y="3131507"/>
                  <a:ext cx="1665961" cy="0"/>
                </a:xfrm>
                <a:prstGeom prst="line"/>
              </p:spPr>
              <p:style>
                <a:lnRef idx="1">
                  <a:schemeClr val="accent1"/>
                </a:lnRef>
                <a:fillRef idx="0">
                  <a:schemeClr val="accent1"/>
                </a:fillRef>
                <a:effectRef idx="0">
                  <a:schemeClr val="accent1"/>
                </a:effectRef>
                <a:fontRef idx="minor">
                  <a:schemeClr val="tx1"/>
                </a:fontRef>
              </p:style>
            </p:cxnSp>
            <p:cxnSp>
              <p:nvCxnSpPr>
                <p:cNvPr id="3145746" name="直线连接符 35"/>
                <p:cNvCxnSpPr>
                  <a:cxnSpLocks/>
                </p:cNvCxnSpPr>
                <p:nvPr/>
              </p:nvCxnSpPr>
              <p:spPr>
                <a:xfrm>
                  <a:off x="1250710" y="2924090"/>
                  <a:ext cx="1665961" cy="0"/>
                </a:xfrm>
                <a:prstGeom prst="line"/>
              </p:spPr>
              <p:style>
                <a:lnRef idx="1">
                  <a:schemeClr val="accent1"/>
                </a:lnRef>
                <a:fillRef idx="0">
                  <a:schemeClr val="accent1"/>
                </a:fillRef>
                <a:effectRef idx="0">
                  <a:schemeClr val="accent1"/>
                </a:effectRef>
                <a:fontRef idx="minor">
                  <a:schemeClr val="tx1"/>
                </a:fontRef>
              </p:style>
            </p:cxnSp>
            <p:cxnSp>
              <p:nvCxnSpPr>
                <p:cNvPr id="3145747" name="直线连接符 36"/>
                <p:cNvCxnSpPr>
                  <a:cxnSpLocks/>
                </p:cNvCxnSpPr>
                <p:nvPr/>
              </p:nvCxnSpPr>
              <p:spPr>
                <a:xfrm>
                  <a:off x="1250710" y="2509258"/>
                  <a:ext cx="1665961" cy="0"/>
                </a:xfrm>
                <a:prstGeom prst="line"/>
              </p:spPr>
              <p:style>
                <a:lnRef idx="1">
                  <a:schemeClr val="accent1"/>
                </a:lnRef>
                <a:fillRef idx="0">
                  <a:schemeClr val="accent1"/>
                </a:fillRef>
                <a:effectRef idx="0">
                  <a:schemeClr val="accent1"/>
                </a:effectRef>
                <a:fontRef idx="minor">
                  <a:schemeClr val="tx1"/>
                </a:fontRef>
              </p:style>
            </p:cxnSp>
          </p:grpSp>
          <p:sp>
            <p:nvSpPr>
              <p:cNvPr id="1048597" name="圆角矩形 37"/>
              <p:cNvSpPr/>
              <p:nvPr/>
            </p:nvSpPr>
            <p:spPr>
              <a:xfrm>
                <a:off x="7993509" y="2142134"/>
                <a:ext cx="830576" cy="1286866"/>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zh-CN"/>
              </a:p>
            </p:txBody>
          </p:sp>
          <p:sp>
            <p:nvSpPr>
              <p:cNvPr id="1048598" name="圆角矩形 44"/>
              <p:cNvSpPr/>
              <p:nvPr/>
            </p:nvSpPr>
            <p:spPr>
              <a:xfrm>
                <a:off x="10158878" y="2142134"/>
                <a:ext cx="656143" cy="1286866"/>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dirty="0" kumimoji="1" lang="zh-CN"/>
                  <a:t>测量</a:t>
                </a:r>
              </a:p>
            </p:txBody>
          </p:sp>
          <p:grpSp>
            <p:nvGrpSpPr>
              <p:cNvPr id="36" name="组合 45"/>
              <p:cNvGrpSpPr/>
              <p:nvPr/>
            </p:nvGrpSpPr>
            <p:grpSpPr>
              <a:xfrm>
                <a:off x="8726465" y="2370734"/>
                <a:ext cx="1665961" cy="829665"/>
                <a:chOff x="1250710" y="2301842"/>
                <a:chExt cx="1665961" cy="829665"/>
              </a:xfrm>
            </p:grpSpPr>
            <p:cxnSp>
              <p:nvCxnSpPr>
                <p:cNvPr id="3145748" name="直线连接符 46"/>
                <p:cNvCxnSpPr>
                  <a:cxnSpLocks/>
                </p:cNvCxnSpPr>
                <p:nvPr/>
              </p:nvCxnSpPr>
              <p:spPr>
                <a:xfrm>
                  <a:off x="1250710" y="2301842"/>
                  <a:ext cx="1665961" cy="0"/>
                </a:xfrm>
                <a:prstGeom prst="line"/>
              </p:spPr>
              <p:style>
                <a:lnRef idx="1">
                  <a:schemeClr val="accent1"/>
                </a:lnRef>
                <a:fillRef idx="0">
                  <a:schemeClr val="accent1"/>
                </a:fillRef>
                <a:effectRef idx="0">
                  <a:schemeClr val="accent1"/>
                </a:effectRef>
                <a:fontRef idx="minor">
                  <a:schemeClr val="tx1"/>
                </a:fontRef>
              </p:style>
            </p:cxnSp>
            <p:cxnSp>
              <p:nvCxnSpPr>
                <p:cNvPr id="3145749" name="直线连接符 47"/>
                <p:cNvCxnSpPr>
                  <a:cxnSpLocks/>
                </p:cNvCxnSpPr>
                <p:nvPr/>
              </p:nvCxnSpPr>
              <p:spPr>
                <a:xfrm>
                  <a:off x="1250710" y="2716674"/>
                  <a:ext cx="1665961" cy="0"/>
                </a:xfrm>
                <a:prstGeom prst="line"/>
              </p:spPr>
              <p:style>
                <a:lnRef idx="1">
                  <a:schemeClr val="accent1"/>
                </a:lnRef>
                <a:fillRef idx="0">
                  <a:schemeClr val="accent1"/>
                </a:fillRef>
                <a:effectRef idx="0">
                  <a:schemeClr val="accent1"/>
                </a:effectRef>
                <a:fontRef idx="minor">
                  <a:schemeClr val="tx1"/>
                </a:fontRef>
              </p:style>
            </p:cxnSp>
            <p:cxnSp>
              <p:nvCxnSpPr>
                <p:cNvPr id="3145750" name="直线连接符 48"/>
                <p:cNvCxnSpPr>
                  <a:cxnSpLocks/>
                </p:cNvCxnSpPr>
                <p:nvPr/>
              </p:nvCxnSpPr>
              <p:spPr>
                <a:xfrm>
                  <a:off x="1250710" y="3131507"/>
                  <a:ext cx="1665961" cy="0"/>
                </a:xfrm>
                <a:prstGeom prst="line"/>
              </p:spPr>
              <p:style>
                <a:lnRef idx="1">
                  <a:schemeClr val="accent1"/>
                </a:lnRef>
                <a:fillRef idx="0">
                  <a:schemeClr val="accent1"/>
                </a:fillRef>
                <a:effectRef idx="0">
                  <a:schemeClr val="accent1"/>
                </a:effectRef>
                <a:fontRef idx="minor">
                  <a:schemeClr val="tx1"/>
                </a:fontRef>
              </p:style>
            </p:cxnSp>
            <p:cxnSp>
              <p:nvCxnSpPr>
                <p:cNvPr id="3145751" name="直线连接符 49"/>
                <p:cNvCxnSpPr>
                  <a:cxnSpLocks/>
                </p:cNvCxnSpPr>
                <p:nvPr/>
              </p:nvCxnSpPr>
              <p:spPr>
                <a:xfrm>
                  <a:off x="1250710" y="2924090"/>
                  <a:ext cx="1665961" cy="0"/>
                </a:xfrm>
                <a:prstGeom prst="line"/>
              </p:spPr>
              <p:style>
                <a:lnRef idx="1">
                  <a:schemeClr val="accent1"/>
                </a:lnRef>
                <a:fillRef idx="0">
                  <a:schemeClr val="accent1"/>
                </a:fillRef>
                <a:effectRef idx="0">
                  <a:schemeClr val="accent1"/>
                </a:effectRef>
                <a:fontRef idx="minor">
                  <a:schemeClr val="tx1"/>
                </a:fontRef>
              </p:style>
            </p:cxnSp>
            <p:cxnSp>
              <p:nvCxnSpPr>
                <p:cNvPr id="3145752" name="直线连接符 50"/>
                <p:cNvCxnSpPr>
                  <a:cxnSpLocks/>
                </p:cNvCxnSpPr>
                <p:nvPr/>
              </p:nvCxnSpPr>
              <p:spPr>
                <a:xfrm>
                  <a:off x="1250710" y="2509258"/>
                  <a:ext cx="1665961" cy="0"/>
                </a:xfrm>
                <a:prstGeom prst="line"/>
              </p:spPr>
              <p:style>
                <a:lnRef idx="1">
                  <a:schemeClr val="accent1"/>
                </a:lnRef>
                <a:fillRef idx="0">
                  <a:schemeClr val="accent1"/>
                </a:fillRef>
                <a:effectRef idx="0">
                  <a:schemeClr val="accent1"/>
                </a:effectRef>
                <a:fontRef idx="minor">
                  <a:schemeClr val="tx1"/>
                </a:fontRef>
              </p:style>
            </p:cxnSp>
          </p:grpSp>
        </p:grpSp>
        <p:sp>
          <p:nvSpPr>
            <p:cNvPr id="1048599" name="文本框 53"/>
            <p:cNvSpPr txBox="1">
              <a:spLocks noChangeAspect="1" noMove="1" noResize="1" noRot="1" noAdjustHandles="1" noEditPoints="1" noChangeArrowheads="1" noChangeShapeType="1" noTextEdit="1"/>
            </p:cNvSpPr>
            <p:nvPr/>
          </p:nvSpPr>
          <p:spPr>
            <a:xfrm>
              <a:off x="3810617" y="3501254"/>
              <a:ext cx="641008" cy="276999"/>
            </a:xfrm>
            <a:prstGeom prst="rect"/>
            <a:blipFill>
              <a:blip xmlns:r="http://schemas.openxmlformats.org/officeDocument/2006/relationships" r:embed="rId1"/>
              <a:stretch>
                <a:fillRect l="-7619" b="-15217"/>
              </a:stretch>
            </a:blipFill>
          </p:spPr>
          <p:txBody>
            <a:bodyPr/>
            <a:p>
              <a:r>
                <a:rPr altLang="en-US" lang="zh-CN">
                  <a:noFill/>
                </a:rPr>
                <a:t> </a:t>
              </a:r>
            </a:p>
          </p:txBody>
        </p:sp>
        <p:sp>
          <p:nvSpPr>
            <p:cNvPr id="1048600" name="文本框 54"/>
            <p:cNvSpPr txBox="1">
              <a:spLocks noChangeAspect="1" noMove="1" noResize="1" noRot="1" noAdjustHandles="1" noEditPoints="1" noChangeArrowheads="1" noChangeShapeType="1" noTextEdit="1"/>
            </p:cNvSpPr>
            <p:nvPr/>
          </p:nvSpPr>
          <p:spPr>
            <a:xfrm>
              <a:off x="5141320" y="3497915"/>
              <a:ext cx="646331" cy="276999"/>
            </a:xfrm>
            <a:prstGeom prst="rect"/>
            <a:blipFill>
              <a:blip xmlns:r="http://schemas.openxmlformats.org/officeDocument/2006/relationships" r:embed="rId2"/>
              <a:stretch>
                <a:fillRect l="-6604" b="-15556"/>
              </a:stretch>
            </a:blipFill>
          </p:spPr>
          <p:txBody>
            <a:bodyPr/>
            <a:p>
              <a:r>
                <a:rPr altLang="en-US" lang="zh-CN">
                  <a:noFill/>
                </a:rPr>
                <a:t> </a:t>
              </a:r>
            </a:p>
          </p:txBody>
        </p:sp>
        <p:sp>
          <p:nvSpPr>
            <p:cNvPr id="1048601" name="文本框 55"/>
            <p:cNvSpPr txBox="1">
              <a:spLocks noChangeAspect="1" noMove="1" noResize="1" noRot="1" noAdjustHandles="1" noEditPoints="1" noChangeArrowheads="1" noChangeShapeType="1" noTextEdit="1"/>
            </p:cNvSpPr>
            <p:nvPr/>
          </p:nvSpPr>
          <p:spPr>
            <a:xfrm>
              <a:off x="6469187" y="3501254"/>
              <a:ext cx="646331" cy="276999"/>
            </a:xfrm>
            <a:prstGeom prst="rect"/>
            <a:blipFill>
              <a:blip xmlns:r="http://schemas.openxmlformats.org/officeDocument/2006/relationships" r:embed="rId3"/>
              <a:stretch>
                <a:fillRect l="-6604" b="-15217"/>
              </a:stretch>
            </a:blipFill>
          </p:spPr>
          <p:txBody>
            <a:bodyPr/>
            <a:p>
              <a:r>
                <a:rPr altLang="en-US" lang="zh-CN">
                  <a:noFill/>
                </a:rPr>
                <a:t> </a:t>
              </a:r>
            </a:p>
          </p:txBody>
        </p:sp>
        <p:sp>
          <p:nvSpPr>
            <p:cNvPr id="1048602" name="文本框 56"/>
            <p:cNvSpPr txBox="1">
              <a:spLocks noChangeAspect="1" noMove="1" noResize="1" noRot="1" noAdjustHandles="1" noEditPoints="1" noChangeArrowheads="1" noChangeShapeType="1" noTextEdit="1"/>
            </p:cNvSpPr>
            <p:nvPr/>
          </p:nvSpPr>
          <p:spPr>
            <a:xfrm>
              <a:off x="7799890" y="3497915"/>
              <a:ext cx="640945" cy="276999"/>
            </a:xfrm>
            <a:prstGeom prst="rect"/>
            <a:blipFill>
              <a:blip xmlns:r="http://schemas.openxmlformats.org/officeDocument/2006/relationships" r:embed="rId4"/>
              <a:stretch>
                <a:fillRect l="-8571" b="-15556"/>
              </a:stretch>
            </a:blipFill>
          </p:spPr>
          <p:txBody>
            <a:bodyPr/>
            <a:p>
              <a:r>
                <a:rPr altLang="en-US" lang="zh-CN">
                  <a:noFill/>
                </a:rPr>
                <a:t> </a:t>
              </a:r>
            </a:p>
          </p:txBody>
        </p:sp>
        <p:sp>
          <p:nvSpPr>
            <p:cNvPr id="1048603" name="文本框 57"/>
            <p:cNvSpPr txBox="1">
              <a:spLocks noChangeAspect="1" noMove="1" noResize="1" noRot="1" noAdjustHandles="1" noEditPoints="1" noChangeArrowheads="1" noChangeShapeType="1" noTextEdit="1"/>
            </p:cNvSpPr>
            <p:nvPr/>
          </p:nvSpPr>
          <p:spPr>
            <a:xfrm>
              <a:off x="1670238" y="3494576"/>
              <a:ext cx="637931" cy="276999"/>
            </a:xfrm>
            <a:prstGeom prst="rect"/>
            <a:blipFill>
              <a:blip xmlns:r="http://schemas.openxmlformats.org/officeDocument/2006/relationships" r:embed="rId5"/>
              <a:stretch>
                <a:fillRect l="-12381" t="-2174" r="-5714" b="-32609"/>
              </a:stretch>
            </a:blipFill>
          </p:spPr>
          <p:txBody>
            <a:bodyPr/>
            <a:p>
              <a:r>
                <a:rPr altLang="en-US" lang="zh-CN">
                  <a:noFill/>
                </a:rPr>
                <a:t> </a:t>
              </a:r>
            </a:p>
          </p:txBody>
        </p:sp>
      </p:grpSp>
      <p:sp>
        <p:nvSpPr>
          <p:cNvPr id="1048604" name="文本框 1"/>
          <p:cNvSpPr txBox="1"/>
          <p:nvPr/>
        </p:nvSpPr>
        <p:spPr>
          <a:xfrm>
            <a:off x="5366922" y="366670"/>
            <a:ext cx="1458156" cy="400110"/>
          </a:xfrm>
          <a:prstGeom prst="rect"/>
          <a:noFill/>
        </p:spPr>
        <p:txBody>
          <a:bodyPr rtlCol="0" wrap="square">
            <a:spAutoFit/>
          </a:bodyPr>
          <a:p>
            <a:r>
              <a:rPr altLang="zh-CN" b="1" dirty="0" sz="2000" kumimoji="1" lang="en-US">
                <a:latin typeface="+mn-ea"/>
              </a:rPr>
              <a:t>VQE</a:t>
            </a:r>
            <a:r>
              <a:rPr altLang="en-US" b="1" dirty="0" sz="2000" kumimoji="1" lang="zh-CN">
                <a:latin typeface="+mn-ea"/>
              </a:rPr>
              <a:t>原理图</a:t>
            </a:r>
          </a:p>
        </p:txBody>
      </p:sp>
      <p:grpSp>
        <p:nvGrpSpPr>
          <p:cNvPr id="37" name="组合 8"/>
          <p:cNvGrpSpPr/>
          <p:nvPr/>
        </p:nvGrpSpPr>
        <p:grpSpPr>
          <a:xfrm>
            <a:off x="1989203" y="3059668"/>
            <a:ext cx="8238249" cy="369332"/>
            <a:chOff x="1435205" y="4577019"/>
            <a:chExt cx="8238249" cy="369332"/>
          </a:xfrm>
        </p:grpSpPr>
        <p:sp>
          <p:nvSpPr>
            <p:cNvPr id="1048605" name="文本框 58"/>
            <p:cNvSpPr txBox="1">
              <a:spLocks noChangeAspect="1" noMove="1" noResize="1" noRot="1" noAdjustHandles="1" noEditPoints="1" noChangeArrowheads="1" noChangeShapeType="1" noTextEdit="1"/>
            </p:cNvSpPr>
            <p:nvPr/>
          </p:nvSpPr>
          <p:spPr>
            <a:xfrm>
              <a:off x="2649543" y="4577019"/>
              <a:ext cx="7023911" cy="312650"/>
            </a:xfrm>
            <a:prstGeom prst="rect"/>
            <a:blipFill>
              <a:blip xmlns:r="http://schemas.openxmlformats.org/officeDocument/2006/relationships" r:embed="rId6"/>
              <a:stretch>
                <a:fillRect b="-19608"/>
              </a:stretch>
            </a:blipFill>
          </p:spPr>
          <p:txBody>
            <a:bodyPr/>
            <a:p>
              <a:r>
                <a:rPr altLang="en-US" lang="zh-CN">
                  <a:noFill/>
                </a:rPr>
                <a:t> </a:t>
              </a:r>
            </a:p>
          </p:txBody>
        </p:sp>
        <p:sp>
          <p:nvSpPr>
            <p:cNvPr id="1048606" name="文本框 4"/>
            <p:cNvSpPr txBox="1"/>
            <p:nvPr/>
          </p:nvSpPr>
          <p:spPr>
            <a:xfrm>
              <a:off x="1435205" y="4577019"/>
              <a:ext cx="1338828" cy="369332"/>
            </a:xfrm>
            <a:prstGeom prst="rect"/>
            <a:noFill/>
          </p:spPr>
          <p:txBody>
            <a:bodyPr rtlCol="0" wrap="none">
              <a:spAutoFit/>
            </a:bodyPr>
            <a:p>
              <a:r>
                <a:rPr altLang="en-US" dirty="0" lang="zh-CN">
                  <a:solidFill>
                    <a:srgbClr val="36383D"/>
                  </a:solidFill>
                  <a:latin typeface="+mn-ea"/>
                </a:rPr>
                <a:t>目标函数：</a:t>
              </a:r>
            </a:p>
          </p:txBody>
        </p:sp>
      </p:grpSp>
      <p:grpSp>
        <p:nvGrpSpPr>
          <p:cNvPr id="38" name="组合 9"/>
          <p:cNvGrpSpPr/>
          <p:nvPr/>
        </p:nvGrpSpPr>
        <p:grpSpPr>
          <a:xfrm>
            <a:off x="1989203" y="3574462"/>
            <a:ext cx="3318247" cy="369332"/>
            <a:chOff x="207951" y="4005928"/>
            <a:chExt cx="3318247" cy="369332"/>
          </a:xfrm>
        </p:grpSpPr>
        <p:sp>
          <p:nvSpPr>
            <p:cNvPr id="1048607" name="文本框 52"/>
            <p:cNvSpPr txBox="1">
              <a:spLocks noChangeAspect="1" noMove="1" noResize="1" noRot="1" noAdjustHandles="1" noEditPoints="1" noChangeArrowheads="1" noChangeShapeType="1" noTextEdit="1"/>
            </p:cNvSpPr>
            <p:nvPr/>
          </p:nvSpPr>
          <p:spPr>
            <a:xfrm>
              <a:off x="923241" y="4052095"/>
              <a:ext cx="2602957" cy="276999"/>
            </a:xfrm>
            <a:prstGeom prst="rect"/>
            <a:blipFill>
              <a:blip xmlns:r="http://schemas.openxmlformats.org/officeDocument/2006/relationships" r:embed="rId7"/>
              <a:stretch>
                <a:fillRect l="-1639" b="-15556"/>
              </a:stretch>
            </a:blipFill>
          </p:spPr>
          <p:txBody>
            <a:bodyPr/>
            <a:p>
              <a:r>
                <a:rPr altLang="en-US" lang="zh-CN">
                  <a:noFill/>
                </a:rPr>
                <a:t> </a:t>
              </a:r>
            </a:p>
          </p:txBody>
        </p:sp>
        <p:sp>
          <p:nvSpPr>
            <p:cNvPr id="1048608" name="文本框 60"/>
            <p:cNvSpPr txBox="1"/>
            <p:nvPr/>
          </p:nvSpPr>
          <p:spPr>
            <a:xfrm>
              <a:off x="207951" y="4005928"/>
              <a:ext cx="877163" cy="369332"/>
            </a:xfrm>
            <a:prstGeom prst="rect"/>
            <a:noFill/>
          </p:spPr>
          <p:txBody>
            <a:bodyPr rtlCol="0" wrap="none">
              <a:spAutoFit/>
            </a:bodyPr>
            <a:p>
              <a:r>
                <a:rPr altLang="en-US" dirty="0" lang="zh-CN">
                  <a:solidFill>
                    <a:srgbClr val="36383D"/>
                  </a:solidFill>
                  <a:latin typeface="+mn-ea"/>
                </a:rPr>
                <a:t>梯度：</a:t>
              </a:r>
            </a:p>
          </p:txBody>
        </p:sp>
      </p:grpSp>
      <p:grpSp>
        <p:nvGrpSpPr>
          <p:cNvPr id="39" name="组合 10"/>
          <p:cNvGrpSpPr/>
          <p:nvPr/>
        </p:nvGrpSpPr>
        <p:grpSpPr>
          <a:xfrm>
            <a:off x="1989203" y="4089256"/>
            <a:ext cx="3740568" cy="636649"/>
            <a:chOff x="-122006" y="4623269"/>
            <a:chExt cx="3740568" cy="636649"/>
          </a:xfrm>
        </p:grpSpPr>
        <p:sp>
          <p:nvSpPr>
            <p:cNvPr id="1048609" name="矩形 59"/>
            <p:cNvSpPr>
              <a:spLocks noChangeAspect="1" noMove="1" noResize="1" noRot="1" noAdjustHandles="1" noEditPoints="1" noChangeArrowheads="1" noChangeShapeType="1" noTextEdit="1"/>
            </p:cNvSpPr>
            <p:nvPr/>
          </p:nvSpPr>
          <p:spPr>
            <a:xfrm>
              <a:off x="830876" y="4623269"/>
              <a:ext cx="2787686" cy="636649"/>
            </a:xfrm>
            <a:prstGeom prst="rect"/>
            <a:blipFill>
              <a:blip xmlns:r="http://schemas.openxmlformats.org/officeDocument/2006/relationships" r:embed="rId8"/>
              <a:stretch>
                <a:fillRect/>
              </a:stretch>
            </a:blipFill>
          </p:spPr>
          <p:txBody>
            <a:bodyPr/>
            <a:p>
              <a:r>
                <a:rPr altLang="en-US" lang="zh-CN">
                  <a:noFill/>
                </a:rPr>
                <a:t> </a:t>
              </a:r>
            </a:p>
          </p:txBody>
        </p:sp>
        <p:sp>
          <p:nvSpPr>
            <p:cNvPr id="1048610" name="文本框 61"/>
            <p:cNvSpPr txBox="1"/>
            <p:nvPr/>
          </p:nvSpPr>
          <p:spPr>
            <a:xfrm>
              <a:off x="-122006" y="4756927"/>
              <a:ext cx="1338828" cy="369332"/>
            </a:xfrm>
            <a:prstGeom prst="rect"/>
            <a:noFill/>
          </p:spPr>
          <p:txBody>
            <a:bodyPr rtlCol="0" wrap="none">
              <a:spAutoFit/>
            </a:bodyPr>
            <a:p>
              <a:r>
                <a:rPr altLang="en-US" dirty="0" lang="zh-CN">
                  <a:solidFill>
                    <a:srgbClr val="36383D"/>
                  </a:solidFill>
                  <a:latin typeface="+mn-ea"/>
                </a:rPr>
                <a:t>梯度分量：</a:t>
              </a:r>
            </a:p>
          </p:txBody>
        </p:sp>
      </p:grpSp>
      <p:sp>
        <p:nvSpPr>
          <p:cNvPr id="1048611" name="文本框 62"/>
          <p:cNvSpPr txBox="1"/>
          <p:nvPr/>
        </p:nvSpPr>
        <p:spPr>
          <a:xfrm>
            <a:off x="7940708" y="4365101"/>
            <a:ext cx="3179732" cy="1424940"/>
          </a:xfrm>
          <a:prstGeom prst="rect"/>
          <a:noFill/>
          <a:ln w="57150" cap="rnd">
            <a:solidFill>
              <a:srgbClr val="00B050"/>
            </a:solidFill>
          </a:ln>
        </p:spPr>
        <p:style>
          <a:lnRef idx="0">
            <a:scrgbClr r="0" g="0" b="0"/>
          </a:lnRef>
          <a:fillRef idx="0">
            <a:scrgbClr r="0" g="0" b="0"/>
          </a:fillRef>
          <a:effectRef idx="0">
            <a:scrgbClr r="0" g="0" b="0"/>
          </a:effectRef>
          <a:fontRef idx="minor">
            <a:schemeClr val="lt1"/>
          </a:fontRef>
        </p:style>
        <p:txBody>
          <a:bodyPr rtlCol="0" wrap="square">
            <a:spAutoFit/>
          </a:bodyPr>
          <a:p>
            <a:r>
              <a:rPr altLang="en-US" b="1" dirty="0" kumimoji="1" lang="zh-CN">
                <a:solidFill>
                  <a:srgbClr val="36383D"/>
                </a:solidFill>
              </a:rPr>
              <a:t>本例中为了计算梯度值，我们需要四个改变参数后演化出来的能量值和一个迭代之前的能量值，所以我们可以将求解梯度过程分</a:t>
            </a:r>
            <a:r>
              <a:rPr altLang="en-US" b="1" dirty="0" kumimoji="1" lang="zh-CN">
                <a:solidFill>
                  <a:srgbClr val="FF0000"/>
                </a:solidFill>
              </a:rPr>
              <a:t>五个</a:t>
            </a:r>
            <a:r>
              <a:rPr altLang="en-US" b="1" dirty="0" kumimoji="1" lang="zh-CN">
                <a:solidFill>
                  <a:srgbClr val="36383D"/>
                </a:solidFill>
              </a:rPr>
              <a:t>线程计算</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grpSp>
        <p:nvGrpSpPr>
          <p:cNvPr id="41" name="组合 87"/>
          <p:cNvGrpSpPr/>
          <p:nvPr/>
        </p:nvGrpSpPr>
        <p:grpSpPr>
          <a:xfrm>
            <a:off x="1465469" y="2266767"/>
            <a:ext cx="9350037" cy="3951231"/>
            <a:chOff x="1465469" y="2266767"/>
            <a:chExt cx="9350037" cy="3951231"/>
          </a:xfrm>
        </p:grpSpPr>
        <p:sp>
          <p:nvSpPr>
            <p:cNvPr id="1048612" name="文本框 10"/>
            <p:cNvSpPr txBox="1"/>
            <p:nvPr/>
          </p:nvSpPr>
          <p:spPr>
            <a:xfrm>
              <a:off x="4733958" y="2266767"/>
              <a:ext cx="2621280" cy="447040"/>
            </a:xfrm>
            <a:prstGeom prst="rect"/>
            <a:noFill/>
          </p:spPr>
          <p:txBody>
            <a:bodyPr rtlCol="0" wrap="none">
              <a:spAutoFit/>
            </a:bodyPr>
            <a:p>
              <a:r>
                <a:rPr altLang="en-US" b="1" dirty="0" sz="2400" kumimoji="1" lang="zh-CN">
                  <a:solidFill>
                    <a:srgbClr val="36383D"/>
                  </a:solidFill>
                </a:rPr>
                <a:t>量子演化（模拟）</a:t>
              </a:r>
            </a:p>
          </p:txBody>
        </p:sp>
        <p:sp>
          <p:nvSpPr>
            <p:cNvPr id="1048613" name="右箭头 9"/>
            <p:cNvSpPr/>
            <p:nvPr/>
          </p:nvSpPr>
          <p:spPr>
            <a:xfrm>
              <a:off x="2257282" y="3792280"/>
              <a:ext cx="1701864" cy="471856"/>
            </a:xfrm>
            <a:prstGeom prst="rightArrow"/>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zh-CN"/>
            </a:p>
          </p:txBody>
        </p:sp>
        <p:sp>
          <p:nvSpPr>
            <p:cNvPr id="1048614" name="右箭头 11"/>
            <p:cNvSpPr/>
            <p:nvPr/>
          </p:nvSpPr>
          <p:spPr>
            <a:xfrm>
              <a:off x="8611890" y="3788529"/>
              <a:ext cx="1561269" cy="471856"/>
            </a:xfrm>
            <a:prstGeom prst="rightArrow"/>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zh-CN"/>
            </a:p>
          </p:txBody>
        </p:sp>
        <p:sp>
          <p:nvSpPr>
            <p:cNvPr id="1048615" name="文本框 12"/>
            <p:cNvSpPr txBox="1"/>
            <p:nvPr/>
          </p:nvSpPr>
          <p:spPr>
            <a:xfrm>
              <a:off x="1465469" y="3808333"/>
              <a:ext cx="742511" cy="369332"/>
            </a:xfrm>
            <a:prstGeom prst="rect"/>
            <a:noFill/>
          </p:spPr>
          <p:txBody>
            <a:bodyPr rtlCol="0" wrap="none">
              <a:spAutoFit/>
            </a:bodyPr>
            <a:p>
              <a:r>
                <a:rPr altLang="zh-CN" dirty="0" kumimoji="1" lang="en-US"/>
                <a:t>Begin</a:t>
              </a:r>
              <a:endParaRPr altLang="en-US" dirty="0" kumimoji="1" lang="zh-CN"/>
            </a:p>
          </p:txBody>
        </p:sp>
        <p:sp>
          <p:nvSpPr>
            <p:cNvPr id="1048616" name="矩形 13"/>
            <p:cNvSpPr>
              <a:spLocks noChangeAspect="1" noMove="1" noResize="1" noRot="1" noAdjustHandles="1" noEditPoints="1" noChangeArrowheads="1" noChangeShapeType="1" noTextEdit="1"/>
            </p:cNvSpPr>
            <p:nvPr/>
          </p:nvSpPr>
          <p:spPr>
            <a:xfrm>
              <a:off x="8112154" y="3855758"/>
              <a:ext cx="538353" cy="369332"/>
            </a:xfrm>
            <a:prstGeom prst="rect"/>
            <a:blipFill>
              <a:blip xmlns:r="http://schemas.openxmlformats.org/officeDocument/2006/relationships" r:embed="rId1"/>
              <a:stretch>
                <a:fillRect/>
              </a:stretch>
            </a:blipFill>
          </p:spPr>
          <p:txBody>
            <a:bodyPr/>
            <a:p>
              <a:r>
                <a:rPr altLang="en-US" lang="zh-CN">
                  <a:noFill/>
                </a:rPr>
                <a:t> </a:t>
              </a:r>
            </a:p>
          </p:txBody>
        </p:sp>
        <p:sp>
          <p:nvSpPr>
            <p:cNvPr id="1048617" name="手杖形箭头 14"/>
            <p:cNvSpPr/>
            <p:nvPr/>
          </p:nvSpPr>
          <p:spPr>
            <a:xfrm rot="10800000">
              <a:off x="2679294" y="4235604"/>
              <a:ext cx="6833412" cy="1533258"/>
            </a:xfrm>
            <a:prstGeom prst="uturnArrow">
              <a:avLst>
                <a:gd name="adj1" fmla="val 20023"/>
                <a:gd name="adj2" fmla="val 22191"/>
                <a:gd name="adj3" fmla="val 22284"/>
                <a:gd name="adj4" fmla="val 43495"/>
                <a:gd name="adj5" fmla="val 100000"/>
              </a:avLst>
            </a:prstGeom>
            <a:gradFill>
              <a:gsLst>
                <a:gs pos="0">
                  <a:srgbClr val="00B050">
                    <a:lumMod val="67000"/>
                    <a:lumOff val="33000"/>
                  </a:srgbClr>
                </a:gs>
                <a:gs pos="100000">
                  <a:srgbClr val="C00000">
                    <a:lumMod val="54000"/>
                    <a:lumOff val="46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zh-CN">
                <a:solidFill>
                  <a:schemeClr val="tx1"/>
                </a:solidFill>
              </a:endParaRPr>
            </a:p>
          </p:txBody>
        </p:sp>
        <p:sp>
          <p:nvSpPr>
            <p:cNvPr id="1048618" name="文本框 15"/>
            <p:cNvSpPr txBox="1"/>
            <p:nvPr/>
          </p:nvSpPr>
          <p:spPr>
            <a:xfrm>
              <a:off x="10255737" y="3815242"/>
              <a:ext cx="559769" cy="369332"/>
            </a:xfrm>
            <a:prstGeom prst="rect"/>
            <a:noFill/>
          </p:spPr>
          <p:txBody>
            <a:bodyPr rtlCol="0" wrap="none">
              <a:spAutoFit/>
            </a:bodyPr>
            <a:p>
              <a:r>
                <a:rPr altLang="zh-CN" dirty="0" kumimoji="1" lang="en-US"/>
                <a:t>End</a:t>
              </a:r>
              <a:endParaRPr altLang="en-US" dirty="0" kumimoji="1" lang="zh-CN"/>
            </a:p>
          </p:txBody>
        </p:sp>
        <p:sp>
          <p:nvSpPr>
            <p:cNvPr id="1048619" name="文本框 16"/>
            <p:cNvSpPr txBox="1"/>
            <p:nvPr/>
          </p:nvSpPr>
          <p:spPr>
            <a:xfrm>
              <a:off x="8563559" y="3522156"/>
              <a:ext cx="1620957" cy="338554"/>
            </a:xfrm>
            <a:prstGeom prst="rect"/>
            <a:noFill/>
          </p:spPr>
          <p:txBody>
            <a:bodyPr rtlCol="0" wrap="none">
              <a:spAutoFit/>
            </a:bodyPr>
            <a:p>
              <a:r>
                <a:rPr altLang="en-US" dirty="0" sz="1600" kumimoji="1" lang="zh-CN"/>
                <a:t>达到收敛条件？</a:t>
              </a:r>
            </a:p>
          </p:txBody>
        </p:sp>
        <p:sp>
          <p:nvSpPr>
            <p:cNvPr id="1048620" name="文本框 17"/>
            <p:cNvSpPr txBox="1"/>
            <p:nvPr/>
          </p:nvSpPr>
          <p:spPr>
            <a:xfrm>
              <a:off x="9699084" y="4141278"/>
              <a:ext cx="579005" cy="338554"/>
            </a:xfrm>
            <a:prstGeom prst="rect"/>
            <a:noFill/>
          </p:spPr>
          <p:txBody>
            <a:bodyPr rtlCol="0" wrap="none">
              <a:spAutoFit/>
            </a:bodyPr>
            <a:p>
              <a:r>
                <a:rPr altLang="zh-CN" dirty="0" sz="1600" kumimoji="1" lang="en-US"/>
                <a:t>True</a:t>
              </a:r>
              <a:endParaRPr altLang="en-US" dirty="0" sz="1400" kumimoji="1" lang="zh-CN"/>
            </a:p>
          </p:txBody>
        </p:sp>
        <p:sp>
          <p:nvSpPr>
            <p:cNvPr id="1048621" name="文本框 18"/>
            <p:cNvSpPr txBox="1"/>
            <p:nvPr/>
          </p:nvSpPr>
          <p:spPr>
            <a:xfrm>
              <a:off x="8635163" y="4439828"/>
              <a:ext cx="665480" cy="332741"/>
            </a:xfrm>
            <a:prstGeom prst="rect"/>
            <a:noFill/>
          </p:spPr>
          <p:txBody>
            <a:bodyPr rtlCol="0" wrap="none">
              <a:spAutoFit/>
            </a:bodyPr>
            <a:p>
              <a:r>
                <a:rPr altLang="zh-CN" dirty="0" sz="1600" kumimoji="1" lang="en-US"/>
                <a:t>False</a:t>
              </a:r>
              <a:endParaRPr altLang="en-US" dirty="0" sz="1400" kumimoji="1" lang="zh-CN"/>
            </a:p>
          </p:txBody>
        </p:sp>
        <p:sp>
          <p:nvSpPr>
            <p:cNvPr id="1048622" name="文本框 19"/>
            <p:cNvSpPr txBox="1"/>
            <p:nvPr/>
          </p:nvSpPr>
          <p:spPr>
            <a:xfrm>
              <a:off x="4989391" y="5756333"/>
              <a:ext cx="2031325" cy="461665"/>
            </a:xfrm>
            <a:prstGeom prst="rect"/>
            <a:gradFill>
              <a:gsLst>
                <a:gs pos="0">
                  <a:srgbClr val="C00000">
                    <a:lumMod val="54000"/>
                    <a:lumOff val="46000"/>
                  </a:srgbClr>
                </a:gs>
                <a:gs pos="100000">
                  <a:srgbClr val="00B050">
                    <a:lumMod val="67000"/>
                    <a:lumOff val="33000"/>
                  </a:srgbClr>
                </a:gs>
              </a:gsLst>
              <a:lin ang="0" scaled="0"/>
            </a:gradFill>
            <a:ln>
              <a:noFill/>
            </a:ln>
          </p:spPr>
          <p:txBody>
            <a:bodyPr rtlCol="0" wrap="none">
              <a:spAutoFit/>
            </a:bodyPr>
            <a:p>
              <a:r>
                <a:rPr altLang="en-US" b="1" dirty="0" sz="2400" kumimoji="1" lang="zh-CN">
                  <a:solidFill>
                    <a:schemeClr val="accent1">
                      <a:lumMod val="75000"/>
                    </a:schemeClr>
                  </a:solidFill>
                </a:rPr>
                <a:t>经典算法递归</a:t>
              </a:r>
            </a:p>
          </p:txBody>
        </p:sp>
        <p:grpSp>
          <p:nvGrpSpPr>
            <p:cNvPr id="42" name="组合 20"/>
            <p:cNvGrpSpPr/>
            <p:nvPr/>
          </p:nvGrpSpPr>
          <p:grpSpPr>
            <a:xfrm>
              <a:off x="4066776" y="3147259"/>
              <a:ext cx="755844" cy="1771093"/>
              <a:chOff x="4616824" y="1550894"/>
              <a:chExt cx="1837764" cy="1604683"/>
            </a:xfrm>
          </p:grpSpPr>
          <p:cxnSp>
            <p:nvCxnSpPr>
              <p:cNvPr id="3145753" name="直线箭头连接符 21"/>
              <p:cNvCxnSpPr>
                <a:cxnSpLocks/>
              </p:cNvCxnSpPr>
              <p:nvPr/>
            </p:nvCxnSpPr>
            <p:spPr>
              <a:xfrm flipV="1">
                <a:off x="4616824" y="1550894"/>
                <a:ext cx="1837764" cy="1"/>
              </a:xfrm>
              <a:prstGeom prst="straightConnector1"/>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45754" name="直线箭头连接符 22"/>
              <p:cNvCxnSpPr>
                <a:cxnSpLocks/>
              </p:cNvCxnSpPr>
              <p:nvPr/>
            </p:nvCxnSpPr>
            <p:spPr>
              <a:xfrm flipV="1">
                <a:off x="4616824" y="1952065"/>
                <a:ext cx="1837764" cy="1"/>
              </a:xfrm>
              <a:prstGeom prst="straightConnector1"/>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45755" name="直线箭头连接符 23"/>
              <p:cNvCxnSpPr>
                <a:cxnSpLocks/>
              </p:cNvCxnSpPr>
              <p:nvPr/>
            </p:nvCxnSpPr>
            <p:spPr>
              <a:xfrm flipV="1">
                <a:off x="4616824" y="2353236"/>
                <a:ext cx="1837764" cy="1"/>
              </a:xfrm>
              <a:prstGeom prst="straightConnector1"/>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45756" name="直线箭头连接符 24"/>
              <p:cNvCxnSpPr>
                <a:cxnSpLocks/>
              </p:cNvCxnSpPr>
              <p:nvPr/>
            </p:nvCxnSpPr>
            <p:spPr>
              <a:xfrm flipV="1">
                <a:off x="4616824" y="2754407"/>
                <a:ext cx="1837764" cy="1"/>
              </a:xfrm>
              <a:prstGeom prst="straightConnector1"/>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45757" name="直线箭头连接符 25"/>
              <p:cNvCxnSpPr>
                <a:cxnSpLocks/>
              </p:cNvCxnSpPr>
              <p:nvPr/>
            </p:nvCxnSpPr>
            <p:spPr>
              <a:xfrm flipV="1">
                <a:off x="4616824" y="3155576"/>
                <a:ext cx="1837764" cy="1"/>
              </a:xfrm>
              <a:prstGeom prst="straightConnector1"/>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45758" name="直线连接符 26"/>
              <p:cNvCxnSpPr>
                <a:cxnSpLocks/>
              </p:cNvCxnSpPr>
              <p:nvPr/>
            </p:nvCxnSpPr>
            <p:spPr>
              <a:xfrm>
                <a:off x="4683445" y="1550894"/>
                <a:ext cx="0" cy="1604682"/>
              </a:xfrm>
              <a:prstGeom prst="line"/>
              <a:ln w="539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3" name="组合 27"/>
            <p:cNvGrpSpPr/>
            <p:nvPr/>
          </p:nvGrpSpPr>
          <p:grpSpPr>
            <a:xfrm>
              <a:off x="7040907" y="3083380"/>
              <a:ext cx="1172244" cy="1881332"/>
              <a:chOff x="5181600" y="1510553"/>
              <a:chExt cx="1497108" cy="1479176"/>
            </a:xfrm>
          </p:grpSpPr>
          <p:cxnSp>
            <p:nvCxnSpPr>
              <p:cNvPr id="3145759" name="直线箭头连接符 28"/>
              <p:cNvCxnSpPr>
                <a:cxnSpLocks/>
              </p:cNvCxnSpPr>
              <p:nvPr/>
            </p:nvCxnSpPr>
            <p:spPr>
              <a:xfrm>
                <a:off x="5181600" y="1510553"/>
                <a:ext cx="1497108" cy="739588"/>
              </a:xfrm>
              <a:prstGeom prst="straightConnector1"/>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45760" name="直线箭头连接符 29"/>
              <p:cNvCxnSpPr>
                <a:cxnSpLocks/>
              </p:cNvCxnSpPr>
              <p:nvPr/>
            </p:nvCxnSpPr>
            <p:spPr>
              <a:xfrm>
                <a:off x="5181600" y="1880347"/>
                <a:ext cx="1497108" cy="369794"/>
              </a:xfrm>
              <a:prstGeom prst="straightConnector1"/>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45761" name="直线箭头连接符 30"/>
              <p:cNvCxnSpPr>
                <a:cxnSpLocks/>
              </p:cNvCxnSpPr>
              <p:nvPr/>
            </p:nvCxnSpPr>
            <p:spPr>
              <a:xfrm>
                <a:off x="5181600" y="2250141"/>
                <a:ext cx="1497108" cy="0"/>
              </a:xfrm>
              <a:prstGeom prst="straightConnector1"/>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45762" name="直线箭头连接符 31"/>
              <p:cNvCxnSpPr>
                <a:cxnSpLocks/>
              </p:cNvCxnSpPr>
              <p:nvPr/>
            </p:nvCxnSpPr>
            <p:spPr>
              <a:xfrm flipV="1">
                <a:off x="5181600" y="2250141"/>
                <a:ext cx="1497108" cy="369794"/>
              </a:xfrm>
              <a:prstGeom prst="straightConnector1"/>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45763" name="直线箭头连接符 32"/>
              <p:cNvCxnSpPr>
                <a:cxnSpLocks/>
              </p:cNvCxnSpPr>
              <p:nvPr/>
            </p:nvCxnSpPr>
            <p:spPr>
              <a:xfrm flipV="1">
                <a:off x="5181600" y="2250141"/>
                <a:ext cx="1497108" cy="739588"/>
              </a:xfrm>
              <a:prstGeom prst="straightConnector1"/>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048623" name="文本框 33"/>
            <p:cNvSpPr txBox="1"/>
            <p:nvPr/>
          </p:nvSpPr>
          <p:spPr>
            <a:xfrm>
              <a:off x="3532734" y="2714048"/>
              <a:ext cx="1338828" cy="369332"/>
            </a:xfrm>
            <a:prstGeom prst="rect"/>
            <a:noFill/>
          </p:spPr>
          <p:txBody>
            <a:bodyPr rtlCol="0" wrap="none">
              <a:spAutoFit/>
            </a:bodyPr>
            <a:p>
              <a:r>
                <a:rPr altLang="en-US" b="1" dirty="0" kumimoji="1" lang="zh-CN">
                  <a:solidFill>
                    <a:srgbClr val="C00000"/>
                  </a:solidFill>
                </a:rPr>
                <a:t>并行求能量</a:t>
              </a:r>
            </a:p>
          </p:txBody>
        </p:sp>
        <p:sp>
          <p:nvSpPr>
            <p:cNvPr id="1048624" name="文本框 70"/>
            <p:cNvSpPr txBox="1"/>
            <p:nvPr/>
          </p:nvSpPr>
          <p:spPr>
            <a:xfrm>
              <a:off x="7115579" y="2712132"/>
              <a:ext cx="1569660" cy="369332"/>
            </a:xfrm>
            <a:prstGeom prst="rect"/>
            <a:noFill/>
          </p:spPr>
          <p:txBody>
            <a:bodyPr rtlCol="0" wrap="none">
              <a:spAutoFit/>
            </a:bodyPr>
            <a:p>
              <a:r>
                <a:rPr altLang="en-US" dirty="0" kumimoji="1" lang="zh-CN">
                  <a:solidFill>
                    <a:srgbClr val="00B050"/>
                  </a:solidFill>
                </a:rPr>
                <a:t>后处理求梯度</a:t>
              </a:r>
            </a:p>
          </p:txBody>
        </p:sp>
        <p:grpSp>
          <p:nvGrpSpPr>
            <p:cNvPr id="44" name="组合 84"/>
            <p:cNvGrpSpPr/>
            <p:nvPr/>
          </p:nvGrpSpPr>
          <p:grpSpPr>
            <a:xfrm>
              <a:off x="4961502" y="2959625"/>
              <a:ext cx="2053735" cy="2125267"/>
              <a:chOff x="4133801" y="2959625"/>
              <a:chExt cx="2053735" cy="2125267"/>
            </a:xfrm>
          </p:grpSpPr>
          <p:grpSp>
            <p:nvGrpSpPr>
              <p:cNvPr id="45" name="组合 3"/>
              <p:cNvGrpSpPr/>
              <p:nvPr/>
            </p:nvGrpSpPr>
            <p:grpSpPr>
              <a:xfrm>
                <a:off x="4133801" y="2959625"/>
                <a:ext cx="1356845" cy="2100338"/>
                <a:chOff x="7654942" y="3501341"/>
                <a:chExt cx="1356845" cy="2100338"/>
              </a:xfrm>
              <a:noFill/>
            </p:grpSpPr>
            <p:sp>
              <p:nvSpPr>
                <p:cNvPr id="1048625" name="矩形 9"/>
                <p:cNvSpPr>
                  <a:spLocks noChangeAspect="1" noMove="1" noResize="1" noRot="1" noAdjustHandles="1" noEditPoints="1" noChangeArrowheads="1" noChangeShapeType="1" noTextEdit="1"/>
                </p:cNvSpPr>
                <p:nvPr/>
              </p:nvSpPr>
              <p:spPr>
                <a:xfrm>
                  <a:off x="7654942" y="3934092"/>
                  <a:ext cx="1351524" cy="369332"/>
                </a:xfrm>
                <a:prstGeom prst="rect"/>
                <a:blipFill rotWithShape="1">
                  <a:blip xmlns:r="http://schemas.openxmlformats.org/officeDocument/2006/relationships" r:embed="rId2"/>
                  <a:stretch>
                    <a:fillRect/>
                  </a:stretch>
                </a:blipFill>
                <a:ln>
                  <a:noFill/>
                </a:ln>
              </p:spPr>
              <p:txBody>
                <a:bodyPr/>
                <a:p>
                  <a:r>
                    <a:rPr altLang="en-US" lang="zh-CN">
                      <a:noFill/>
                    </a:rPr>
                    <a:t> </a:t>
                  </a:r>
                  <a:endParaRPr altLang="en-US" lang="zh-CN">
                    <a:noFill/>
                  </a:endParaRPr>
                </a:p>
              </p:txBody>
            </p:sp>
            <p:sp>
              <p:nvSpPr>
                <p:cNvPr id="1048626" name="矩形 10"/>
                <p:cNvSpPr>
                  <a:spLocks noChangeAspect="1" noMove="1" noResize="1" noRot="1" noAdjustHandles="1" noEditPoints="1" noChangeArrowheads="1" noChangeShapeType="1" noTextEdit="1"/>
                </p:cNvSpPr>
                <p:nvPr/>
              </p:nvSpPr>
              <p:spPr>
                <a:xfrm>
                  <a:off x="7654942" y="3501341"/>
                  <a:ext cx="728661" cy="369332"/>
                </a:xfrm>
                <a:prstGeom prst="rect"/>
                <a:blipFill rotWithShape="1">
                  <a:blip xmlns:r="http://schemas.openxmlformats.org/officeDocument/2006/relationships" r:embed="rId3"/>
                  <a:stretch>
                    <a:fillRect/>
                  </a:stretch>
                </a:blipFill>
                <a:ln>
                  <a:noFill/>
                </a:ln>
              </p:spPr>
              <p:txBody>
                <a:bodyPr/>
                <a:p>
                  <a:r>
                    <a:rPr altLang="en-US" lang="zh-CN">
                      <a:noFill/>
                    </a:rPr>
                    <a:t> </a:t>
                  </a:r>
                  <a:endParaRPr altLang="en-US" lang="zh-CN">
                    <a:noFill/>
                  </a:endParaRPr>
                </a:p>
              </p:txBody>
            </p:sp>
            <p:sp>
              <p:nvSpPr>
                <p:cNvPr id="1048627" name="矩形 52"/>
                <p:cNvSpPr>
                  <a:spLocks noChangeAspect="1" noMove="1" noResize="1" noRot="1" noAdjustHandles="1" noEditPoints="1" noChangeArrowheads="1" noChangeShapeType="1" noTextEdit="1"/>
                </p:cNvSpPr>
                <p:nvPr/>
              </p:nvSpPr>
              <p:spPr>
                <a:xfrm>
                  <a:off x="7654942" y="4366844"/>
                  <a:ext cx="1356845" cy="369332"/>
                </a:xfrm>
                <a:prstGeom prst="rect"/>
                <a:blipFill rotWithShape="1">
                  <a:blip xmlns:r="http://schemas.openxmlformats.org/officeDocument/2006/relationships" r:embed="rId4"/>
                  <a:stretch>
                    <a:fillRect/>
                  </a:stretch>
                </a:blipFill>
                <a:ln>
                  <a:noFill/>
                </a:ln>
              </p:spPr>
              <p:txBody>
                <a:bodyPr/>
                <a:p>
                  <a:r>
                    <a:rPr altLang="en-US" lang="zh-CN">
                      <a:noFill/>
                    </a:rPr>
                    <a:t> </a:t>
                  </a:r>
                  <a:endParaRPr altLang="en-US" lang="zh-CN">
                    <a:noFill/>
                  </a:endParaRPr>
                </a:p>
              </p:txBody>
            </p:sp>
            <p:sp>
              <p:nvSpPr>
                <p:cNvPr id="1048628" name="矩形 59"/>
                <p:cNvSpPr>
                  <a:spLocks noChangeAspect="1" noMove="1" noResize="1" noRot="1" noAdjustHandles="1" noEditPoints="1" noChangeArrowheads="1" noChangeShapeType="1" noTextEdit="1"/>
                </p:cNvSpPr>
                <p:nvPr/>
              </p:nvSpPr>
              <p:spPr>
                <a:xfrm>
                  <a:off x="7654942" y="4799596"/>
                  <a:ext cx="1356845" cy="369332"/>
                </a:xfrm>
                <a:prstGeom prst="rect"/>
                <a:blipFill rotWithShape="1">
                  <a:blip xmlns:r="http://schemas.openxmlformats.org/officeDocument/2006/relationships" r:embed="rId5"/>
                  <a:stretch>
                    <a:fillRect/>
                  </a:stretch>
                </a:blipFill>
                <a:ln>
                  <a:noFill/>
                </a:ln>
              </p:spPr>
              <p:txBody>
                <a:bodyPr/>
                <a:p>
                  <a:r>
                    <a:rPr altLang="en-US" lang="zh-CN">
                      <a:noFill/>
                    </a:rPr>
                    <a:t> </a:t>
                  </a:r>
                  <a:endParaRPr altLang="en-US" lang="zh-CN">
                    <a:noFill/>
                  </a:endParaRPr>
                </a:p>
              </p:txBody>
            </p:sp>
            <p:sp>
              <p:nvSpPr>
                <p:cNvPr id="1048629" name="矩形 60"/>
                <p:cNvSpPr>
                  <a:spLocks noChangeAspect="1" noMove="1" noResize="1" noRot="1" noAdjustHandles="1" noEditPoints="1" noChangeArrowheads="1" noChangeShapeType="1" noTextEdit="1"/>
                </p:cNvSpPr>
                <p:nvPr/>
              </p:nvSpPr>
              <p:spPr>
                <a:xfrm>
                  <a:off x="7654942" y="5232347"/>
                  <a:ext cx="1351459" cy="369332"/>
                </a:xfrm>
                <a:prstGeom prst="rect"/>
                <a:blipFill rotWithShape="1">
                  <a:blip xmlns:r="http://schemas.openxmlformats.org/officeDocument/2006/relationships" r:embed="rId6"/>
                  <a:stretch>
                    <a:fillRect/>
                  </a:stretch>
                </a:blipFill>
                <a:ln>
                  <a:noFill/>
                </a:ln>
              </p:spPr>
              <p:txBody>
                <a:bodyPr/>
                <a:p>
                  <a:r>
                    <a:rPr altLang="en-US" lang="zh-CN">
                      <a:noFill/>
                    </a:rPr>
                    <a:t> </a:t>
                  </a:r>
                  <a:endParaRPr altLang="en-US" lang="zh-CN">
                    <a:noFill/>
                  </a:endParaRPr>
                </a:p>
              </p:txBody>
            </p:sp>
          </p:grpSp>
          <p:grpSp>
            <p:nvGrpSpPr>
              <p:cNvPr id="46" name="组合 72"/>
              <p:cNvGrpSpPr/>
              <p:nvPr/>
            </p:nvGrpSpPr>
            <p:grpSpPr>
              <a:xfrm>
                <a:off x="5319636" y="2960958"/>
                <a:ext cx="867900" cy="2123934"/>
                <a:chOff x="5319636" y="2960958"/>
                <a:chExt cx="867900" cy="2123934"/>
              </a:xfrm>
            </p:grpSpPr>
            <p:sp>
              <p:nvSpPr>
                <p:cNvPr id="1048630" name="矩形 65"/>
                <p:cNvSpPr/>
                <p:nvPr/>
              </p:nvSpPr>
              <p:spPr>
                <a:xfrm>
                  <a:off x="5323197" y="2960958"/>
                  <a:ext cx="864339" cy="369332"/>
                </a:xfrm>
                <a:prstGeom prst="rect"/>
              </p:spPr>
              <p:txBody>
                <a:bodyPr wrap="none">
                  <a:spAutoFit/>
                </a:bodyPr>
                <a:p>
                  <a:r>
                    <a:rPr altLang="zh-CN" dirty="0" lang="en-US">
                      <a:solidFill>
                        <a:srgbClr val="85B6E3"/>
                      </a:solidFill>
                      <a:latin typeface="Arial" panose="020B0604020202020204" pitchFamily="34" charset="0"/>
                      <a:cs typeface="Arial" panose="020B0604020202020204" pitchFamily="34" charset="0"/>
                      <a:sym typeface="+mn-ea"/>
                    </a:rPr>
                    <a:t>task_0</a:t>
                  </a:r>
                  <a:endParaRPr altLang="en-US" dirty="0" lang="zh-CN"/>
                </a:p>
              </p:txBody>
            </p:sp>
            <p:sp>
              <p:nvSpPr>
                <p:cNvPr id="1048631" name="矩形 66"/>
                <p:cNvSpPr/>
                <p:nvPr/>
              </p:nvSpPr>
              <p:spPr>
                <a:xfrm>
                  <a:off x="5323197" y="3399609"/>
                  <a:ext cx="864339" cy="369332"/>
                </a:xfrm>
                <a:prstGeom prst="rect"/>
              </p:spPr>
              <p:txBody>
                <a:bodyPr wrap="none">
                  <a:spAutoFit/>
                </a:bodyPr>
                <a:p>
                  <a:r>
                    <a:rPr altLang="zh-CN" dirty="0" lang="en-US">
                      <a:solidFill>
                        <a:srgbClr val="85B6E3"/>
                      </a:solidFill>
                      <a:latin typeface="Arial" panose="020B0604020202020204" pitchFamily="34" charset="0"/>
                      <a:cs typeface="Arial" panose="020B0604020202020204" pitchFamily="34" charset="0"/>
                      <a:sym typeface="+mn-ea"/>
                    </a:rPr>
                    <a:t>task_1</a:t>
                  </a:r>
                  <a:endParaRPr altLang="en-US" dirty="0" lang="zh-CN"/>
                </a:p>
              </p:txBody>
            </p:sp>
            <p:sp>
              <p:nvSpPr>
                <p:cNvPr id="1048632" name="矩形 67"/>
                <p:cNvSpPr/>
                <p:nvPr/>
              </p:nvSpPr>
              <p:spPr>
                <a:xfrm>
                  <a:off x="5323197" y="3838260"/>
                  <a:ext cx="864339" cy="369332"/>
                </a:xfrm>
                <a:prstGeom prst="rect"/>
              </p:spPr>
              <p:txBody>
                <a:bodyPr wrap="none">
                  <a:spAutoFit/>
                </a:bodyPr>
                <a:p>
                  <a:r>
                    <a:rPr altLang="zh-CN" dirty="0" lang="en-US">
                      <a:solidFill>
                        <a:srgbClr val="85B6E3"/>
                      </a:solidFill>
                      <a:latin typeface="Arial" panose="020B0604020202020204" pitchFamily="34" charset="0"/>
                      <a:cs typeface="Arial" panose="020B0604020202020204" pitchFamily="34" charset="0"/>
                      <a:sym typeface="+mn-ea"/>
                    </a:rPr>
                    <a:t>task_2</a:t>
                  </a:r>
                  <a:endParaRPr altLang="en-US" dirty="0" lang="zh-CN"/>
                </a:p>
              </p:txBody>
            </p:sp>
            <p:sp>
              <p:nvSpPr>
                <p:cNvPr id="1048633" name="矩形 68"/>
                <p:cNvSpPr/>
                <p:nvPr/>
              </p:nvSpPr>
              <p:spPr>
                <a:xfrm>
                  <a:off x="5323197" y="4276911"/>
                  <a:ext cx="864339" cy="369332"/>
                </a:xfrm>
                <a:prstGeom prst="rect"/>
              </p:spPr>
              <p:txBody>
                <a:bodyPr wrap="none">
                  <a:spAutoFit/>
                </a:bodyPr>
                <a:p>
                  <a:r>
                    <a:rPr altLang="zh-CN" dirty="0" lang="en-US">
                      <a:solidFill>
                        <a:srgbClr val="85B6E3"/>
                      </a:solidFill>
                      <a:latin typeface="Arial" panose="020B0604020202020204" pitchFamily="34" charset="0"/>
                      <a:cs typeface="Arial" panose="020B0604020202020204" pitchFamily="34" charset="0"/>
                      <a:sym typeface="+mn-ea"/>
                    </a:rPr>
                    <a:t>task_3</a:t>
                  </a:r>
                  <a:endParaRPr altLang="en-US" dirty="0" lang="zh-CN"/>
                </a:p>
              </p:txBody>
            </p:sp>
            <p:sp>
              <p:nvSpPr>
                <p:cNvPr id="1048634" name="矩形 69"/>
                <p:cNvSpPr/>
                <p:nvPr/>
              </p:nvSpPr>
              <p:spPr>
                <a:xfrm>
                  <a:off x="5319636" y="4715560"/>
                  <a:ext cx="864339" cy="369332"/>
                </a:xfrm>
                <a:prstGeom prst="rect"/>
              </p:spPr>
              <p:txBody>
                <a:bodyPr wrap="none">
                  <a:spAutoFit/>
                </a:bodyPr>
                <a:p>
                  <a:r>
                    <a:rPr altLang="zh-CN" dirty="0" lang="en-US">
                      <a:solidFill>
                        <a:srgbClr val="85B6E3"/>
                      </a:solidFill>
                      <a:latin typeface="Arial" panose="020B0604020202020204" pitchFamily="34" charset="0"/>
                      <a:cs typeface="Arial" panose="020B0604020202020204" pitchFamily="34" charset="0"/>
                      <a:sym typeface="+mn-ea"/>
                    </a:rPr>
                    <a:t>task_4</a:t>
                  </a:r>
                  <a:endParaRPr altLang="en-US" dirty="0" lang="zh-CN"/>
                </a:p>
              </p:txBody>
            </p:sp>
          </p:grpSp>
          <p:sp>
            <p:nvSpPr>
              <p:cNvPr id="1048635" name="矩形 71"/>
              <p:cNvSpPr/>
              <p:nvPr/>
            </p:nvSpPr>
            <p:spPr>
              <a:xfrm>
                <a:off x="4161316" y="2959625"/>
                <a:ext cx="1972115" cy="2100338"/>
              </a:xfrm>
              <a:prstGeom prst="rect"/>
              <a:noFill/>
              <a:ln w="69850">
                <a:solidFill>
                  <a:srgbClr val="36383D"/>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kumimoji="1" lang="zh-CN"/>
              </a:p>
            </p:txBody>
          </p:sp>
          <p:cxnSp>
            <p:nvCxnSpPr>
              <p:cNvPr id="3145764" name="直线连接符 76"/>
              <p:cNvCxnSpPr>
                <a:cxnSpLocks/>
              </p:cNvCxnSpPr>
              <p:nvPr/>
            </p:nvCxnSpPr>
            <p:spPr>
              <a:xfrm>
                <a:off x="5394586" y="2959625"/>
                <a:ext cx="0" cy="2100338"/>
              </a:xfrm>
              <a:prstGeom prst="line"/>
              <a:ln w="28575">
                <a:solidFill>
                  <a:schemeClr val="tx1">
                    <a:lumMod val="95000"/>
                    <a:lumOff val="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145765" name="直线连接符 77"/>
              <p:cNvCxnSpPr>
                <a:cxnSpLocks/>
              </p:cNvCxnSpPr>
              <p:nvPr/>
            </p:nvCxnSpPr>
            <p:spPr>
              <a:xfrm>
                <a:off x="4235172" y="3392376"/>
                <a:ext cx="1776928" cy="0"/>
              </a:xfrm>
              <a:prstGeom prst="line"/>
              <a:ln w="28575">
                <a:solidFill>
                  <a:schemeClr val="tx1">
                    <a:lumMod val="95000"/>
                    <a:lumOff val="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145766" name="直线连接符 80"/>
              <p:cNvCxnSpPr>
                <a:cxnSpLocks/>
              </p:cNvCxnSpPr>
              <p:nvPr/>
            </p:nvCxnSpPr>
            <p:spPr>
              <a:xfrm>
                <a:off x="4235172" y="3825424"/>
                <a:ext cx="1776928" cy="0"/>
              </a:xfrm>
              <a:prstGeom prst="line"/>
              <a:ln w="28575">
                <a:solidFill>
                  <a:schemeClr val="tx1">
                    <a:lumMod val="95000"/>
                    <a:lumOff val="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145767" name="直线连接符 81"/>
              <p:cNvCxnSpPr>
                <a:cxnSpLocks/>
              </p:cNvCxnSpPr>
              <p:nvPr/>
            </p:nvCxnSpPr>
            <p:spPr>
              <a:xfrm>
                <a:off x="4235172" y="4258472"/>
                <a:ext cx="1776928" cy="0"/>
              </a:xfrm>
              <a:prstGeom prst="line"/>
              <a:ln w="28575">
                <a:solidFill>
                  <a:schemeClr val="tx1">
                    <a:lumMod val="95000"/>
                    <a:lumOff val="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145768" name="直线连接符 83"/>
              <p:cNvCxnSpPr>
                <a:cxnSpLocks/>
              </p:cNvCxnSpPr>
              <p:nvPr/>
            </p:nvCxnSpPr>
            <p:spPr>
              <a:xfrm>
                <a:off x="4235172" y="4691521"/>
                <a:ext cx="1776928" cy="0"/>
              </a:xfrm>
              <a:prstGeom prst="line"/>
              <a:ln w="28575">
                <a:solidFill>
                  <a:schemeClr val="tx1">
                    <a:lumMod val="95000"/>
                    <a:lumOff val="5000"/>
                  </a:schemeClr>
                </a:solidFill>
                <a:prstDash val="lgDash"/>
              </a:ln>
            </p:spPr>
            <p:style>
              <a:lnRef idx="1">
                <a:schemeClr val="accent1"/>
              </a:lnRef>
              <a:fillRef idx="0">
                <a:schemeClr val="accent1"/>
              </a:fillRef>
              <a:effectRef idx="0">
                <a:schemeClr val="accent1"/>
              </a:effectRef>
              <a:fontRef idx="minor">
                <a:schemeClr val="tx1"/>
              </a:fontRef>
            </p:style>
          </p:cxnSp>
        </p:grpSp>
      </p:grpSp>
      <p:sp>
        <p:nvSpPr>
          <p:cNvPr id="1048636" name="文本框 88"/>
          <p:cNvSpPr txBox="1"/>
          <p:nvPr/>
        </p:nvSpPr>
        <p:spPr>
          <a:xfrm>
            <a:off x="5182929" y="201593"/>
            <a:ext cx="1826141" cy="584775"/>
          </a:xfrm>
          <a:prstGeom prst="rect"/>
          <a:noFill/>
        </p:spPr>
        <p:txBody>
          <a:bodyPr rtlCol="0" wrap="none">
            <a:spAutoFit/>
          </a:bodyPr>
          <a:p>
            <a:r>
              <a:rPr altLang="en-US" dirty="0" sz="3200" kumimoji="1" lang="zh-CN"/>
              <a:t>处理过程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6383D"/>
        </a:solidFill>
      </p:bgPr>
    </p:bg>
    <p:spTree>
      <p:nvGrpSpPr>
        <p:cNvPr id="47" name=""/>
        <p:cNvGrpSpPr/>
        <p:nvPr/>
      </p:nvGrpSpPr>
      <p:grpSpPr>
        <a:xfrm>
          <a:off x="0" y="0"/>
          <a:ext cx="0" cy="0"/>
          <a:chOff x="0" y="0"/>
          <a:chExt cx="0" cy="0"/>
        </a:xfrm>
      </p:grpSpPr>
      <p:sp>
        <p:nvSpPr>
          <p:cNvPr id="1048637" name="文本框 3"/>
          <p:cNvSpPr txBox="1"/>
          <p:nvPr/>
        </p:nvSpPr>
        <p:spPr>
          <a:xfrm>
            <a:off x="5013812" y="89015"/>
            <a:ext cx="2164375" cy="461665"/>
          </a:xfrm>
          <a:prstGeom prst="rect"/>
          <a:noFill/>
        </p:spPr>
        <p:txBody>
          <a:bodyPr rtlCol="0" wrap="none">
            <a:spAutoFit/>
          </a:bodyPr>
          <a:p>
            <a:r>
              <a:rPr altLang="en-US" dirty="0" sz="2400" kumimoji="1" lang="zh-CN">
                <a:solidFill>
                  <a:schemeClr val="bg1"/>
                </a:solidFill>
              </a:rPr>
              <a:t>步骤及</a:t>
            </a:r>
            <a:r>
              <a:rPr altLang="zh-CN" dirty="0" sz="2400" kumimoji="1" lang="en-US">
                <a:solidFill>
                  <a:schemeClr val="bg1"/>
                </a:solidFill>
              </a:rPr>
              <a:t>API</a:t>
            </a:r>
            <a:r>
              <a:rPr altLang="en-US" dirty="0" sz="2400" kumimoji="1" lang="zh-CN">
                <a:solidFill>
                  <a:schemeClr val="bg1"/>
                </a:solidFill>
              </a:rPr>
              <a:t>解析</a:t>
            </a:r>
          </a:p>
        </p:txBody>
      </p:sp>
      <p:sp>
        <p:nvSpPr>
          <p:cNvPr id="1048638" name="文本框 4"/>
          <p:cNvSpPr txBox="1"/>
          <p:nvPr/>
        </p:nvSpPr>
        <p:spPr>
          <a:xfrm>
            <a:off x="0" y="557223"/>
            <a:ext cx="1788160" cy="368300"/>
          </a:xfrm>
          <a:prstGeom prst="rect"/>
          <a:noFill/>
        </p:spPr>
        <p:txBody>
          <a:bodyPr rtlCol="0" wrap="none">
            <a:spAutoFit/>
          </a:bodyPr>
          <a:p>
            <a:r>
              <a:rPr altLang="zh-CN" dirty="0" kumimoji="1" lang="en-US">
                <a:solidFill>
                  <a:srgbClr val="00B0F0"/>
                </a:solidFill>
              </a:rPr>
              <a:t>1. </a:t>
            </a:r>
            <a:r>
              <a:rPr altLang="en-US" dirty="0" kumimoji="1" lang="zh-CN">
                <a:solidFill>
                  <a:srgbClr val="00B0F0"/>
                </a:solidFill>
              </a:rPr>
              <a:t>生成分子文件</a:t>
            </a:r>
            <a:endParaRPr altLang="zh-CN" dirty="0" kumimoji="1" lang="en-US">
              <a:solidFill>
                <a:srgbClr val="00B0F0"/>
              </a:solidFill>
            </a:endParaRPr>
          </a:p>
        </p:txBody>
      </p:sp>
      <p:sp>
        <p:nvSpPr>
          <p:cNvPr id="1048639" name="矩形 5"/>
          <p:cNvSpPr/>
          <p:nvPr/>
        </p:nvSpPr>
        <p:spPr>
          <a:xfrm>
            <a:off x="-225" y="1007160"/>
            <a:ext cx="7085555" cy="5984241"/>
          </a:xfrm>
          <a:prstGeom prst="rect"/>
        </p:spPr>
        <p:txBody>
          <a:bodyPr wrap="square">
            <a:spAutoFit/>
          </a:bodyPr>
          <a:p>
            <a:r>
              <a:rPr altLang="zh-CN" dirty="0" sz="1400" i="1" lang="en-US">
                <a:solidFill>
                  <a:srgbClr val="C678DD"/>
                </a:solidFill>
                <a:latin typeface="Menlo"/>
                <a:cs typeface="Arial" panose="020B0604020202020204" pitchFamily="34" charset="0"/>
              </a:rPr>
              <a:t>import</a:t>
            </a:r>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numpy</a:t>
            </a:r>
            <a:r>
              <a:rPr altLang="zh-CN" dirty="0" sz="1400" lang="en-US">
                <a:solidFill>
                  <a:srgbClr val="ABB2BF"/>
                </a:solidFill>
                <a:latin typeface="Menlo"/>
                <a:cs typeface="Arial" panose="020B0604020202020204" pitchFamily="34" charset="0"/>
              </a:rPr>
              <a:t> </a:t>
            </a:r>
            <a:r>
              <a:rPr altLang="zh-CN" dirty="0" sz="1400" i="1" lang="en-US">
                <a:solidFill>
                  <a:srgbClr val="C678DD"/>
                </a:solidFill>
                <a:latin typeface="Menlo"/>
                <a:cs typeface="Arial" panose="020B0604020202020204" pitchFamily="34" charset="0"/>
              </a:rPr>
              <a:t>as</a:t>
            </a:r>
            <a:r>
              <a:rPr altLang="zh-CN" dirty="0" sz="1400" lang="en-US">
                <a:solidFill>
                  <a:srgbClr val="ABB2BF"/>
                </a:solidFill>
                <a:latin typeface="Menlo"/>
                <a:cs typeface="Arial" panose="020B0604020202020204" pitchFamily="34" charset="0"/>
              </a:rPr>
              <a:t> np</a:t>
            </a:r>
          </a:p>
          <a:p>
            <a:r>
              <a:rPr altLang="zh-CN" dirty="0" sz="1400" i="1" lang="en-US">
                <a:solidFill>
                  <a:srgbClr val="C678DD"/>
                </a:solidFill>
                <a:latin typeface="Menlo"/>
                <a:cs typeface="Arial" panose="020B0604020202020204" pitchFamily="34" charset="0"/>
              </a:rPr>
              <a:t>import</a:t>
            </a:r>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os</a:t>
            </a:r>
            <a:endParaRPr altLang="zh-CN" dirty="0" sz="1400" lang="en-US">
              <a:solidFill>
                <a:srgbClr val="ABB2BF"/>
              </a:solidFill>
              <a:latin typeface="Menlo"/>
              <a:cs typeface="Arial" panose="020B0604020202020204" pitchFamily="34" charset="0"/>
            </a:endParaRPr>
          </a:p>
          <a:p>
            <a:r>
              <a:rPr altLang="zh-CN" dirty="0" sz="1400" lang="en-US" err="1">
                <a:solidFill>
                  <a:srgbClr val="ABB2BF"/>
                </a:solidFill>
                <a:latin typeface="Menlo"/>
                <a:cs typeface="Arial" panose="020B0604020202020204" pitchFamily="34" charset="0"/>
              </a:rPr>
              <a:t>os.environ</a:t>
            </a:r>
            <a:r>
              <a:rPr altLang="zh-CN" dirty="0" sz="1400" lang="en-US">
                <a:solidFill>
                  <a:srgbClr val="ABB2BF"/>
                </a:solidFill>
                <a:latin typeface="Menlo"/>
                <a:cs typeface="Arial" panose="020B0604020202020204" pitchFamily="34" charset="0"/>
              </a:rPr>
              <a:t>[</a:t>
            </a:r>
            <a:r>
              <a:rPr altLang="zh-CN" dirty="0" sz="1400" lang="en-US">
                <a:solidFill>
                  <a:srgbClr val="98C379"/>
                </a:solidFill>
                <a:latin typeface="Menlo"/>
                <a:cs typeface="Arial" panose="020B0604020202020204" pitchFamily="34" charset="0"/>
              </a:rPr>
              <a:t>"OMP_NUM_THREADS"</a:t>
            </a:r>
            <a:r>
              <a:rPr altLang="zh-CN" dirty="0" sz="1400" lang="en-US">
                <a:solidFill>
                  <a:srgbClr val="ABB2BF"/>
                </a:solidFill>
                <a:latin typeface="Menlo"/>
                <a:cs typeface="Arial" panose="020B0604020202020204" pitchFamily="34" charset="0"/>
              </a:rPr>
              <a:t>] </a:t>
            </a:r>
            <a:r>
              <a:rPr altLang="zh-CN" dirty="0" sz="1400" lang="en-US">
                <a:solidFill>
                  <a:srgbClr val="56B6C2"/>
                </a:solidFill>
                <a:latin typeface="Menlo"/>
                <a:cs typeface="Arial" panose="020B0604020202020204" pitchFamily="34" charset="0"/>
              </a:rPr>
              <a:t>=</a:t>
            </a:r>
            <a:r>
              <a:rPr altLang="zh-CN" dirty="0" sz="1400" lang="en-US">
                <a:solidFill>
                  <a:srgbClr val="ABB2BF"/>
                </a:solidFill>
                <a:latin typeface="Menlo"/>
                <a:cs typeface="Arial" panose="020B0604020202020204" pitchFamily="34" charset="0"/>
              </a:rPr>
              <a:t> </a:t>
            </a:r>
            <a:r>
              <a:rPr altLang="zh-CN" dirty="0" sz="1400" lang="en-US">
                <a:solidFill>
                  <a:srgbClr val="98C379"/>
                </a:solidFill>
                <a:latin typeface="Menlo"/>
                <a:cs typeface="Arial" panose="020B0604020202020204" pitchFamily="34" charset="0"/>
              </a:rPr>
              <a:t>'1'</a:t>
            </a:r>
            <a:endParaRPr altLang="zh-CN" dirty="0" sz="1400" lang="en-US">
              <a:solidFill>
                <a:srgbClr val="ABB2BF"/>
              </a:solidFill>
              <a:latin typeface="Menlo"/>
              <a:cs typeface="Arial" panose="020B0604020202020204" pitchFamily="34" charset="0"/>
            </a:endParaRPr>
          </a:p>
          <a:p>
            <a:r>
              <a:rPr altLang="zh-CN" dirty="0" sz="1400" lang="en-US" err="1">
                <a:solidFill>
                  <a:srgbClr val="ABB2BF"/>
                </a:solidFill>
                <a:latin typeface="Menlo"/>
                <a:cs typeface="Arial" panose="020B0604020202020204" pitchFamily="34" charset="0"/>
              </a:rPr>
              <a:t>os.environ</a:t>
            </a:r>
            <a:r>
              <a:rPr altLang="zh-CN" dirty="0" sz="1400" lang="en-US">
                <a:solidFill>
                  <a:srgbClr val="ABB2BF"/>
                </a:solidFill>
                <a:latin typeface="Menlo"/>
                <a:cs typeface="Arial" panose="020B0604020202020204" pitchFamily="34" charset="0"/>
              </a:rPr>
              <a:t>[</a:t>
            </a:r>
            <a:r>
              <a:rPr altLang="zh-CN" dirty="0" sz="1400" lang="en-US">
                <a:solidFill>
                  <a:srgbClr val="98C379"/>
                </a:solidFill>
                <a:latin typeface="Menlo"/>
                <a:cs typeface="Arial" panose="020B0604020202020204" pitchFamily="34" charset="0"/>
              </a:rPr>
              <a:t>"MKL_NUM_THREADS"</a:t>
            </a:r>
            <a:r>
              <a:rPr altLang="zh-CN" dirty="0" sz="1400" lang="en-US">
                <a:solidFill>
                  <a:srgbClr val="ABB2BF"/>
                </a:solidFill>
                <a:latin typeface="Menlo"/>
                <a:cs typeface="Arial" panose="020B0604020202020204" pitchFamily="34" charset="0"/>
              </a:rPr>
              <a:t>] </a:t>
            </a:r>
            <a:r>
              <a:rPr altLang="zh-CN" dirty="0" sz="1400" lang="en-US">
                <a:solidFill>
                  <a:srgbClr val="56B6C2"/>
                </a:solidFill>
                <a:latin typeface="Menlo"/>
                <a:cs typeface="Arial" panose="020B0604020202020204" pitchFamily="34" charset="0"/>
              </a:rPr>
              <a:t>=</a:t>
            </a:r>
            <a:r>
              <a:rPr altLang="zh-CN" dirty="0" sz="1400" lang="en-US">
                <a:solidFill>
                  <a:srgbClr val="ABB2BF"/>
                </a:solidFill>
                <a:latin typeface="Menlo"/>
                <a:cs typeface="Arial" panose="020B0604020202020204" pitchFamily="34" charset="0"/>
              </a:rPr>
              <a:t> </a:t>
            </a:r>
            <a:r>
              <a:rPr altLang="zh-CN" dirty="0" sz="1400" lang="en-US">
                <a:solidFill>
                  <a:srgbClr val="98C379"/>
                </a:solidFill>
                <a:latin typeface="Menlo"/>
                <a:cs typeface="Arial" panose="020B0604020202020204" pitchFamily="34" charset="0"/>
              </a:rPr>
              <a:t>'1'</a:t>
            </a:r>
            <a:endParaRPr altLang="zh-CN" dirty="0" sz="1400" lang="en-US">
              <a:solidFill>
                <a:srgbClr val="ABB2BF"/>
              </a:solidFill>
              <a:latin typeface="Menlo"/>
              <a:cs typeface="Arial" panose="020B0604020202020204" pitchFamily="34" charset="0"/>
            </a:endParaRPr>
          </a:p>
          <a:p>
            <a:r>
              <a:rPr altLang="zh-CN" dirty="0" sz="1400" lang="en-US" err="1">
                <a:solidFill>
                  <a:srgbClr val="ABB2BF"/>
                </a:solidFill>
                <a:latin typeface="Menlo"/>
                <a:cs typeface="Arial" panose="020B0604020202020204" pitchFamily="34" charset="0"/>
              </a:rPr>
              <a:t>os.environ</a:t>
            </a:r>
            <a:r>
              <a:rPr altLang="zh-CN" dirty="0" sz="1400" lang="en-US">
                <a:solidFill>
                  <a:srgbClr val="ABB2BF"/>
                </a:solidFill>
                <a:latin typeface="Menlo"/>
                <a:cs typeface="Arial" panose="020B0604020202020204" pitchFamily="34" charset="0"/>
              </a:rPr>
              <a:t>[</a:t>
            </a:r>
            <a:r>
              <a:rPr altLang="zh-CN" dirty="0" sz="1400" lang="en-US">
                <a:solidFill>
                  <a:srgbClr val="98C379"/>
                </a:solidFill>
                <a:latin typeface="Menlo"/>
                <a:cs typeface="Arial" panose="020B0604020202020204" pitchFamily="34" charset="0"/>
              </a:rPr>
              <a:t>"OPENBLAS_NUM_THREADS"</a:t>
            </a:r>
            <a:r>
              <a:rPr altLang="zh-CN" dirty="0" sz="1400" lang="en-US">
                <a:solidFill>
                  <a:srgbClr val="ABB2BF"/>
                </a:solidFill>
                <a:latin typeface="Menlo"/>
                <a:cs typeface="Arial" panose="020B0604020202020204" pitchFamily="34" charset="0"/>
              </a:rPr>
              <a:t>] </a:t>
            </a:r>
            <a:r>
              <a:rPr altLang="zh-CN" dirty="0" sz="1400" lang="en-US">
                <a:solidFill>
                  <a:srgbClr val="56B6C2"/>
                </a:solidFill>
                <a:latin typeface="Menlo"/>
                <a:cs typeface="Arial" panose="020B0604020202020204" pitchFamily="34" charset="0"/>
              </a:rPr>
              <a:t>=</a:t>
            </a:r>
            <a:r>
              <a:rPr altLang="zh-CN" dirty="0" sz="1400" lang="en-US">
                <a:solidFill>
                  <a:srgbClr val="ABB2BF"/>
                </a:solidFill>
                <a:latin typeface="Menlo"/>
                <a:cs typeface="Arial" panose="020B0604020202020204" pitchFamily="34" charset="0"/>
              </a:rPr>
              <a:t> </a:t>
            </a:r>
            <a:r>
              <a:rPr altLang="zh-CN" dirty="0" sz="1400" lang="en-US">
                <a:solidFill>
                  <a:srgbClr val="98C379"/>
                </a:solidFill>
                <a:latin typeface="Menlo"/>
                <a:cs typeface="Arial" panose="020B0604020202020204" pitchFamily="34" charset="0"/>
              </a:rPr>
              <a:t>'1'</a:t>
            </a:r>
            <a:endParaRPr altLang="zh-CN" dirty="0" sz="1400" lang="en-US">
              <a:solidFill>
                <a:srgbClr val="ABB2BF"/>
              </a:solidFill>
              <a:latin typeface="Menlo"/>
              <a:cs typeface="Arial" panose="020B0604020202020204" pitchFamily="34" charset="0"/>
            </a:endParaRPr>
          </a:p>
          <a:p>
            <a:br>
              <a:rPr altLang="zh-CN" dirty="0" sz="1400" lang="en-US">
                <a:solidFill>
                  <a:srgbClr val="ABB2BF"/>
                </a:solidFill>
                <a:latin typeface="Menlo"/>
                <a:cs typeface="Arial" panose="020B0604020202020204" pitchFamily="34" charset="0"/>
              </a:rPr>
            </a:br>
            <a:r>
              <a:rPr altLang="zh-CN" dirty="0" sz="1400" i="1" lang="en-US">
                <a:solidFill>
                  <a:srgbClr val="C678DD"/>
                </a:solidFill>
                <a:latin typeface="Menlo"/>
                <a:cs typeface="Arial" panose="020B0604020202020204" pitchFamily="34" charset="0"/>
              </a:rPr>
              <a:t>from</a:t>
            </a:r>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hiqfermion.ansatzes</a:t>
            </a:r>
            <a:r>
              <a:rPr altLang="zh-CN" dirty="0" sz="1400" lang="en-US">
                <a:solidFill>
                  <a:srgbClr val="ABB2BF"/>
                </a:solidFill>
                <a:latin typeface="Menlo"/>
                <a:cs typeface="Arial" panose="020B0604020202020204" pitchFamily="34" charset="0"/>
              </a:rPr>
              <a:t> </a:t>
            </a:r>
            <a:r>
              <a:rPr altLang="zh-CN" dirty="0" sz="1400" i="1" lang="en-US">
                <a:solidFill>
                  <a:srgbClr val="C678DD"/>
                </a:solidFill>
                <a:latin typeface="Menlo"/>
                <a:cs typeface="Arial" panose="020B0604020202020204" pitchFamily="34" charset="0"/>
              </a:rPr>
              <a:t>import</a:t>
            </a:r>
            <a:r>
              <a:rPr altLang="zh-CN" dirty="0" sz="1400" lang="en-US">
                <a:solidFill>
                  <a:srgbClr val="ABB2BF"/>
                </a:solidFill>
                <a:latin typeface="Menlo"/>
                <a:cs typeface="Arial" panose="020B0604020202020204" pitchFamily="34" charset="0"/>
              </a:rPr>
              <a:t> </a:t>
            </a:r>
            <a:r>
              <a:rPr altLang="zh-CN" dirty="0" sz="1400" lang="en-US">
                <a:solidFill>
                  <a:srgbClr val="D19A66"/>
                </a:solidFill>
                <a:latin typeface="Menlo"/>
                <a:cs typeface="Arial" panose="020B0604020202020204" pitchFamily="34" charset="0"/>
              </a:rPr>
              <a:t>UCCSD</a:t>
            </a:r>
            <a:endParaRPr altLang="zh-CN" dirty="0" sz="1400" lang="en-US">
              <a:solidFill>
                <a:srgbClr val="ABB2BF"/>
              </a:solidFill>
              <a:latin typeface="Menlo"/>
              <a:cs typeface="Arial" panose="020B0604020202020204" pitchFamily="34" charset="0"/>
            </a:endParaRPr>
          </a:p>
          <a:p>
            <a:r>
              <a:rPr altLang="zh-CN" dirty="0" sz="1400" i="1" lang="en-US">
                <a:solidFill>
                  <a:srgbClr val="C678DD"/>
                </a:solidFill>
                <a:latin typeface="Menlo"/>
                <a:cs typeface="Arial" panose="020B0604020202020204" pitchFamily="34" charset="0"/>
              </a:rPr>
              <a:t>from</a:t>
            </a:r>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hiqfermion.drivers</a:t>
            </a:r>
            <a:r>
              <a:rPr altLang="zh-CN" dirty="0" sz="1400" lang="en-US">
                <a:solidFill>
                  <a:srgbClr val="ABB2BF"/>
                </a:solidFill>
                <a:latin typeface="Menlo"/>
                <a:cs typeface="Arial" panose="020B0604020202020204" pitchFamily="34" charset="0"/>
              </a:rPr>
              <a:t> </a:t>
            </a:r>
            <a:r>
              <a:rPr altLang="zh-CN" dirty="0" sz="1400" i="1" lang="en-US">
                <a:solidFill>
                  <a:srgbClr val="C678DD"/>
                </a:solidFill>
                <a:latin typeface="Menlo"/>
                <a:cs typeface="Arial" panose="020B0604020202020204" pitchFamily="34" charset="0"/>
              </a:rPr>
              <a:t>import</a:t>
            </a:r>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MolecularData,PyscfCalculator</a:t>
            </a:r>
            <a:endParaRPr altLang="zh-CN" dirty="0" sz="1400" lang="en-US">
              <a:solidFill>
                <a:srgbClr val="ABB2BF"/>
              </a:solidFill>
              <a:latin typeface="Menlo"/>
              <a:cs typeface="Arial" panose="020B0604020202020204" pitchFamily="34" charset="0"/>
            </a:endParaRPr>
          </a:p>
          <a:p>
            <a:r>
              <a:rPr altLang="zh-CN" dirty="0" sz="1400" i="1" lang="en-US">
                <a:solidFill>
                  <a:srgbClr val="C678DD"/>
                </a:solidFill>
                <a:latin typeface="Menlo"/>
                <a:cs typeface="Arial" panose="020B0604020202020204" pitchFamily="34" charset="0"/>
              </a:rPr>
              <a:t>from</a:t>
            </a:r>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hiqfermion.utils</a:t>
            </a:r>
            <a:r>
              <a:rPr altLang="zh-CN" dirty="0" sz="1400" lang="en-US">
                <a:solidFill>
                  <a:srgbClr val="ABB2BF"/>
                </a:solidFill>
                <a:latin typeface="Menlo"/>
                <a:cs typeface="Arial" panose="020B0604020202020204" pitchFamily="34" charset="0"/>
              </a:rPr>
              <a:t> </a:t>
            </a:r>
            <a:r>
              <a:rPr altLang="zh-CN" dirty="0" sz="1400" i="1" lang="en-US">
                <a:solidFill>
                  <a:srgbClr val="C678DD"/>
                </a:solidFill>
                <a:latin typeface="Menlo"/>
                <a:cs typeface="Arial" panose="020B0604020202020204" pitchFamily="34" charset="0"/>
              </a:rPr>
              <a:t>import</a:t>
            </a:r>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normal_ordered,get_fermion_operator</a:t>
            </a:r>
            <a:endParaRPr altLang="zh-CN" dirty="0" sz="1400" lang="en-US">
              <a:solidFill>
                <a:srgbClr val="ABB2BF"/>
              </a:solidFill>
              <a:latin typeface="Menlo"/>
              <a:cs typeface="Arial" panose="020B0604020202020204" pitchFamily="34" charset="0"/>
            </a:endParaRPr>
          </a:p>
          <a:p>
            <a:r>
              <a:rPr altLang="zh-CN" dirty="0" sz="1400" i="1" lang="en-US">
                <a:solidFill>
                  <a:srgbClr val="C678DD"/>
                </a:solidFill>
                <a:latin typeface="Menlo"/>
                <a:cs typeface="Arial" panose="020B0604020202020204" pitchFamily="34" charset="0"/>
              </a:rPr>
              <a:t>from</a:t>
            </a:r>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hiqfermion.transforms</a:t>
            </a:r>
            <a:r>
              <a:rPr altLang="zh-CN" dirty="0" sz="1400" lang="en-US">
                <a:solidFill>
                  <a:srgbClr val="ABB2BF"/>
                </a:solidFill>
                <a:latin typeface="Menlo"/>
                <a:cs typeface="Arial" panose="020B0604020202020204" pitchFamily="34" charset="0"/>
              </a:rPr>
              <a:t> </a:t>
            </a:r>
            <a:r>
              <a:rPr altLang="zh-CN" dirty="0" sz="1400" i="1" lang="en-US">
                <a:solidFill>
                  <a:srgbClr val="C678DD"/>
                </a:solidFill>
                <a:latin typeface="Menlo"/>
                <a:cs typeface="Arial" panose="020B0604020202020204" pitchFamily="34" charset="0"/>
              </a:rPr>
              <a:t>import</a:t>
            </a:r>
            <a:r>
              <a:rPr altLang="zh-CN" dirty="0" sz="1400" lang="en-US">
                <a:solidFill>
                  <a:srgbClr val="ABB2BF"/>
                </a:solidFill>
                <a:latin typeface="Menlo"/>
                <a:cs typeface="Arial" panose="020B0604020202020204" pitchFamily="34" charset="0"/>
              </a:rPr>
              <a:t> Transform</a:t>
            </a:r>
          </a:p>
          <a:p>
            <a:r>
              <a:rPr altLang="zh-CN" dirty="0" sz="1400" i="1" lang="en-US">
                <a:solidFill>
                  <a:srgbClr val="C678DD"/>
                </a:solidFill>
                <a:latin typeface="Menlo"/>
                <a:cs typeface="Arial" panose="020B0604020202020204" pitchFamily="34" charset="0"/>
              </a:rPr>
              <a:t>from</a:t>
            </a:r>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hiqfermion.utils</a:t>
            </a:r>
            <a:r>
              <a:rPr altLang="zh-CN" dirty="0" sz="1400" lang="en-US">
                <a:solidFill>
                  <a:srgbClr val="ABB2BF"/>
                </a:solidFill>
                <a:latin typeface="Menlo"/>
                <a:cs typeface="Arial" panose="020B0604020202020204" pitchFamily="34" charset="0"/>
              </a:rPr>
              <a:t> </a:t>
            </a:r>
            <a:r>
              <a:rPr altLang="zh-CN" dirty="0" sz="1400" i="1" lang="en-US">
                <a:solidFill>
                  <a:srgbClr val="C678DD"/>
                </a:solidFill>
                <a:latin typeface="Menlo"/>
                <a:cs typeface="Arial" panose="020B0604020202020204" pitchFamily="34" charset="0"/>
              </a:rPr>
              <a:t>import</a:t>
            </a:r>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uccsd_trotter_engine</a:t>
            </a:r>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uccsd_singlet_evolution</a:t>
            </a:r>
            <a:endParaRPr altLang="zh-CN" dirty="0" sz="1400" lang="en-US">
              <a:solidFill>
                <a:srgbClr val="ABB2BF"/>
              </a:solidFill>
              <a:latin typeface="Menlo"/>
              <a:cs typeface="Arial" panose="020B0604020202020204" pitchFamily="34" charset="0"/>
            </a:endParaRPr>
          </a:p>
          <a:p>
            <a:r>
              <a:rPr altLang="zh-CN" dirty="0" sz="1400" i="1" lang="en-US">
                <a:solidFill>
                  <a:srgbClr val="C678DD"/>
                </a:solidFill>
                <a:latin typeface="Menlo"/>
                <a:cs typeface="Arial" panose="020B0604020202020204" pitchFamily="34" charset="0"/>
              </a:rPr>
              <a:t>from</a:t>
            </a:r>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hiqfermion.optimizers</a:t>
            </a:r>
            <a:r>
              <a:rPr altLang="zh-CN" dirty="0" sz="1400" lang="en-US">
                <a:solidFill>
                  <a:srgbClr val="ABB2BF"/>
                </a:solidFill>
                <a:latin typeface="Menlo"/>
                <a:cs typeface="Arial" panose="020B0604020202020204" pitchFamily="34" charset="0"/>
              </a:rPr>
              <a:t> </a:t>
            </a:r>
            <a:r>
              <a:rPr altLang="zh-CN" dirty="0" sz="1400" i="1" lang="en-US">
                <a:solidFill>
                  <a:srgbClr val="C678DD"/>
                </a:solidFill>
                <a:latin typeface="Menlo"/>
                <a:cs typeface="Arial" panose="020B0604020202020204" pitchFamily="34" charset="0"/>
              </a:rPr>
              <a:t>import</a:t>
            </a:r>
            <a:r>
              <a:rPr altLang="zh-CN" dirty="0" sz="1400" lang="en-US">
                <a:solidFill>
                  <a:srgbClr val="ABB2BF"/>
                </a:solidFill>
                <a:latin typeface="Menlo"/>
                <a:cs typeface="Arial" panose="020B0604020202020204" pitchFamily="34" charset="0"/>
              </a:rPr>
              <a:t> minimize</a:t>
            </a:r>
          </a:p>
          <a:p>
            <a:r>
              <a:rPr altLang="zh-CN" dirty="0" sz="1400" i="1" lang="en-US">
                <a:solidFill>
                  <a:srgbClr val="C678DD"/>
                </a:solidFill>
                <a:latin typeface="Menlo"/>
                <a:cs typeface="Arial" panose="020B0604020202020204" pitchFamily="34" charset="0"/>
              </a:rPr>
              <a:t>from</a:t>
            </a:r>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projectq.ops</a:t>
            </a:r>
            <a:r>
              <a:rPr altLang="zh-CN" dirty="0" sz="1400" lang="en-US">
                <a:solidFill>
                  <a:srgbClr val="ABB2BF"/>
                </a:solidFill>
                <a:latin typeface="Menlo"/>
                <a:cs typeface="Arial" panose="020B0604020202020204" pitchFamily="34" charset="0"/>
              </a:rPr>
              <a:t> </a:t>
            </a:r>
            <a:r>
              <a:rPr altLang="zh-CN" dirty="0" sz="1400" i="1" lang="en-US">
                <a:solidFill>
                  <a:srgbClr val="C678DD"/>
                </a:solidFill>
                <a:latin typeface="Menlo"/>
                <a:cs typeface="Arial" panose="020B0604020202020204" pitchFamily="34" charset="0"/>
              </a:rPr>
              <a:t>import</a:t>
            </a:r>
            <a:r>
              <a:rPr altLang="zh-CN" dirty="0" sz="1400" lang="en-US">
                <a:solidFill>
                  <a:srgbClr val="ABB2BF"/>
                </a:solidFill>
                <a:latin typeface="Menlo"/>
                <a:cs typeface="Arial" panose="020B0604020202020204" pitchFamily="34" charset="0"/>
              </a:rPr>
              <a:t> X, All, Measure</a:t>
            </a:r>
          </a:p>
          <a:p>
            <a:r>
              <a:rPr altLang="zh-CN" dirty="0" sz="1400" i="1" lang="en-US">
                <a:solidFill>
                  <a:srgbClr val="C678DD"/>
                </a:solidFill>
                <a:latin typeface="Menlo"/>
                <a:cs typeface="Arial" panose="020B0604020202020204" pitchFamily="34" charset="0"/>
              </a:rPr>
              <a:t>import</a:t>
            </a:r>
            <a:r>
              <a:rPr altLang="zh-CN" dirty="0" sz="1400" lang="en-US">
                <a:solidFill>
                  <a:srgbClr val="ABB2BF"/>
                </a:solidFill>
                <a:latin typeface="Menlo"/>
                <a:cs typeface="Arial" panose="020B0604020202020204" pitchFamily="34" charset="0"/>
              </a:rPr>
              <a:t> time</a:t>
            </a:r>
          </a:p>
          <a:p>
            <a:br>
              <a:rPr altLang="zh-CN" dirty="0" sz="1400" lang="en-US">
                <a:solidFill>
                  <a:srgbClr val="ABB2BF"/>
                </a:solidFill>
                <a:latin typeface="Menlo"/>
                <a:cs typeface="Arial" panose="020B0604020202020204" pitchFamily="34" charset="0"/>
              </a:rPr>
            </a:br>
            <a:r>
              <a:rPr altLang="zh-CN" dirty="0" sz="1400" lang="en-US">
                <a:solidFill>
                  <a:srgbClr val="ABB2BF"/>
                </a:solidFill>
                <a:latin typeface="Menlo"/>
                <a:cs typeface="Arial" panose="020B0604020202020204" pitchFamily="34" charset="0"/>
              </a:rPr>
              <a:t>filename</a:t>
            </a:r>
            <a:r>
              <a:rPr altLang="zh-CN" dirty="0" sz="1400" lang="en-US">
                <a:solidFill>
                  <a:srgbClr val="56B6C2"/>
                </a:solidFill>
                <a:latin typeface="Menlo"/>
                <a:cs typeface="Arial" panose="020B0604020202020204" pitchFamily="34" charset="0"/>
              </a:rPr>
              <a:t>=</a:t>
            </a:r>
            <a:r>
              <a:rPr altLang="zh-CN" dirty="0" sz="1400" lang="en-US">
                <a:solidFill>
                  <a:srgbClr val="98C379"/>
                </a:solidFill>
                <a:latin typeface="Menlo"/>
                <a:cs typeface="Arial" panose="020B0604020202020204" pitchFamily="34" charset="0"/>
              </a:rPr>
              <a:t>'</a:t>
            </a:r>
            <a:r>
              <a:rPr altLang="zh-CN" dirty="0" sz="1400" lang="en-US" err="1">
                <a:solidFill>
                  <a:srgbClr val="98C379"/>
                </a:solidFill>
                <a:latin typeface="Menlo"/>
                <a:cs typeface="Arial" panose="020B0604020202020204" pitchFamily="34" charset="0"/>
              </a:rPr>
              <a:t>LiH_VQE</a:t>
            </a:r>
            <a:r>
              <a:rPr altLang="zh-CN" dirty="0" sz="1400" lang="en-US">
                <a:solidFill>
                  <a:srgbClr val="98C379"/>
                </a:solidFill>
                <a:latin typeface="Menlo"/>
                <a:cs typeface="Arial" panose="020B0604020202020204" pitchFamily="34" charset="0"/>
              </a:rPr>
              <a:t>'</a:t>
            </a:r>
            <a:endParaRPr altLang="zh-CN" dirty="0" sz="1400" lang="en-US">
              <a:solidFill>
                <a:srgbClr val="ABB2BF"/>
              </a:solidFill>
              <a:latin typeface="Menlo"/>
              <a:cs typeface="Arial" panose="020B0604020202020204" pitchFamily="34" charset="0"/>
            </a:endParaRPr>
          </a:p>
          <a:p>
            <a:r>
              <a:rPr altLang="zh-CN" dirty="0" sz="1400" lang="en-US">
                <a:solidFill>
                  <a:srgbClr val="ABB2BF"/>
                </a:solidFill>
                <a:latin typeface="Menlo"/>
                <a:cs typeface="Arial" panose="020B0604020202020204" pitchFamily="34" charset="0"/>
              </a:rPr>
              <a:t>geometry </a:t>
            </a:r>
            <a:r>
              <a:rPr altLang="zh-CN" dirty="0" sz="1400" lang="en-US">
                <a:solidFill>
                  <a:srgbClr val="56B6C2"/>
                </a:solidFill>
                <a:latin typeface="Menlo"/>
                <a:cs typeface="Arial" panose="020B0604020202020204" pitchFamily="34" charset="0"/>
              </a:rPr>
              <a:t>=</a:t>
            </a:r>
            <a:r>
              <a:rPr altLang="zh-CN" dirty="0" sz="1400" lang="en-US">
                <a:solidFill>
                  <a:srgbClr val="ABB2BF"/>
                </a:solidFill>
                <a:latin typeface="Menlo"/>
                <a:cs typeface="Arial" panose="020B0604020202020204" pitchFamily="34" charset="0"/>
              </a:rPr>
              <a:t> [[</a:t>
            </a:r>
            <a:r>
              <a:rPr altLang="zh-CN" dirty="0" sz="1400" lang="en-US">
                <a:solidFill>
                  <a:srgbClr val="98C379"/>
                </a:solidFill>
                <a:latin typeface="Menlo"/>
                <a:cs typeface="Arial" panose="020B0604020202020204" pitchFamily="34" charset="0"/>
              </a:rPr>
              <a:t>'Li'</a:t>
            </a:r>
            <a:r>
              <a:rPr altLang="zh-CN" dirty="0" sz="1400" lang="en-US">
                <a:solidFill>
                  <a:srgbClr val="ABB2BF"/>
                </a:solidFill>
                <a:latin typeface="Menlo"/>
                <a:cs typeface="Arial" panose="020B0604020202020204" pitchFamily="34" charset="0"/>
              </a:rPr>
              <a:t>,[</a:t>
            </a:r>
            <a:r>
              <a:rPr altLang="zh-CN" dirty="0" sz="1400" lang="en-US">
                <a:solidFill>
                  <a:srgbClr val="D19A66"/>
                </a:solidFill>
                <a:latin typeface="Menlo"/>
                <a:cs typeface="Arial" panose="020B0604020202020204" pitchFamily="34" charset="0"/>
              </a:rPr>
              <a:t>0</a:t>
            </a:r>
            <a:r>
              <a:rPr altLang="zh-CN" dirty="0" sz="1400" lang="en-US">
                <a:solidFill>
                  <a:srgbClr val="ABB2BF"/>
                </a:solidFill>
                <a:latin typeface="Menlo"/>
                <a:cs typeface="Arial" panose="020B0604020202020204" pitchFamily="34" charset="0"/>
              </a:rPr>
              <a:t>,</a:t>
            </a:r>
            <a:r>
              <a:rPr altLang="zh-CN" dirty="0" sz="1400" lang="en-US">
                <a:solidFill>
                  <a:srgbClr val="D19A66"/>
                </a:solidFill>
                <a:latin typeface="Menlo"/>
                <a:cs typeface="Arial" panose="020B0604020202020204" pitchFamily="34" charset="0"/>
              </a:rPr>
              <a:t>0</a:t>
            </a:r>
            <a:r>
              <a:rPr altLang="zh-CN" dirty="0" sz="1400" lang="en-US">
                <a:solidFill>
                  <a:srgbClr val="ABB2BF"/>
                </a:solidFill>
                <a:latin typeface="Menlo"/>
                <a:cs typeface="Arial" panose="020B0604020202020204" pitchFamily="34" charset="0"/>
              </a:rPr>
              <a:t>,</a:t>
            </a:r>
            <a:r>
              <a:rPr altLang="zh-CN" dirty="0" sz="1400" lang="en-US">
                <a:solidFill>
                  <a:srgbClr val="D19A66"/>
                </a:solidFill>
                <a:latin typeface="Menlo"/>
                <a:cs typeface="Arial" panose="020B0604020202020204" pitchFamily="34" charset="0"/>
              </a:rPr>
              <a:t>0</a:t>
            </a:r>
            <a:r>
              <a:rPr altLang="zh-CN" dirty="0" sz="1400" lang="en-US">
                <a:solidFill>
                  <a:srgbClr val="ABB2BF"/>
                </a:solidFill>
                <a:latin typeface="Menlo"/>
                <a:cs typeface="Arial" panose="020B0604020202020204" pitchFamily="34" charset="0"/>
              </a:rPr>
              <a:t>]],</a:t>
            </a:r>
          </a:p>
          <a:p>
            <a:r>
              <a:rPr altLang="zh-CN" dirty="0" sz="1400" lang="en-US">
                <a:solidFill>
                  <a:srgbClr val="ABB2BF"/>
                </a:solidFill>
                <a:latin typeface="Menlo"/>
                <a:cs typeface="Arial" panose="020B0604020202020204" pitchFamily="34" charset="0"/>
              </a:rPr>
              <a:t>            [</a:t>
            </a:r>
            <a:r>
              <a:rPr altLang="zh-CN" dirty="0" sz="1400" lang="en-US">
                <a:solidFill>
                  <a:srgbClr val="98C379"/>
                </a:solidFill>
                <a:latin typeface="Menlo"/>
                <a:cs typeface="Arial" panose="020B0604020202020204" pitchFamily="34" charset="0"/>
              </a:rPr>
              <a:t>'H'</a:t>
            </a:r>
            <a:r>
              <a:rPr altLang="zh-CN" dirty="0" sz="1400" lang="en-US">
                <a:solidFill>
                  <a:srgbClr val="ABB2BF"/>
                </a:solidFill>
                <a:latin typeface="Menlo"/>
                <a:cs typeface="Arial" panose="020B0604020202020204" pitchFamily="34" charset="0"/>
              </a:rPr>
              <a:t>,[</a:t>
            </a:r>
            <a:r>
              <a:rPr altLang="zh-CN" dirty="0" sz="1400" lang="en-US">
                <a:solidFill>
                  <a:srgbClr val="D19A66"/>
                </a:solidFill>
                <a:latin typeface="Menlo"/>
                <a:cs typeface="Arial" panose="020B0604020202020204" pitchFamily="34" charset="0"/>
              </a:rPr>
              <a:t>0</a:t>
            </a:r>
            <a:r>
              <a:rPr altLang="zh-CN" dirty="0" sz="1400" lang="en-US">
                <a:solidFill>
                  <a:srgbClr val="ABB2BF"/>
                </a:solidFill>
                <a:latin typeface="Menlo"/>
                <a:cs typeface="Arial" panose="020B0604020202020204" pitchFamily="34" charset="0"/>
              </a:rPr>
              <a:t>,</a:t>
            </a:r>
            <a:r>
              <a:rPr altLang="zh-CN" dirty="0" sz="1400" lang="en-US">
                <a:solidFill>
                  <a:srgbClr val="D19A66"/>
                </a:solidFill>
                <a:latin typeface="Menlo"/>
                <a:cs typeface="Arial" panose="020B0604020202020204" pitchFamily="34" charset="0"/>
              </a:rPr>
              <a:t>0</a:t>
            </a:r>
            <a:r>
              <a:rPr altLang="zh-CN" dirty="0" sz="1400" lang="en-US">
                <a:solidFill>
                  <a:srgbClr val="ABB2BF"/>
                </a:solidFill>
                <a:latin typeface="Menlo"/>
                <a:cs typeface="Arial" panose="020B0604020202020204" pitchFamily="34" charset="0"/>
              </a:rPr>
              <a:t>,</a:t>
            </a:r>
            <a:r>
              <a:rPr altLang="zh-CN" dirty="0" sz="1400" lang="en-US">
                <a:solidFill>
                  <a:srgbClr val="D19A66"/>
                </a:solidFill>
                <a:latin typeface="Menlo"/>
                <a:cs typeface="Arial" panose="020B0604020202020204" pitchFamily="34" charset="0"/>
              </a:rPr>
              <a:t>1</a:t>
            </a:r>
            <a:r>
              <a:rPr altLang="zh-CN" dirty="0" sz="1400" lang="en-US">
                <a:solidFill>
                  <a:srgbClr val="ABB2BF"/>
                </a:solidFill>
                <a:latin typeface="Menlo"/>
                <a:cs typeface="Arial" panose="020B0604020202020204" pitchFamily="34" charset="0"/>
              </a:rPr>
              <a:t>]]]</a:t>
            </a:r>
          </a:p>
          <a:p>
            <a:r>
              <a:rPr altLang="zh-CN" dirty="0" sz="1400" lang="en-US">
                <a:solidFill>
                  <a:srgbClr val="ABB2BF"/>
                </a:solidFill>
                <a:latin typeface="Menlo"/>
                <a:cs typeface="Arial" panose="020B0604020202020204" pitchFamily="34" charset="0"/>
              </a:rPr>
              <a:t>basis </a:t>
            </a:r>
            <a:r>
              <a:rPr altLang="zh-CN" dirty="0" sz="1400" lang="en-US">
                <a:solidFill>
                  <a:srgbClr val="56B6C2"/>
                </a:solidFill>
                <a:latin typeface="Menlo"/>
                <a:cs typeface="Arial" panose="020B0604020202020204" pitchFamily="34" charset="0"/>
              </a:rPr>
              <a:t>=</a:t>
            </a:r>
            <a:r>
              <a:rPr altLang="zh-CN" dirty="0" sz="1400" lang="en-US">
                <a:solidFill>
                  <a:srgbClr val="ABB2BF"/>
                </a:solidFill>
                <a:latin typeface="Menlo"/>
                <a:cs typeface="Arial" panose="020B0604020202020204" pitchFamily="34" charset="0"/>
              </a:rPr>
              <a:t> </a:t>
            </a:r>
            <a:r>
              <a:rPr altLang="zh-CN" dirty="0" sz="1400" lang="en-US">
                <a:solidFill>
                  <a:srgbClr val="98C379"/>
                </a:solidFill>
                <a:latin typeface="Menlo"/>
                <a:cs typeface="Arial" panose="020B0604020202020204" pitchFamily="34" charset="0"/>
              </a:rPr>
              <a:t>'sto-3g'</a:t>
            </a:r>
            <a:endParaRPr altLang="zh-CN" dirty="0" sz="1400" lang="en-US">
              <a:solidFill>
                <a:srgbClr val="ABB2BF"/>
              </a:solidFill>
              <a:latin typeface="Menlo"/>
              <a:cs typeface="Arial" panose="020B0604020202020204" pitchFamily="34" charset="0"/>
            </a:endParaRPr>
          </a:p>
          <a:p>
            <a:r>
              <a:rPr altLang="zh-CN" dirty="0" sz="1400" lang="en-US">
                <a:solidFill>
                  <a:srgbClr val="ABB2BF"/>
                </a:solidFill>
                <a:latin typeface="Menlo"/>
                <a:cs typeface="Arial" panose="020B0604020202020204" pitchFamily="34" charset="0"/>
              </a:rPr>
              <a:t>multiplicity </a:t>
            </a:r>
            <a:r>
              <a:rPr altLang="zh-CN" dirty="0" sz="1400" lang="en-US">
                <a:solidFill>
                  <a:srgbClr val="56B6C2"/>
                </a:solidFill>
                <a:latin typeface="Menlo"/>
                <a:cs typeface="Arial" panose="020B0604020202020204" pitchFamily="34" charset="0"/>
              </a:rPr>
              <a:t>=</a:t>
            </a:r>
            <a:r>
              <a:rPr altLang="zh-CN" dirty="0" sz="1400" lang="en-US">
                <a:solidFill>
                  <a:srgbClr val="ABB2BF"/>
                </a:solidFill>
                <a:latin typeface="Menlo"/>
                <a:cs typeface="Arial" panose="020B0604020202020204" pitchFamily="34" charset="0"/>
              </a:rPr>
              <a:t> </a:t>
            </a:r>
            <a:r>
              <a:rPr altLang="zh-CN" dirty="0" sz="1400" lang="en-US">
                <a:solidFill>
                  <a:srgbClr val="D19A66"/>
                </a:solidFill>
                <a:latin typeface="Menlo"/>
                <a:cs typeface="Arial" panose="020B0604020202020204" pitchFamily="34" charset="0"/>
              </a:rPr>
              <a:t>1</a:t>
            </a:r>
            <a:endParaRPr altLang="zh-CN" dirty="0" sz="1400" lang="en-US">
              <a:solidFill>
                <a:srgbClr val="ABB2BF"/>
              </a:solidFill>
              <a:latin typeface="Menlo"/>
              <a:cs typeface="Arial" panose="020B0604020202020204" pitchFamily="34" charset="0"/>
            </a:endParaRPr>
          </a:p>
          <a:p>
            <a:r>
              <a:rPr altLang="zh-CN" dirty="0" sz="1400" lang="en-US">
                <a:solidFill>
                  <a:srgbClr val="ABB2BF"/>
                </a:solidFill>
                <a:latin typeface="Menlo"/>
                <a:cs typeface="Arial" panose="020B0604020202020204" pitchFamily="34" charset="0"/>
              </a:rPr>
              <a:t>charge </a:t>
            </a:r>
            <a:r>
              <a:rPr altLang="zh-CN" dirty="0" sz="1400" lang="en-US">
                <a:solidFill>
                  <a:srgbClr val="56B6C2"/>
                </a:solidFill>
                <a:latin typeface="Menlo"/>
                <a:cs typeface="Arial" panose="020B0604020202020204" pitchFamily="34" charset="0"/>
              </a:rPr>
              <a:t>=</a:t>
            </a:r>
            <a:r>
              <a:rPr altLang="zh-CN" dirty="0" sz="1400" lang="en-US">
                <a:solidFill>
                  <a:srgbClr val="ABB2BF"/>
                </a:solidFill>
                <a:latin typeface="Menlo"/>
                <a:cs typeface="Arial" panose="020B0604020202020204" pitchFamily="34" charset="0"/>
              </a:rPr>
              <a:t> </a:t>
            </a:r>
            <a:r>
              <a:rPr altLang="zh-CN" dirty="0" sz="1400" lang="en-US">
                <a:solidFill>
                  <a:srgbClr val="D19A66"/>
                </a:solidFill>
                <a:latin typeface="Menlo"/>
                <a:cs typeface="Arial" panose="020B0604020202020204" pitchFamily="34" charset="0"/>
              </a:rPr>
              <a:t>0</a:t>
            </a:r>
            <a:endParaRPr altLang="zh-CN" dirty="0" sz="1400" lang="en-US">
              <a:solidFill>
                <a:srgbClr val="ABB2BF"/>
              </a:solidFill>
              <a:latin typeface="Menlo"/>
              <a:cs typeface="Arial" panose="020B0604020202020204" pitchFamily="34" charset="0"/>
            </a:endParaRPr>
          </a:p>
          <a:p>
            <a:r>
              <a:rPr altLang="zh-CN" dirty="0" sz="1400" lang="en-US">
                <a:solidFill>
                  <a:srgbClr val="ABB2BF"/>
                </a:solidFill>
                <a:latin typeface="Menlo"/>
                <a:cs typeface="Arial" panose="020B0604020202020204" pitchFamily="34" charset="0"/>
              </a:rPr>
              <a:t>molecule </a:t>
            </a:r>
            <a:r>
              <a:rPr altLang="zh-CN" dirty="0" sz="1400" lang="en-US">
                <a:solidFill>
                  <a:srgbClr val="56B6C2"/>
                </a:solidFill>
                <a:latin typeface="Menlo"/>
                <a:cs typeface="Arial" panose="020B0604020202020204" pitchFamily="34" charset="0"/>
              </a:rPr>
              <a:t>=</a:t>
            </a:r>
            <a:r>
              <a:rPr altLang="zh-CN" dirty="0" sz="1400" lang="en-US">
                <a:solidFill>
                  <a:srgbClr val="ABB2BF"/>
                </a:solidFill>
                <a:latin typeface="Menlo"/>
                <a:cs typeface="Arial" panose="020B0604020202020204" pitchFamily="34" charset="0"/>
              </a:rPr>
              <a:t> </a:t>
            </a:r>
            <a:r>
              <a:rPr altLang="zh-CN" dirty="0" sz="1400" lang="en-US" err="1">
                <a:solidFill>
                  <a:srgbClr val="61AFEF"/>
                </a:solidFill>
                <a:latin typeface="Menlo"/>
                <a:cs typeface="Arial" panose="020B0604020202020204" pitchFamily="34" charset="0"/>
              </a:rPr>
              <a:t>MolecularData</a:t>
            </a:r>
            <a:r>
              <a:rPr altLang="zh-CN" dirty="0" sz="1400" lang="en-US">
                <a:solidFill>
                  <a:srgbClr val="ABB2BF"/>
                </a:solidFill>
                <a:latin typeface="Menlo"/>
                <a:cs typeface="Arial" panose="020B0604020202020204" pitchFamily="34" charset="0"/>
              </a:rPr>
              <a:t>(geometry, basis, multiplicity, charge, </a:t>
            </a:r>
            <a:r>
              <a:rPr altLang="zh-CN" dirty="0" sz="1400" i="1" lang="en-US">
                <a:solidFill>
                  <a:srgbClr val="E06C75"/>
                </a:solidFill>
                <a:latin typeface="Menlo"/>
                <a:cs typeface="Arial" panose="020B0604020202020204" pitchFamily="34" charset="0"/>
              </a:rPr>
              <a:t>filename</a:t>
            </a:r>
            <a:r>
              <a:rPr altLang="zh-CN" dirty="0" sz="1400" lang="en-US">
                <a:solidFill>
                  <a:srgbClr val="56B6C2"/>
                </a:solidFill>
                <a:latin typeface="Menlo"/>
                <a:cs typeface="Arial" panose="020B0604020202020204" pitchFamily="34" charset="0"/>
              </a:rPr>
              <a:t>=</a:t>
            </a:r>
            <a:r>
              <a:rPr altLang="zh-CN" dirty="0" sz="1400" lang="en-US">
                <a:solidFill>
                  <a:srgbClr val="ABB2BF"/>
                </a:solidFill>
                <a:latin typeface="Menlo"/>
                <a:cs typeface="Arial" panose="020B0604020202020204" pitchFamily="34" charset="0"/>
              </a:rPr>
              <a:t>filename)</a:t>
            </a:r>
          </a:p>
          <a:p>
            <a:br>
              <a:rPr altLang="zh-CN" dirty="0" sz="1400" lang="en-US">
                <a:solidFill>
                  <a:srgbClr val="ABB2BF"/>
                </a:solidFill>
                <a:latin typeface="Menlo"/>
                <a:cs typeface="Arial" panose="020B0604020202020204" pitchFamily="34" charset="0"/>
              </a:rPr>
            </a:br>
            <a:r>
              <a:rPr altLang="zh-CN" dirty="0" sz="1400" lang="en-US" err="1">
                <a:solidFill>
                  <a:srgbClr val="ABB2BF"/>
                </a:solidFill>
                <a:latin typeface="Menlo"/>
                <a:cs typeface="Arial" panose="020B0604020202020204" pitchFamily="34" charset="0"/>
              </a:rPr>
              <a:t>pymolecule</a:t>
            </a:r>
            <a:r>
              <a:rPr altLang="zh-CN" dirty="0" sz="1400" lang="en-US">
                <a:solidFill>
                  <a:srgbClr val="ABB2BF"/>
                </a:solidFill>
                <a:latin typeface="Menlo"/>
                <a:cs typeface="Arial" panose="020B0604020202020204" pitchFamily="34" charset="0"/>
              </a:rPr>
              <a:t> </a:t>
            </a:r>
            <a:r>
              <a:rPr altLang="zh-CN" dirty="0" sz="1400" lang="en-US">
                <a:solidFill>
                  <a:srgbClr val="56B6C2"/>
                </a:solidFill>
                <a:latin typeface="Menlo"/>
                <a:cs typeface="Arial" panose="020B0604020202020204" pitchFamily="34" charset="0"/>
              </a:rPr>
              <a:t>=</a:t>
            </a:r>
            <a:r>
              <a:rPr altLang="zh-CN" dirty="0" sz="1400" lang="en-US">
                <a:solidFill>
                  <a:srgbClr val="ABB2BF"/>
                </a:solidFill>
                <a:latin typeface="Menlo"/>
                <a:cs typeface="Arial" panose="020B0604020202020204" pitchFamily="34" charset="0"/>
              </a:rPr>
              <a:t> </a:t>
            </a:r>
            <a:r>
              <a:rPr altLang="zh-CN" dirty="0" sz="1400" lang="en-US" err="1">
                <a:solidFill>
                  <a:srgbClr val="61AFEF"/>
                </a:solidFill>
                <a:latin typeface="Menlo"/>
                <a:cs typeface="Arial" panose="020B0604020202020204" pitchFamily="34" charset="0"/>
              </a:rPr>
              <a:t>PyscfCalculator</a:t>
            </a:r>
            <a:r>
              <a:rPr altLang="zh-CN" dirty="0" sz="1400" lang="en-US">
                <a:solidFill>
                  <a:srgbClr val="ABB2BF"/>
                </a:solidFill>
                <a:latin typeface="Menlo"/>
                <a:cs typeface="Arial" panose="020B0604020202020204" pitchFamily="34" charset="0"/>
              </a:rPr>
              <a:t>(molecule, </a:t>
            </a:r>
            <a:r>
              <a:rPr altLang="zh-CN" dirty="0" sz="1400" i="1" lang="en-US" err="1">
                <a:solidFill>
                  <a:srgbClr val="E06C75"/>
                </a:solidFill>
                <a:latin typeface="Menlo"/>
                <a:cs typeface="Arial" panose="020B0604020202020204" pitchFamily="34" charset="0"/>
              </a:rPr>
              <a:t>posthf</a:t>
            </a:r>
            <a:r>
              <a:rPr altLang="zh-CN" dirty="0" sz="1400" lang="en-US">
                <a:solidFill>
                  <a:srgbClr val="56B6C2"/>
                </a:solidFill>
                <a:latin typeface="Menlo"/>
                <a:cs typeface="Arial" panose="020B0604020202020204" pitchFamily="34" charset="0"/>
              </a:rPr>
              <a:t>=</a:t>
            </a:r>
            <a:r>
              <a:rPr altLang="zh-CN" dirty="0" sz="1400" lang="en-US">
                <a:solidFill>
                  <a:srgbClr val="ABB2BF"/>
                </a:solidFill>
                <a:latin typeface="Menlo"/>
                <a:cs typeface="Arial" panose="020B0604020202020204" pitchFamily="34" charset="0"/>
              </a:rPr>
              <a:t>[</a:t>
            </a:r>
            <a:r>
              <a:rPr altLang="zh-CN" dirty="0" sz="1400" lang="en-US">
                <a:solidFill>
                  <a:srgbClr val="98C379"/>
                </a:solidFill>
                <a:latin typeface="Menlo"/>
                <a:cs typeface="Arial" panose="020B0604020202020204" pitchFamily="34" charset="0"/>
              </a:rPr>
              <a:t>'CCSD'</a:t>
            </a:r>
            <a:r>
              <a:rPr altLang="zh-CN" dirty="0" sz="1400" lang="en-US">
                <a:solidFill>
                  <a:srgbClr val="ABB2BF"/>
                </a:solidFill>
                <a:latin typeface="Menlo"/>
                <a:cs typeface="Arial" panose="020B0604020202020204" pitchFamily="34" charset="0"/>
              </a:rPr>
              <a:t>])</a:t>
            </a:r>
          </a:p>
          <a:p>
            <a:r>
              <a:rPr altLang="zh-CN" dirty="0" sz="1400" lang="en-US" err="1">
                <a:solidFill>
                  <a:srgbClr val="ABB2BF"/>
                </a:solidFill>
                <a:latin typeface="Menlo"/>
                <a:cs typeface="Arial" panose="020B0604020202020204" pitchFamily="34" charset="0"/>
              </a:rPr>
              <a:t>pymolecule.</a:t>
            </a:r>
            <a:r>
              <a:rPr altLang="zh-CN" dirty="0" sz="1400" lang="en-US" err="1">
                <a:solidFill>
                  <a:srgbClr val="61AFEF"/>
                </a:solidFill>
                <a:latin typeface="Menlo"/>
                <a:cs typeface="Arial" panose="020B0604020202020204" pitchFamily="34" charset="0"/>
              </a:rPr>
              <a:t>excute</a:t>
            </a:r>
            <a:r>
              <a:rPr altLang="zh-CN" dirty="0" sz="1400" lang="en-US">
                <a:solidFill>
                  <a:srgbClr val="ABB2BF"/>
                </a:solidFill>
                <a:latin typeface="Menlo"/>
                <a:cs typeface="Arial" panose="020B0604020202020204" pitchFamily="34" charset="0"/>
              </a:rPr>
              <a:t>()</a:t>
            </a:r>
          </a:p>
          <a:p>
            <a:r>
              <a:rPr altLang="zh-CN" dirty="0" sz="1400" lang="en-US">
                <a:solidFill>
                  <a:srgbClr val="56B6C2"/>
                </a:solidFill>
                <a:latin typeface="Menlo"/>
                <a:cs typeface="Arial" panose="020B0604020202020204" pitchFamily="34" charset="0"/>
              </a:rPr>
              <a:t>print</a:t>
            </a:r>
            <a:r>
              <a:rPr altLang="zh-CN" dirty="0" sz="1400" lang="en-US">
                <a:solidFill>
                  <a:srgbClr val="ABB2BF"/>
                </a:solidFill>
                <a:latin typeface="Menlo"/>
                <a:cs typeface="Arial" panose="020B0604020202020204" pitchFamily="34" charset="0"/>
              </a:rPr>
              <a:t>(</a:t>
            </a:r>
            <a:r>
              <a:rPr altLang="zh-CN" dirty="0" sz="1400" lang="en-US">
                <a:solidFill>
                  <a:srgbClr val="98C379"/>
                </a:solidFill>
                <a:latin typeface="Menlo"/>
                <a:cs typeface="Arial" panose="020B0604020202020204" pitchFamily="34" charset="0"/>
              </a:rPr>
              <a:t>“</a:t>
            </a:r>
            <a:r>
              <a:rPr altLang="zh-CN" dirty="0" sz="1400" lang="en-US" err="1">
                <a:solidFill>
                  <a:srgbClr val="98C379"/>
                </a:solidFill>
                <a:latin typeface="Menlo"/>
                <a:cs typeface="Arial" panose="020B0604020202020204" pitchFamily="34" charset="0"/>
              </a:rPr>
              <a:t>LiH</a:t>
            </a:r>
            <a:r>
              <a:rPr altLang="zh-CN" dirty="0" sz="1400" lang="en-US">
                <a:solidFill>
                  <a:srgbClr val="98C379"/>
                </a:solidFill>
                <a:latin typeface="Menlo"/>
                <a:cs typeface="Arial" panose="020B0604020202020204" pitchFamily="34" charset="0"/>
              </a:rPr>
              <a:t>, </a:t>
            </a:r>
            <a:r>
              <a:rPr altLang="zh-CN" dirty="0" sz="1400" lang="en-US" err="1">
                <a:solidFill>
                  <a:srgbClr val="98C379"/>
                </a:solidFill>
                <a:latin typeface="Menlo"/>
                <a:cs typeface="Arial" panose="020B0604020202020204" pitchFamily="34" charset="0"/>
              </a:rPr>
              <a:t>ccsd</a:t>
            </a:r>
            <a:r>
              <a:rPr altLang="zh-CN" dirty="0" sz="1400" lang="en-US">
                <a:solidFill>
                  <a:srgbClr val="98C379"/>
                </a:solidFill>
                <a:latin typeface="Menlo"/>
                <a:cs typeface="Arial" panose="020B0604020202020204" pitchFamily="34" charset="0"/>
              </a:rPr>
              <a:t>:</a:t>
            </a:r>
            <a:r>
              <a:rPr altLang="zh-CN" dirty="0" sz="1400" lang="en-US">
                <a:solidFill>
                  <a:srgbClr val="D19A66"/>
                </a:solidFill>
                <a:latin typeface="Menlo"/>
                <a:cs typeface="Arial" panose="020B0604020202020204" pitchFamily="34" charset="0"/>
              </a:rPr>
              <a:t>{}</a:t>
            </a:r>
            <a:r>
              <a:rPr altLang="zh-CN" dirty="0" sz="1400" lang="en-US">
                <a:solidFill>
                  <a:srgbClr val="98C379"/>
                </a:solidFill>
                <a:latin typeface="Menlo"/>
                <a:cs typeface="Arial" panose="020B0604020202020204" pitchFamily="34" charset="0"/>
              </a:rPr>
              <a:t>,</a:t>
            </a:r>
            <a:r>
              <a:rPr altLang="zh-CN" dirty="0" sz="1400" lang="en-US">
                <a:solidFill>
                  <a:srgbClr val="56B6C2"/>
                </a:solidFill>
                <a:latin typeface="Menlo"/>
                <a:cs typeface="Arial" panose="020B0604020202020204" pitchFamily="34" charset="0"/>
              </a:rPr>
              <a:t>\</a:t>
            </a:r>
            <a:r>
              <a:rPr altLang="zh-CN" dirty="0" sz="1400" lang="en-US" err="1">
                <a:solidFill>
                  <a:srgbClr val="56B6C2"/>
                </a:solidFill>
                <a:latin typeface="Menlo"/>
                <a:cs typeface="Arial" panose="020B0604020202020204" pitchFamily="34" charset="0"/>
              </a:rPr>
              <a:t>t</a:t>
            </a:r>
            <a:r>
              <a:rPr altLang="zh-CN" dirty="0" sz="1400" lang="en-US" err="1">
                <a:solidFill>
                  <a:srgbClr val="98C379"/>
                </a:solidFill>
                <a:latin typeface="Menlo"/>
                <a:cs typeface="Arial" panose="020B0604020202020204" pitchFamily="34" charset="0"/>
              </a:rPr>
              <a:t>n_qubits</a:t>
            </a:r>
            <a:r>
              <a:rPr altLang="zh-CN" dirty="0" sz="1400" lang="en-US">
                <a:solidFill>
                  <a:srgbClr val="98C379"/>
                </a:solidFill>
                <a:latin typeface="Menlo"/>
                <a:cs typeface="Arial" panose="020B0604020202020204" pitchFamily="34" charset="0"/>
              </a:rPr>
              <a:t>:</a:t>
            </a:r>
            <a:r>
              <a:rPr altLang="zh-CN" dirty="0" sz="1400" lang="en-US">
                <a:solidFill>
                  <a:srgbClr val="D19A66"/>
                </a:solidFill>
                <a:latin typeface="Menlo"/>
                <a:cs typeface="Arial" panose="020B0604020202020204" pitchFamily="34" charset="0"/>
              </a:rPr>
              <a:t>{}</a:t>
            </a:r>
            <a:r>
              <a:rPr altLang="zh-CN" dirty="0" sz="1400" lang="en-US">
                <a:solidFill>
                  <a:srgbClr val="98C379"/>
                </a:solidFill>
                <a:latin typeface="Menlo"/>
                <a:cs typeface="Arial" panose="020B0604020202020204" pitchFamily="34" charset="0"/>
              </a:rPr>
              <a:t>,</a:t>
            </a:r>
            <a:r>
              <a:rPr altLang="zh-CN" dirty="0" sz="1400" lang="en-US">
                <a:solidFill>
                  <a:srgbClr val="56B6C2"/>
                </a:solidFill>
                <a:latin typeface="Menlo"/>
                <a:cs typeface="Arial" panose="020B0604020202020204" pitchFamily="34" charset="0"/>
              </a:rPr>
              <a:t>\</a:t>
            </a:r>
            <a:r>
              <a:rPr altLang="zh-CN" dirty="0" sz="1400" lang="en-US" err="1">
                <a:solidFill>
                  <a:srgbClr val="56B6C2"/>
                </a:solidFill>
                <a:latin typeface="Menlo"/>
                <a:cs typeface="Arial" panose="020B0604020202020204" pitchFamily="34" charset="0"/>
              </a:rPr>
              <a:t>t</a:t>
            </a:r>
            <a:r>
              <a:rPr altLang="zh-CN" dirty="0" sz="1400" lang="en-US" err="1">
                <a:solidFill>
                  <a:srgbClr val="98C379"/>
                </a:solidFill>
                <a:latin typeface="Menlo"/>
                <a:cs typeface="Arial" panose="020B0604020202020204" pitchFamily="34" charset="0"/>
              </a:rPr>
              <a:t>n_electrons</a:t>
            </a:r>
            <a:r>
              <a:rPr altLang="zh-CN" dirty="0" sz="1400" lang="en-US">
                <a:solidFill>
                  <a:srgbClr val="98C379"/>
                </a:solidFill>
                <a:latin typeface="Menlo"/>
                <a:cs typeface="Arial" panose="020B0604020202020204" pitchFamily="34" charset="0"/>
              </a:rPr>
              <a:t>:</a:t>
            </a:r>
            <a:r>
              <a:rPr altLang="zh-CN" dirty="0" sz="1400" lang="en-US">
                <a:solidFill>
                  <a:srgbClr val="D19A66"/>
                </a:solidFill>
                <a:latin typeface="Menlo"/>
                <a:cs typeface="Arial" panose="020B0604020202020204" pitchFamily="34" charset="0"/>
              </a:rPr>
              <a:t>{}</a:t>
            </a:r>
            <a:r>
              <a:rPr altLang="zh-CN" dirty="0" sz="1400" lang="en-US">
                <a:solidFill>
                  <a:srgbClr val="98C379"/>
                </a:solidFill>
                <a:latin typeface="Menlo"/>
                <a:cs typeface="Arial" panose="020B0604020202020204" pitchFamily="34" charset="0"/>
              </a:rPr>
              <a:t>”</a:t>
            </a:r>
            <a:r>
              <a:rPr altLang="zh-CN" dirty="0" sz="1400" lang="en-US">
                <a:solidFill>
                  <a:srgbClr val="ABB2BF"/>
                </a:solidFill>
                <a:latin typeface="Menlo"/>
                <a:cs typeface="Arial" panose="020B0604020202020204" pitchFamily="34" charset="0"/>
              </a:rPr>
              <a:t>.</a:t>
            </a:r>
            <a:r>
              <a:rPr altLang="zh-CN" dirty="0" sz="1400" lang="en-US">
                <a:solidFill>
                  <a:srgbClr val="61AFEF"/>
                </a:solidFill>
                <a:latin typeface="Menlo"/>
                <a:cs typeface="Arial" panose="020B0604020202020204" pitchFamily="34" charset="0"/>
              </a:rPr>
              <a:t>format</a:t>
            </a:r>
            <a:r>
              <a:rPr altLang="zh-CN" dirty="0" sz="1400" lang="en-US">
                <a:solidFill>
                  <a:srgbClr val="ABB2BF"/>
                </a:solidFill>
                <a:latin typeface="Menlo"/>
                <a:cs typeface="Arial" panose="020B0604020202020204" pitchFamily="34" charset="0"/>
              </a:rPr>
              <a:t>(</a:t>
            </a:r>
            <a:r>
              <a:rPr altLang="zh-CN" dirty="0" sz="1400" lang="en-US" err="1">
                <a:solidFill>
                  <a:srgbClr val="ABB2BF"/>
                </a:solidFill>
                <a:latin typeface="Menlo"/>
                <a:cs typeface="Arial" panose="020B0604020202020204" pitchFamily="34" charset="0"/>
              </a:rPr>
              <a:t>molecule.ccsd_energy</a:t>
            </a:r>
            <a:r>
              <a:rPr altLang="zh-CN" dirty="0" sz="1400" lang="en-US">
                <a:solidFill>
                  <a:srgbClr val="ABB2BF"/>
                </a:solidFill>
                <a:latin typeface="Menlo"/>
                <a:cs typeface="Arial" panose="020B0604020202020204" pitchFamily="34" charset="0"/>
              </a:rPr>
              <a:t>,\</a:t>
            </a:r>
          </a:p>
          <a:p>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molecule.n_qubits,molecule.n_electrons</a:t>
            </a:r>
            <a:r>
              <a:rPr altLang="zh-CN" dirty="0" sz="1400" lang="en-US">
                <a:solidFill>
                  <a:srgbClr val="ABB2BF"/>
                </a:solidFill>
                <a:latin typeface="Menlo"/>
                <a:cs typeface="Arial" panose="020B0604020202020204" pitchFamily="34" charset="0"/>
              </a:rPr>
              <a:t>))</a:t>
            </a:r>
          </a:p>
          <a:p>
            <a:br>
              <a:rPr altLang="zh-CN" dirty="0" sz="1400" lang="en-US">
                <a:solidFill>
                  <a:srgbClr val="ABB2BF"/>
                </a:solidFill>
                <a:latin typeface="Menlo"/>
                <a:cs typeface="Arial" panose="020B0604020202020204" pitchFamily="34" charset="0"/>
              </a:rPr>
            </a:br>
            <a:endParaRPr altLang="zh-CN" b="0" dirty="0" sz="1400" lang="en-US">
              <a:solidFill>
                <a:srgbClr val="ABB2BF"/>
              </a:solidFill>
              <a:effectLst/>
              <a:latin typeface="Menlo"/>
              <a:cs typeface="Arial" panose="020B0604020202020204" pitchFamily="34" charset="0"/>
            </a:endParaRPr>
          </a:p>
        </p:txBody>
      </p:sp>
      <p:sp>
        <p:nvSpPr>
          <p:cNvPr id="1048640" name="文本框 6"/>
          <p:cNvSpPr txBox="1"/>
          <p:nvPr/>
        </p:nvSpPr>
        <p:spPr>
          <a:xfrm>
            <a:off x="7085330" y="1422838"/>
            <a:ext cx="4484318" cy="646331"/>
          </a:xfrm>
          <a:prstGeom prst="rect"/>
          <a:noFill/>
        </p:spPr>
        <p:txBody>
          <a:bodyPr rtlCol="0" wrap="square">
            <a:spAutoFit/>
          </a:bodyPr>
          <a:p>
            <a:r>
              <a:rPr altLang="en-US" dirty="0" kumimoji="1" lang="zh-CN">
                <a:solidFill>
                  <a:schemeClr val="bg1"/>
                </a:solidFill>
              </a:rPr>
              <a:t>为了减少</a:t>
            </a:r>
            <a:r>
              <a:rPr altLang="zh-CN" dirty="0" kumimoji="1" lang="en-US" err="1">
                <a:solidFill>
                  <a:schemeClr val="bg1"/>
                </a:solidFill>
              </a:rPr>
              <a:t>pysfc</a:t>
            </a:r>
            <a:r>
              <a:rPr altLang="en-US" dirty="0" kumimoji="1" lang="zh-CN">
                <a:solidFill>
                  <a:schemeClr val="bg1"/>
                </a:solidFill>
              </a:rPr>
              <a:t>中对分子计算的线程数，这里在导入相关包之前将相关线程数设置为</a:t>
            </a:r>
            <a:r>
              <a:rPr altLang="zh-CN" dirty="0" kumimoji="1" lang="en-US">
                <a:solidFill>
                  <a:schemeClr val="bg1"/>
                </a:solidFill>
              </a:rPr>
              <a:t>1</a:t>
            </a:r>
            <a:endParaRPr altLang="en-US" dirty="0" kumimoji="1" lang="zh-CN">
              <a:solidFill>
                <a:schemeClr val="bg1"/>
              </a:solidFill>
            </a:endParaRPr>
          </a:p>
        </p:txBody>
      </p:sp>
      <p:sp>
        <p:nvSpPr>
          <p:cNvPr id="1048641" name="文本框 7"/>
          <p:cNvSpPr txBox="1"/>
          <p:nvPr/>
        </p:nvSpPr>
        <p:spPr>
          <a:xfrm>
            <a:off x="7085330" y="5375568"/>
            <a:ext cx="646331" cy="369332"/>
          </a:xfrm>
          <a:prstGeom prst="rect"/>
          <a:noFill/>
        </p:spPr>
        <p:txBody>
          <a:bodyPr rtlCol="0" wrap="none">
            <a:spAutoFit/>
          </a:bodyPr>
          <a:p>
            <a:r>
              <a:rPr altLang="en-US" dirty="0" kumimoji="1" lang="zh-CN">
                <a:solidFill>
                  <a:schemeClr val="bg1"/>
                </a:solidFill>
              </a:rPr>
              <a:t>输出</a:t>
            </a:r>
          </a:p>
        </p:txBody>
      </p:sp>
      <p:sp>
        <p:nvSpPr>
          <p:cNvPr id="1048642" name="矩形 8"/>
          <p:cNvSpPr/>
          <p:nvPr/>
        </p:nvSpPr>
        <p:spPr>
          <a:xfrm>
            <a:off x="7085330" y="5887477"/>
            <a:ext cx="4707255" cy="276999"/>
          </a:xfrm>
          <a:prstGeom prst="rect"/>
        </p:spPr>
        <p:txBody>
          <a:bodyPr wrap="square">
            <a:spAutoFit/>
          </a:bodyPr>
          <a:p>
            <a:r>
              <a:rPr altLang="zh-CN" dirty="0" sz="1200" lang="en-US" err="1">
                <a:solidFill>
                  <a:srgbClr val="98C379"/>
                </a:solidFill>
                <a:latin typeface="Arial" panose="020B0604020202020204" pitchFamily="34" charset="0"/>
                <a:cs typeface="Arial" panose="020B0604020202020204" pitchFamily="34" charset="0"/>
              </a:rPr>
              <a:t>LiH</a:t>
            </a:r>
            <a:r>
              <a:rPr altLang="zh-CN" dirty="0" sz="1200" lang="en-US">
                <a:solidFill>
                  <a:srgbClr val="98C379"/>
                </a:solidFill>
                <a:latin typeface="Arial" panose="020B0604020202020204" pitchFamily="34" charset="0"/>
                <a:cs typeface="Arial" panose="020B0604020202020204" pitchFamily="34" charset="0"/>
              </a:rPr>
              <a:t>, </a:t>
            </a:r>
            <a:r>
              <a:rPr altLang="zh-CN" dirty="0" sz="1200" lang="en-US" err="1">
                <a:solidFill>
                  <a:srgbClr val="98C379"/>
                </a:solidFill>
                <a:latin typeface="Arial" panose="020B0604020202020204" pitchFamily="34" charset="0"/>
                <a:cs typeface="Arial" panose="020B0604020202020204" pitchFamily="34" charset="0"/>
              </a:rPr>
              <a:t>ccsd</a:t>
            </a:r>
            <a:r>
              <a:rPr altLang="zh-CN" dirty="0" sz="1200" lang="en-US">
                <a:solidFill>
                  <a:srgbClr val="98C379"/>
                </a:solidFill>
                <a:latin typeface="Arial" panose="020B0604020202020204" pitchFamily="34" charset="0"/>
                <a:cs typeface="Arial" panose="020B0604020202020204" pitchFamily="34" charset="0"/>
              </a:rPr>
              <a:t>:-7.784454825910825,n_qubits:12,n_electrons:4</a:t>
            </a:r>
            <a:endParaRPr altLang="zh-CN" b="0" dirty="0" sz="1200" lang="en-US">
              <a:solidFill>
                <a:srgbClr val="ABB2BF"/>
              </a:solidFill>
              <a:effectLst/>
              <a:latin typeface="Arial" panose="020B0604020202020204" pitchFamily="34" charset="0"/>
              <a:cs typeface="Arial" panose="020B0604020202020204" pitchFamily="34" charset="0"/>
            </a:endParaRPr>
          </a:p>
        </p:txBody>
      </p:sp>
      <p:sp>
        <p:nvSpPr>
          <p:cNvPr id="1048643" name="箭头: 五边形 2"/>
          <p:cNvSpPr/>
          <p:nvPr/>
        </p:nvSpPr>
        <p:spPr>
          <a:xfrm>
            <a:off x="10888494" y="120395"/>
            <a:ext cx="1018162" cy="504323"/>
          </a:xfrm>
          <a:prstGeom prst="homePlate"/>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dirty="0" lang="zh-CN">
                <a:effectLst>
                  <a:outerShdw algn="tl" blurRad="38100" dir="2700000" dist="38100">
                    <a:srgbClr val="000000">
                      <a:alpha val="43137"/>
                    </a:srgbClr>
                  </a:outerShdw>
                </a:effectLst>
              </a:rPr>
              <a:t>步骤</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6383D"/>
        </a:solidFill>
      </p:bgPr>
    </p:bg>
    <p:spTree>
      <p:nvGrpSpPr>
        <p:cNvPr id="48" name=""/>
        <p:cNvGrpSpPr/>
        <p:nvPr/>
      </p:nvGrpSpPr>
      <p:grpSpPr>
        <a:xfrm>
          <a:off x="0" y="0"/>
          <a:ext cx="0" cy="0"/>
          <a:chOff x="0" y="0"/>
          <a:chExt cx="0" cy="0"/>
        </a:xfrm>
      </p:grpSpPr>
      <p:sp>
        <p:nvSpPr>
          <p:cNvPr id="1048644" name="文本框 3"/>
          <p:cNvSpPr txBox="1"/>
          <p:nvPr/>
        </p:nvSpPr>
        <p:spPr>
          <a:xfrm>
            <a:off x="5013812" y="89015"/>
            <a:ext cx="2164375" cy="461665"/>
          </a:xfrm>
          <a:prstGeom prst="rect"/>
          <a:noFill/>
        </p:spPr>
        <p:txBody>
          <a:bodyPr rtlCol="0" wrap="none">
            <a:spAutoFit/>
          </a:bodyPr>
          <a:p>
            <a:pPr algn="l" defTabSz="914400" eaLnBrk="1" fontAlgn="auto" hangingPunct="1" indent="0" latinLnBrk="0" lvl="0" marL="0" marR="0" rtl="0">
              <a:lnSpc>
                <a:spcPct val="100000"/>
              </a:lnSpc>
              <a:spcBef>
                <a:spcPts val="0"/>
              </a:spcBef>
              <a:spcAft>
                <a:spcPts val="0"/>
              </a:spcAft>
              <a:buClrTx/>
              <a:buSzTx/>
              <a:buFontTx/>
              <a:buNone/>
            </a:pPr>
            <a:r>
              <a:rPr altLang="en-US" baseline="0" b="0" cap="none" dirty="0" sz="2400" i="0" kern="1200" kumimoji="1" lang="zh-CN" noProof="0" normalizeH="0" spc="0" strike="noStrike" u="none">
                <a:ln>
                  <a:noFill/>
                </a:ln>
                <a:solidFill>
                  <a:prstClr val="white"/>
                </a:solidFill>
                <a:effectLst/>
                <a:uLnTx/>
                <a:uFillTx/>
                <a:latin typeface="等线"/>
                <a:ea typeface="等线" panose="02010600030101010101" pitchFamily="2" charset="-122"/>
                <a:cs typeface="+mn-cs"/>
              </a:rPr>
              <a:t>步骤及</a:t>
            </a:r>
            <a:r>
              <a:rPr altLang="zh-CN" baseline="0" b="0" cap="none" dirty="0" sz="2400" i="0" kern="1200" kumimoji="1" lang="en-US" noProof="0" normalizeH="0" spc="0" strike="noStrike" u="none">
                <a:ln>
                  <a:noFill/>
                </a:ln>
                <a:solidFill>
                  <a:prstClr val="white"/>
                </a:solidFill>
                <a:effectLst/>
                <a:uLnTx/>
                <a:uFillTx/>
                <a:latin typeface="等线"/>
                <a:ea typeface="等线" panose="02010600030101010101" pitchFamily="2" charset="-122"/>
                <a:cs typeface="+mn-cs"/>
              </a:rPr>
              <a:t>API</a:t>
            </a:r>
            <a:r>
              <a:rPr altLang="en-US" baseline="0" b="0" cap="none" dirty="0" sz="2400" i="0" kern="1200" kumimoji="1" lang="zh-CN" noProof="0" normalizeH="0" spc="0" strike="noStrike" u="none">
                <a:ln>
                  <a:noFill/>
                </a:ln>
                <a:solidFill>
                  <a:prstClr val="white"/>
                </a:solidFill>
                <a:effectLst/>
                <a:uLnTx/>
                <a:uFillTx/>
                <a:latin typeface="等线"/>
                <a:ea typeface="等线" panose="02010600030101010101" pitchFamily="2" charset="-122"/>
                <a:cs typeface="+mn-cs"/>
              </a:rPr>
              <a:t>解析</a:t>
            </a:r>
          </a:p>
        </p:txBody>
      </p:sp>
      <p:sp>
        <p:nvSpPr>
          <p:cNvPr id="1048645" name="文本框 4"/>
          <p:cNvSpPr txBox="1"/>
          <p:nvPr/>
        </p:nvSpPr>
        <p:spPr>
          <a:xfrm>
            <a:off x="0" y="557223"/>
            <a:ext cx="3190297" cy="369332"/>
          </a:xfrm>
          <a:prstGeom prst="rect"/>
          <a:noFill/>
        </p:spPr>
        <p:txBody>
          <a:bodyPr rtlCol="0" wrap="none">
            <a:spAutoFit/>
          </a:bodyPr>
          <a:p>
            <a:pPr lvl="0"/>
            <a:r>
              <a:rPr altLang="zh-CN" dirty="0" kumimoji="1" lang="en-US">
                <a:solidFill>
                  <a:srgbClr val="00B0F0"/>
                </a:solidFill>
              </a:rPr>
              <a:t>2. </a:t>
            </a:r>
            <a:r>
              <a:rPr altLang="en-US" dirty="0" kumimoji="1" lang="zh-CN">
                <a:solidFill>
                  <a:srgbClr val="00B0F0"/>
                </a:solidFill>
              </a:rPr>
              <a:t>得到初始化参数和哈密顿量</a:t>
            </a:r>
          </a:p>
        </p:txBody>
      </p:sp>
      <p:sp>
        <p:nvSpPr>
          <p:cNvPr id="1048646" name="文本框 6"/>
          <p:cNvSpPr txBox="1"/>
          <p:nvPr/>
        </p:nvSpPr>
        <p:spPr>
          <a:xfrm>
            <a:off x="7085330" y="1287824"/>
            <a:ext cx="4484318" cy="1691641"/>
          </a:xfrm>
          <a:prstGeom prst="rect"/>
          <a:noFill/>
        </p:spPr>
        <p:txBody>
          <a:bodyPr rtlCol="0" wrap="square">
            <a:spAutoFit/>
          </a:bodyPr>
          <a:p>
            <a:pPr lvl="0"/>
            <a:r>
              <a:rPr altLang="en-US" dirty="0" kumimoji="1" lang="zh-CN">
                <a:solidFill>
                  <a:prstClr val="white"/>
                </a:solidFill>
              </a:rPr>
              <a:t>得到</a:t>
            </a:r>
            <a:r>
              <a:rPr altLang="zh-CN" dirty="0" kumimoji="1" lang="en-US">
                <a:solidFill>
                  <a:prstClr val="white"/>
                </a:solidFill>
              </a:rPr>
              <a:t>UCCSD</a:t>
            </a:r>
            <a:r>
              <a:rPr altLang="en-US" dirty="0" kumimoji="1" lang="zh-CN">
                <a:solidFill>
                  <a:prstClr val="white"/>
                </a:solidFill>
              </a:rPr>
              <a:t>这个</a:t>
            </a:r>
            <a:r>
              <a:rPr altLang="zh-CN" dirty="0" kumimoji="1" lang="en-US">
                <a:solidFill>
                  <a:prstClr val="white"/>
                </a:solidFill>
              </a:rPr>
              <a:t>ansatz</a:t>
            </a:r>
            <a:r>
              <a:rPr altLang="en-US" dirty="0" kumimoji="1" lang="zh-CN">
                <a:solidFill>
                  <a:prstClr val="white"/>
                </a:solidFill>
              </a:rPr>
              <a:t>所需要的初始化参数，这些参数中有一些为零，有一些则非常小，对于这些数我们可以考虑让其在梯度更新中保持不变始终为零，但是可能会损失一些精度，这个可以根据实际情况调整</a:t>
            </a:r>
          </a:p>
        </p:txBody>
      </p:sp>
      <p:sp>
        <p:nvSpPr>
          <p:cNvPr id="1048647" name="文本框 7"/>
          <p:cNvSpPr txBox="1"/>
          <p:nvPr/>
        </p:nvSpPr>
        <p:spPr>
          <a:xfrm>
            <a:off x="7085330" y="5375568"/>
            <a:ext cx="646331" cy="369332"/>
          </a:xfrm>
          <a:prstGeom prst="rect"/>
          <a:noFill/>
        </p:spPr>
        <p:txBody>
          <a:bodyPr rtlCol="0" wrap="none">
            <a:spAutoFit/>
          </a:bodyPr>
          <a:p>
            <a:pPr algn="l" defTabSz="914400" eaLnBrk="1" fontAlgn="auto" hangingPunct="1" indent="0" latinLnBrk="0" lvl="0" marL="0" marR="0" rtl="0">
              <a:lnSpc>
                <a:spcPct val="100000"/>
              </a:lnSpc>
              <a:spcBef>
                <a:spcPts val="0"/>
              </a:spcBef>
              <a:spcAft>
                <a:spcPts val="0"/>
              </a:spcAft>
              <a:buClrTx/>
              <a:buSzTx/>
              <a:buFontTx/>
              <a:buNone/>
            </a:pPr>
            <a:r>
              <a:rPr altLang="en-US" baseline="0" b="0" cap="none" dirty="0" sz="1800" i="0" kern="1200" kumimoji="1" lang="zh-CN" noProof="0" normalizeH="0" spc="0" strike="noStrike" u="none">
                <a:ln>
                  <a:noFill/>
                </a:ln>
                <a:solidFill>
                  <a:prstClr val="white"/>
                </a:solidFill>
                <a:effectLst/>
                <a:uLnTx/>
                <a:uFillTx/>
                <a:latin typeface="等线"/>
                <a:ea typeface="等线" panose="02010600030101010101" pitchFamily="2" charset="-122"/>
                <a:cs typeface="+mn-cs"/>
              </a:rPr>
              <a:t>输出</a:t>
            </a:r>
          </a:p>
        </p:txBody>
      </p:sp>
      <p:sp>
        <p:nvSpPr>
          <p:cNvPr id="1048648" name="矩形 8"/>
          <p:cNvSpPr/>
          <p:nvPr/>
        </p:nvSpPr>
        <p:spPr>
          <a:xfrm>
            <a:off x="7085330" y="5887477"/>
            <a:ext cx="4707255" cy="461665"/>
          </a:xfrm>
          <a:prstGeom prst="rect"/>
        </p:spPr>
        <p:txBody>
          <a:bodyPr wrap="square">
            <a:spAutoFit/>
          </a:bodyPr>
          <a:p>
            <a:pPr lvl="0"/>
            <a:r>
              <a:rPr altLang="zh-CN" dirty="0" sz="1200" lang="en-US">
                <a:solidFill>
                  <a:srgbClr val="98C379"/>
                </a:solidFill>
                <a:latin typeface="Arial" panose="020B0604020202020204" pitchFamily="34" charset="0"/>
                <a:cs typeface="Arial" panose="020B0604020202020204" pitchFamily="34" charset="0"/>
              </a:rPr>
              <a:t>zero:0,less than 1e-8:24,total:44</a:t>
            </a:r>
          </a:p>
          <a:p>
            <a:pPr lvl="0"/>
            <a:r>
              <a:rPr altLang="zh-CN" dirty="0" sz="1200" lang="en-US">
                <a:solidFill>
                  <a:srgbClr val="98C379"/>
                </a:solidFill>
                <a:latin typeface="Arial" panose="020B0604020202020204" pitchFamily="34" charset="0"/>
                <a:cs typeface="Arial" panose="020B0604020202020204" pitchFamily="34" charset="0"/>
              </a:rPr>
              <a:t>terms of </a:t>
            </a:r>
            <a:r>
              <a:rPr altLang="zh-CN" dirty="0" sz="1200" lang="en-US" err="1">
                <a:solidFill>
                  <a:srgbClr val="98C379"/>
                </a:solidFill>
                <a:latin typeface="Arial" panose="020B0604020202020204" pitchFamily="34" charset="0"/>
                <a:cs typeface="Arial" panose="020B0604020202020204" pitchFamily="34" charset="0"/>
              </a:rPr>
              <a:t>qubit_hamiltonian</a:t>
            </a:r>
            <a:r>
              <a:rPr altLang="zh-CN" dirty="0" sz="1200" lang="en-US">
                <a:solidFill>
                  <a:srgbClr val="98C379"/>
                </a:solidFill>
                <a:latin typeface="Arial" panose="020B0604020202020204" pitchFamily="34" charset="0"/>
                <a:cs typeface="Arial" panose="020B0604020202020204" pitchFamily="34" charset="0"/>
              </a:rPr>
              <a:t>: 631</a:t>
            </a:r>
          </a:p>
        </p:txBody>
      </p:sp>
      <p:sp>
        <p:nvSpPr>
          <p:cNvPr id="1048649" name="箭头: 五边形 2"/>
          <p:cNvSpPr/>
          <p:nvPr/>
        </p:nvSpPr>
        <p:spPr>
          <a:xfrm>
            <a:off x="10888494" y="120395"/>
            <a:ext cx="1018162" cy="504323"/>
          </a:xfrm>
          <a:prstGeom prst="homePlate"/>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r>
              <a:rPr altLang="en-US" baseline="0" b="0" cap="none" dirty="0" sz="1800" i="0" kern="1200" kumimoji="0" lang="zh-CN" noProof="0" normalizeH="0" spc="0" strike="noStrike" u="none">
                <a:ln>
                  <a:noFill/>
                </a:ln>
                <a:solidFill>
                  <a:prstClr val="white"/>
                </a:solidFill>
                <a:effectLst>
                  <a:outerShdw algn="tl" blurRad="38100" dir="2700000" dist="38100">
                    <a:srgbClr val="000000">
                      <a:alpha val="43137"/>
                    </a:srgbClr>
                  </a:outerShdw>
                </a:effectLst>
                <a:uLnTx/>
                <a:uFillTx/>
                <a:latin typeface="等线"/>
                <a:ea typeface="等线" panose="02010600030101010101" pitchFamily="2" charset="-122"/>
                <a:cs typeface="+mn-cs"/>
              </a:rPr>
              <a:t>步骤</a:t>
            </a:r>
          </a:p>
        </p:txBody>
      </p:sp>
      <p:sp>
        <p:nvSpPr>
          <p:cNvPr id="1048650" name="矩形 1"/>
          <p:cNvSpPr/>
          <p:nvPr/>
        </p:nvSpPr>
        <p:spPr>
          <a:xfrm>
            <a:off x="7178187" y="3158312"/>
            <a:ext cx="2262158" cy="369332"/>
          </a:xfrm>
          <a:prstGeom prst="rect"/>
        </p:spPr>
        <p:txBody>
          <a:bodyPr wrap="none">
            <a:spAutoFit/>
          </a:bodyPr>
          <a:p>
            <a:r>
              <a:rPr altLang="en-US" dirty="0" kumimoji="1" lang="zh-CN">
                <a:solidFill>
                  <a:schemeClr val="bg1"/>
                </a:solidFill>
              </a:rPr>
              <a:t>得到分子的哈密顿量</a:t>
            </a:r>
          </a:p>
        </p:txBody>
      </p:sp>
      <p:sp>
        <p:nvSpPr>
          <p:cNvPr id="1048651" name="矩形 9"/>
          <p:cNvSpPr/>
          <p:nvPr/>
        </p:nvSpPr>
        <p:spPr>
          <a:xfrm>
            <a:off x="0" y="1287824"/>
            <a:ext cx="5946843" cy="3342640"/>
          </a:xfrm>
          <a:prstGeom prst="rect"/>
        </p:spPr>
        <p:txBody>
          <a:bodyPr wrap="square">
            <a:spAutoFit/>
          </a:bodyPr>
          <a:p>
            <a:r>
              <a:rPr altLang="zh-CN" dirty="0" sz="1400" lang="en-US" err="1">
                <a:solidFill>
                  <a:srgbClr val="ABB2BF"/>
                </a:solidFill>
                <a:latin typeface="Menlo"/>
                <a:cs typeface="Arial" panose="020B0604020202020204" pitchFamily="34" charset="0"/>
              </a:rPr>
              <a:t>uccsd</a:t>
            </a:r>
            <a:r>
              <a:rPr altLang="zh-CN" dirty="0" sz="1400" lang="en-US">
                <a:solidFill>
                  <a:srgbClr val="ABB2BF"/>
                </a:solidFill>
                <a:latin typeface="Menlo"/>
                <a:cs typeface="Arial" panose="020B0604020202020204" pitchFamily="34" charset="0"/>
              </a:rPr>
              <a:t> </a:t>
            </a:r>
            <a:r>
              <a:rPr altLang="zh-CN" dirty="0" sz="1400" lang="en-US">
                <a:solidFill>
                  <a:srgbClr val="56B6C2"/>
                </a:solidFill>
                <a:latin typeface="Menlo"/>
                <a:cs typeface="Arial" panose="020B0604020202020204" pitchFamily="34" charset="0"/>
              </a:rPr>
              <a:t>=</a:t>
            </a:r>
            <a:r>
              <a:rPr altLang="zh-CN" dirty="0" sz="1400" lang="en-US">
                <a:solidFill>
                  <a:srgbClr val="ABB2BF"/>
                </a:solidFill>
                <a:latin typeface="Menlo"/>
                <a:cs typeface="Arial" panose="020B0604020202020204" pitchFamily="34" charset="0"/>
              </a:rPr>
              <a:t> </a:t>
            </a:r>
            <a:r>
              <a:rPr altLang="zh-CN" dirty="0" sz="1400" lang="en-US">
                <a:solidFill>
                  <a:srgbClr val="61AFEF"/>
                </a:solidFill>
                <a:latin typeface="Menlo"/>
                <a:cs typeface="Arial" panose="020B0604020202020204" pitchFamily="34" charset="0"/>
              </a:rPr>
              <a:t>UCCSD</a:t>
            </a:r>
            <a:r>
              <a:rPr altLang="zh-CN" dirty="0" sz="1400" lang="en-US">
                <a:solidFill>
                  <a:srgbClr val="ABB2BF"/>
                </a:solidFill>
                <a:latin typeface="Menlo"/>
                <a:cs typeface="Arial" panose="020B0604020202020204" pitchFamily="34" charset="0"/>
              </a:rPr>
              <a:t>()</a:t>
            </a:r>
          </a:p>
          <a:p>
            <a:r>
              <a:rPr altLang="zh-CN" dirty="0" sz="1400" lang="en-US" err="1">
                <a:solidFill>
                  <a:srgbClr val="ABB2BF"/>
                </a:solidFill>
                <a:latin typeface="Menlo"/>
                <a:cs typeface="Arial" panose="020B0604020202020204" pitchFamily="34" charset="0"/>
              </a:rPr>
              <a:t>initial_amplitudes</a:t>
            </a:r>
            <a:r>
              <a:rPr altLang="zh-CN" dirty="0" sz="1400" lang="en-US">
                <a:solidFill>
                  <a:srgbClr val="ABB2BF"/>
                </a:solidFill>
                <a:latin typeface="Menlo"/>
                <a:cs typeface="Arial" panose="020B0604020202020204" pitchFamily="34" charset="0"/>
              </a:rPr>
              <a:t> </a:t>
            </a:r>
            <a:r>
              <a:rPr altLang="zh-CN" dirty="0" sz="1400" lang="en-US">
                <a:solidFill>
                  <a:srgbClr val="56B6C2"/>
                </a:solidFill>
                <a:latin typeface="Menlo"/>
                <a:cs typeface="Arial" panose="020B0604020202020204" pitchFamily="34" charset="0"/>
              </a:rPr>
              <a:t>=</a:t>
            </a:r>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uccsd.</a:t>
            </a:r>
            <a:r>
              <a:rPr altLang="zh-CN" dirty="0" sz="1400" lang="en-US" err="1">
                <a:solidFill>
                  <a:srgbClr val="61AFEF"/>
                </a:solidFill>
                <a:latin typeface="Menlo"/>
                <a:cs typeface="Arial" panose="020B0604020202020204" pitchFamily="34" charset="0"/>
              </a:rPr>
              <a:t>singlet_get_packed_amplitudes</a:t>
            </a:r>
            <a:r>
              <a:rPr altLang="zh-CN" dirty="0" sz="1400" lang="en-US">
                <a:solidFill>
                  <a:srgbClr val="ABB2BF"/>
                </a:solidFill>
                <a:latin typeface="Menlo"/>
                <a:cs typeface="Arial" panose="020B0604020202020204" pitchFamily="34" charset="0"/>
              </a:rPr>
              <a:t>(\</a:t>
            </a:r>
          </a:p>
          <a:p>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molecule.ccsd_single_amps</a:t>
            </a:r>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molecule.ccsd_double_amps</a:t>
            </a:r>
            <a:r>
              <a:rPr altLang="zh-CN" dirty="0" sz="1400" lang="en-US">
                <a:solidFill>
                  <a:srgbClr val="ABB2BF"/>
                </a:solidFill>
                <a:latin typeface="Menlo"/>
                <a:cs typeface="Arial" panose="020B0604020202020204" pitchFamily="34" charset="0"/>
              </a:rPr>
              <a:t>,\</a:t>
            </a:r>
          </a:p>
          <a:p>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molecule.n_qubits</a:t>
            </a:r>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molecule.n_electrons</a:t>
            </a:r>
            <a:r>
              <a:rPr altLang="zh-CN" dirty="0" sz="1400" lang="en-US">
                <a:solidFill>
                  <a:srgbClr val="ABB2BF"/>
                </a:solidFill>
                <a:latin typeface="Menlo"/>
                <a:cs typeface="Arial" panose="020B0604020202020204" pitchFamily="34" charset="0"/>
              </a:rPr>
              <a:t>)</a:t>
            </a:r>
          </a:p>
          <a:p>
            <a:r>
              <a:rPr altLang="zh-CN" dirty="0" sz="1400" lang="en-US" err="1">
                <a:solidFill>
                  <a:srgbClr val="ABB2BF"/>
                </a:solidFill>
                <a:latin typeface="Menlo"/>
                <a:cs typeface="Arial" panose="020B0604020202020204" pitchFamily="34" charset="0"/>
              </a:rPr>
              <a:t>initial_amplitudes</a:t>
            </a:r>
            <a:r>
              <a:rPr altLang="zh-CN" dirty="0" sz="1400" lang="en-US">
                <a:solidFill>
                  <a:srgbClr val="56B6C2"/>
                </a:solidFill>
                <a:latin typeface="Menlo"/>
                <a:cs typeface="Arial" panose="020B0604020202020204" pitchFamily="34" charset="0"/>
              </a:rPr>
              <a:t>=</a:t>
            </a:r>
            <a:r>
              <a:rPr altLang="zh-CN" dirty="0" sz="1400" lang="en-US" err="1">
                <a:solidFill>
                  <a:srgbClr val="ABB2BF"/>
                </a:solidFill>
                <a:latin typeface="Menlo"/>
                <a:cs typeface="Arial" panose="020B0604020202020204" pitchFamily="34" charset="0"/>
              </a:rPr>
              <a:t>np.</a:t>
            </a:r>
            <a:r>
              <a:rPr altLang="zh-CN" dirty="0" sz="1400" lang="en-US" err="1">
                <a:solidFill>
                  <a:srgbClr val="61AFEF"/>
                </a:solidFill>
                <a:latin typeface="Menlo"/>
                <a:cs typeface="Arial" panose="020B0604020202020204" pitchFamily="34" charset="0"/>
              </a:rPr>
              <a:t>array</a:t>
            </a:r>
            <a:r>
              <a:rPr altLang="zh-CN" dirty="0" sz="1400" lang="en-US">
                <a:solidFill>
                  <a:srgbClr val="ABB2BF"/>
                </a:solidFill>
                <a:latin typeface="Menlo"/>
                <a:cs typeface="Arial" panose="020B0604020202020204" pitchFamily="34" charset="0"/>
              </a:rPr>
              <a:t>(</a:t>
            </a:r>
            <a:r>
              <a:rPr altLang="zh-CN" dirty="0" sz="1400" lang="en-US" err="1">
                <a:solidFill>
                  <a:srgbClr val="ABB2BF"/>
                </a:solidFill>
                <a:latin typeface="Menlo"/>
                <a:cs typeface="Arial" panose="020B0604020202020204" pitchFamily="34" charset="0"/>
              </a:rPr>
              <a:t>initial_amplitudes</a:t>
            </a:r>
            <a:r>
              <a:rPr altLang="zh-CN" dirty="0" sz="1400" lang="en-US">
                <a:solidFill>
                  <a:srgbClr val="ABB2BF"/>
                </a:solidFill>
                <a:latin typeface="Menlo"/>
                <a:cs typeface="Arial" panose="020B0604020202020204" pitchFamily="34" charset="0"/>
              </a:rPr>
              <a:t>)</a:t>
            </a:r>
          </a:p>
          <a:p>
            <a:r>
              <a:rPr altLang="zh-CN" dirty="0" sz="1400" lang="en-US">
                <a:solidFill>
                  <a:srgbClr val="56B6C2"/>
                </a:solidFill>
                <a:latin typeface="Menlo"/>
                <a:cs typeface="Arial" panose="020B0604020202020204" pitchFamily="34" charset="0"/>
              </a:rPr>
              <a:t>print</a:t>
            </a:r>
            <a:r>
              <a:rPr altLang="zh-CN" dirty="0" sz="1400" lang="en-US">
                <a:solidFill>
                  <a:srgbClr val="ABB2BF"/>
                </a:solidFill>
                <a:latin typeface="Menlo"/>
                <a:cs typeface="Arial" panose="020B0604020202020204" pitchFamily="34" charset="0"/>
              </a:rPr>
              <a:t>(</a:t>
            </a:r>
            <a:r>
              <a:rPr altLang="zh-CN" dirty="0" sz="1400" lang="en-US" err="1">
                <a:solidFill>
                  <a:srgbClr val="ABB2BF"/>
                </a:solidFill>
                <a:latin typeface="Menlo"/>
                <a:cs typeface="Arial" panose="020B0604020202020204" pitchFamily="34" charset="0"/>
              </a:rPr>
              <a:t>initial_amplitudes</a:t>
            </a:r>
            <a:r>
              <a:rPr altLang="zh-CN" dirty="0" sz="1400" lang="en-US">
                <a:solidFill>
                  <a:srgbClr val="ABB2BF"/>
                </a:solidFill>
                <a:latin typeface="Menlo"/>
                <a:cs typeface="Arial" panose="020B0604020202020204" pitchFamily="34" charset="0"/>
              </a:rPr>
              <a:t>)</a:t>
            </a:r>
          </a:p>
          <a:p>
            <a:r>
              <a:rPr altLang="zh-CN" dirty="0" sz="1400" lang="en-US">
                <a:solidFill>
                  <a:srgbClr val="56B6C2"/>
                </a:solidFill>
                <a:latin typeface="Menlo"/>
                <a:cs typeface="Arial" panose="020B0604020202020204" pitchFamily="34" charset="0"/>
              </a:rPr>
              <a:t>print</a:t>
            </a:r>
            <a:r>
              <a:rPr altLang="zh-CN" dirty="0" sz="1400" lang="en-US">
                <a:solidFill>
                  <a:srgbClr val="ABB2BF"/>
                </a:solidFill>
                <a:latin typeface="Menlo"/>
                <a:cs typeface="Arial" panose="020B0604020202020204" pitchFamily="34" charset="0"/>
              </a:rPr>
              <a:t>(</a:t>
            </a:r>
            <a:r>
              <a:rPr altLang="zh-CN" dirty="0" sz="1400" lang="en-US">
                <a:solidFill>
                  <a:srgbClr val="98C379"/>
                </a:solidFill>
                <a:latin typeface="Menlo"/>
                <a:cs typeface="Arial" panose="020B0604020202020204" pitchFamily="34" charset="0"/>
              </a:rPr>
              <a:t>"zero:</a:t>
            </a:r>
            <a:r>
              <a:rPr altLang="zh-CN" dirty="0" sz="1400" lang="en-US">
                <a:solidFill>
                  <a:srgbClr val="D19A66"/>
                </a:solidFill>
                <a:latin typeface="Menlo"/>
                <a:cs typeface="Arial" panose="020B0604020202020204" pitchFamily="34" charset="0"/>
              </a:rPr>
              <a:t>{}</a:t>
            </a:r>
            <a:r>
              <a:rPr altLang="zh-CN" dirty="0" sz="1400" lang="en-US">
                <a:solidFill>
                  <a:srgbClr val="98C379"/>
                </a:solidFill>
                <a:latin typeface="Menlo"/>
                <a:cs typeface="Arial" panose="020B0604020202020204" pitchFamily="34" charset="0"/>
              </a:rPr>
              <a:t>,less than 1e-8:</a:t>
            </a:r>
            <a:r>
              <a:rPr altLang="zh-CN" dirty="0" sz="1400" lang="en-US">
                <a:solidFill>
                  <a:srgbClr val="D19A66"/>
                </a:solidFill>
                <a:latin typeface="Menlo"/>
                <a:cs typeface="Arial" panose="020B0604020202020204" pitchFamily="34" charset="0"/>
              </a:rPr>
              <a:t>{}</a:t>
            </a:r>
            <a:r>
              <a:rPr altLang="zh-CN" dirty="0" sz="1400" lang="en-US">
                <a:solidFill>
                  <a:srgbClr val="98C379"/>
                </a:solidFill>
                <a:latin typeface="Menlo"/>
                <a:cs typeface="Arial" panose="020B0604020202020204" pitchFamily="34" charset="0"/>
              </a:rPr>
              <a:t>,total:</a:t>
            </a:r>
            <a:r>
              <a:rPr altLang="zh-CN" dirty="0" sz="1400" lang="en-US">
                <a:solidFill>
                  <a:srgbClr val="D19A66"/>
                </a:solidFill>
                <a:latin typeface="Menlo"/>
                <a:cs typeface="Arial" panose="020B0604020202020204" pitchFamily="34" charset="0"/>
              </a:rPr>
              <a:t>{}</a:t>
            </a:r>
            <a:r>
              <a:rPr altLang="zh-CN" dirty="0" sz="1400" lang="en-US">
                <a:solidFill>
                  <a:srgbClr val="98C379"/>
                </a:solidFill>
                <a:latin typeface="Menlo"/>
                <a:cs typeface="Arial" panose="020B0604020202020204" pitchFamily="34" charset="0"/>
              </a:rPr>
              <a:t>"</a:t>
            </a:r>
            <a:r>
              <a:rPr altLang="zh-CN" dirty="0" sz="1400" lang="en-US">
                <a:solidFill>
                  <a:srgbClr val="ABB2BF"/>
                </a:solidFill>
                <a:latin typeface="Menlo"/>
                <a:cs typeface="Arial" panose="020B0604020202020204" pitchFamily="34" charset="0"/>
              </a:rPr>
              <a:t>.</a:t>
            </a:r>
            <a:r>
              <a:rPr altLang="zh-CN" dirty="0" sz="1400" lang="en-US">
                <a:solidFill>
                  <a:srgbClr val="61AFEF"/>
                </a:solidFill>
                <a:latin typeface="Menlo"/>
                <a:cs typeface="Arial" panose="020B0604020202020204" pitchFamily="34" charset="0"/>
              </a:rPr>
              <a:t>format</a:t>
            </a:r>
            <a:r>
              <a:rPr altLang="zh-CN" dirty="0" sz="1400" lang="en-US">
                <a:solidFill>
                  <a:srgbClr val="ABB2BF"/>
                </a:solidFill>
                <a:latin typeface="Menlo"/>
                <a:cs typeface="Arial" panose="020B0604020202020204" pitchFamily="34" charset="0"/>
              </a:rPr>
              <a:t>(</a:t>
            </a:r>
            <a:r>
              <a:rPr altLang="zh-CN" dirty="0" sz="1400" lang="en-US">
                <a:solidFill>
                  <a:srgbClr val="56B6C2"/>
                </a:solidFill>
                <a:latin typeface="Menlo"/>
                <a:cs typeface="Arial" panose="020B0604020202020204" pitchFamily="34" charset="0"/>
              </a:rPr>
              <a:t>sum</a:t>
            </a:r>
            <a:r>
              <a:rPr altLang="zh-CN" dirty="0" sz="1400" lang="en-US">
                <a:solidFill>
                  <a:srgbClr val="ABB2BF"/>
                </a:solidFill>
                <a:latin typeface="Menlo"/>
                <a:cs typeface="Arial" panose="020B0604020202020204" pitchFamily="34" charset="0"/>
              </a:rPr>
              <a:t>(</a:t>
            </a:r>
            <a:r>
              <a:rPr altLang="zh-CN" dirty="0" sz="1400" lang="en-US" err="1">
                <a:solidFill>
                  <a:srgbClr val="ABB2BF"/>
                </a:solidFill>
                <a:latin typeface="Menlo"/>
                <a:cs typeface="Arial" panose="020B0604020202020204" pitchFamily="34" charset="0"/>
              </a:rPr>
              <a:t>initial_amplitudes</a:t>
            </a:r>
            <a:r>
              <a:rPr altLang="zh-CN" dirty="0" sz="1400" lang="en-US">
                <a:solidFill>
                  <a:srgbClr val="ABB2BF"/>
                </a:solidFill>
                <a:latin typeface="Menlo"/>
                <a:cs typeface="Arial" panose="020B0604020202020204" pitchFamily="34" charset="0"/>
              </a:rPr>
              <a:t> </a:t>
            </a:r>
            <a:r>
              <a:rPr altLang="zh-CN" dirty="0" sz="1400" lang="en-US">
                <a:solidFill>
                  <a:srgbClr val="56B6C2"/>
                </a:solidFill>
                <a:latin typeface="Menlo"/>
                <a:cs typeface="Arial" panose="020B0604020202020204" pitchFamily="34" charset="0"/>
              </a:rPr>
              <a:t>==</a:t>
            </a:r>
            <a:r>
              <a:rPr altLang="zh-CN" dirty="0" sz="1400" lang="en-US">
                <a:solidFill>
                  <a:srgbClr val="ABB2BF"/>
                </a:solidFill>
                <a:latin typeface="Menlo"/>
                <a:cs typeface="Arial" panose="020B0604020202020204" pitchFamily="34" charset="0"/>
              </a:rPr>
              <a:t> </a:t>
            </a:r>
            <a:r>
              <a:rPr altLang="zh-CN" dirty="0" sz="1400" lang="en-US">
                <a:solidFill>
                  <a:srgbClr val="D19A66"/>
                </a:solidFill>
                <a:latin typeface="Menlo"/>
                <a:cs typeface="Arial" panose="020B0604020202020204" pitchFamily="34" charset="0"/>
              </a:rPr>
              <a:t>0</a:t>
            </a:r>
            <a:r>
              <a:rPr altLang="zh-CN" dirty="0" sz="1400" lang="en-US">
                <a:solidFill>
                  <a:srgbClr val="ABB2BF"/>
                </a:solidFill>
                <a:latin typeface="Menlo"/>
                <a:cs typeface="Arial" panose="020B0604020202020204" pitchFamily="34" charset="0"/>
              </a:rPr>
              <a:t>),\</a:t>
            </a:r>
          </a:p>
          <a:p>
            <a:r>
              <a:rPr altLang="zh-CN" dirty="0" sz="1400" lang="en-US">
                <a:solidFill>
                  <a:srgbClr val="56B6C2"/>
                </a:solidFill>
                <a:latin typeface="Menlo"/>
                <a:cs typeface="Arial" panose="020B0604020202020204" pitchFamily="34" charset="0"/>
              </a:rPr>
              <a:t>	sum</a:t>
            </a:r>
            <a:r>
              <a:rPr altLang="zh-CN" dirty="0" sz="1400" lang="en-US">
                <a:solidFill>
                  <a:srgbClr val="ABB2BF"/>
                </a:solidFill>
                <a:latin typeface="Menlo"/>
                <a:cs typeface="Arial" panose="020B0604020202020204" pitchFamily="34" charset="0"/>
              </a:rPr>
              <a:t>(</a:t>
            </a:r>
            <a:r>
              <a:rPr altLang="zh-CN" dirty="0" sz="1400" lang="en-US">
                <a:solidFill>
                  <a:srgbClr val="56B6C2"/>
                </a:solidFill>
                <a:latin typeface="Menlo"/>
                <a:cs typeface="Arial" panose="020B0604020202020204" pitchFamily="34" charset="0"/>
              </a:rPr>
              <a:t>abs</a:t>
            </a:r>
            <a:r>
              <a:rPr altLang="zh-CN" dirty="0" sz="1400" lang="en-US">
                <a:solidFill>
                  <a:srgbClr val="ABB2BF"/>
                </a:solidFill>
                <a:latin typeface="Menlo"/>
                <a:cs typeface="Arial" panose="020B0604020202020204" pitchFamily="34" charset="0"/>
              </a:rPr>
              <a:t>(</a:t>
            </a:r>
            <a:r>
              <a:rPr altLang="zh-CN" dirty="0" sz="1400" lang="en-US" err="1">
                <a:solidFill>
                  <a:srgbClr val="ABB2BF"/>
                </a:solidFill>
                <a:latin typeface="Menlo"/>
                <a:cs typeface="Arial" panose="020B0604020202020204" pitchFamily="34" charset="0"/>
              </a:rPr>
              <a:t>initial_amplitudes</a:t>
            </a:r>
            <a:r>
              <a:rPr altLang="zh-CN" dirty="0" sz="1400" lang="en-US">
                <a:solidFill>
                  <a:srgbClr val="ABB2BF"/>
                </a:solidFill>
                <a:latin typeface="Menlo"/>
                <a:cs typeface="Arial" panose="020B0604020202020204" pitchFamily="34" charset="0"/>
              </a:rPr>
              <a:t>) </a:t>
            </a:r>
            <a:r>
              <a:rPr altLang="zh-CN" dirty="0" sz="1400" lang="en-US">
                <a:solidFill>
                  <a:srgbClr val="56B6C2"/>
                </a:solidFill>
                <a:latin typeface="Menlo"/>
                <a:cs typeface="Arial" panose="020B0604020202020204" pitchFamily="34" charset="0"/>
              </a:rPr>
              <a:t>&lt;</a:t>
            </a:r>
            <a:r>
              <a:rPr altLang="zh-CN" dirty="0" sz="1400" lang="en-US">
                <a:solidFill>
                  <a:srgbClr val="ABB2BF"/>
                </a:solidFill>
                <a:latin typeface="Menlo"/>
                <a:cs typeface="Arial" panose="020B0604020202020204" pitchFamily="34" charset="0"/>
              </a:rPr>
              <a:t> </a:t>
            </a:r>
            <a:r>
              <a:rPr altLang="zh-CN" dirty="0" sz="1400" lang="en-US">
                <a:solidFill>
                  <a:srgbClr val="D19A66"/>
                </a:solidFill>
                <a:latin typeface="Menlo"/>
                <a:cs typeface="Arial" panose="020B0604020202020204" pitchFamily="34" charset="0"/>
              </a:rPr>
              <a:t>1e-8</a:t>
            </a:r>
            <a:r>
              <a:rPr altLang="zh-CN" dirty="0" sz="1400" lang="en-US">
                <a:solidFill>
                  <a:srgbClr val="ABB2BF"/>
                </a:solidFill>
                <a:latin typeface="Menlo"/>
                <a:cs typeface="Arial" panose="020B0604020202020204" pitchFamily="34" charset="0"/>
              </a:rPr>
              <a:t>), </a:t>
            </a:r>
            <a:r>
              <a:rPr altLang="zh-CN" dirty="0" sz="1400" lang="en-US" err="1">
                <a:solidFill>
                  <a:srgbClr val="56B6C2"/>
                </a:solidFill>
                <a:latin typeface="Menlo"/>
                <a:cs typeface="Arial" panose="020B0604020202020204" pitchFamily="34" charset="0"/>
              </a:rPr>
              <a:t>len</a:t>
            </a:r>
            <a:r>
              <a:rPr altLang="zh-CN" dirty="0" sz="1400" lang="en-US">
                <a:solidFill>
                  <a:srgbClr val="ABB2BF"/>
                </a:solidFill>
                <a:latin typeface="Menlo"/>
                <a:cs typeface="Arial" panose="020B0604020202020204" pitchFamily="34" charset="0"/>
              </a:rPr>
              <a:t>(</a:t>
            </a:r>
            <a:r>
              <a:rPr altLang="zh-CN" dirty="0" sz="1400" lang="en-US" err="1">
                <a:solidFill>
                  <a:srgbClr val="ABB2BF"/>
                </a:solidFill>
                <a:latin typeface="Menlo"/>
                <a:cs typeface="Arial" panose="020B0604020202020204" pitchFamily="34" charset="0"/>
              </a:rPr>
              <a:t>initial_amplitudes</a:t>
            </a:r>
            <a:r>
              <a:rPr altLang="zh-CN" dirty="0" sz="1400" lang="en-US">
                <a:solidFill>
                  <a:srgbClr val="ABB2BF"/>
                </a:solidFill>
                <a:latin typeface="Menlo"/>
                <a:cs typeface="Arial" panose="020B0604020202020204" pitchFamily="34" charset="0"/>
              </a:rPr>
              <a:t>)))</a:t>
            </a:r>
          </a:p>
          <a:p>
            <a:br>
              <a:rPr altLang="zh-CN" dirty="0" sz="1400" lang="en-US">
                <a:solidFill>
                  <a:srgbClr val="ABB2BF"/>
                </a:solidFill>
                <a:latin typeface="Menlo"/>
                <a:cs typeface="Arial" panose="020B0604020202020204" pitchFamily="34" charset="0"/>
              </a:rPr>
            </a:br>
            <a:r>
              <a:rPr altLang="zh-CN" dirty="0" sz="1400" lang="en-US" err="1">
                <a:solidFill>
                  <a:srgbClr val="ABB2BF"/>
                </a:solidFill>
                <a:latin typeface="Menlo"/>
                <a:cs typeface="Arial" panose="020B0604020202020204" pitchFamily="34" charset="0"/>
              </a:rPr>
              <a:t>hamiltonian</a:t>
            </a:r>
            <a:r>
              <a:rPr altLang="zh-CN" dirty="0" sz="1400" lang="en-US">
                <a:solidFill>
                  <a:srgbClr val="ABB2BF"/>
                </a:solidFill>
                <a:latin typeface="Menlo"/>
                <a:cs typeface="Arial" panose="020B0604020202020204" pitchFamily="34" charset="0"/>
              </a:rPr>
              <a:t> </a:t>
            </a:r>
            <a:r>
              <a:rPr altLang="zh-CN" dirty="0" sz="1400" lang="en-US">
                <a:solidFill>
                  <a:srgbClr val="56B6C2"/>
                </a:solidFill>
                <a:latin typeface="Menlo"/>
                <a:cs typeface="Arial" panose="020B0604020202020204" pitchFamily="34" charset="0"/>
              </a:rPr>
              <a:t>=</a:t>
            </a:r>
            <a:r>
              <a:rPr altLang="zh-CN" dirty="0" sz="1400" lang="en-US" err="1">
                <a:solidFill>
                  <a:srgbClr val="61AFEF"/>
                </a:solidFill>
                <a:latin typeface="Menlo"/>
                <a:cs typeface="Arial" panose="020B0604020202020204" pitchFamily="34" charset="0"/>
              </a:rPr>
              <a:t>get_fermion_operator</a:t>
            </a:r>
            <a:r>
              <a:rPr altLang="zh-CN" dirty="0" sz="1400" lang="en-US">
                <a:solidFill>
                  <a:srgbClr val="ABB2BF"/>
                </a:solidFill>
                <a:latin typeface="Menlo"/>
                <a:cs typeface="Arial" panose="020B0604020202020204" pitchFamily="34" charset="0"/>
              </a:rPr>
              <a:t>(</a:t>
            </a:r>
            <a:r>
              <a:rPr altLang="zh-CN" dirty="0" sz="1400" lang="en-US" err="1">
                <a:solidFill>
                  <a:srgbClr val="ABB2BF"/>
                </a:solidFill>
                <a:latin typeface="Menlo"/>
                <a:cs typeface="Arial" panose="020B0604020202020204" pitchFamily="34" charset="0"/>
              </a:rPr>
              <a:t>molecule.</a:t>
            </a:r>
            <a:r>
              <a:rPr altLang="zh-CN" dirty="0" sz="1400" lang="en-US" err="1">
                <a:solidFill>
                  <a:srgbClr val="61AFEF"/>
                </a:solidFill>
                <a:latin typeface="Menlo"/>
                <a:cs typeface="Arial" panose="020B0604020202020204" pitchFamily="34" charset="0"/>
              </a:rPr>
              <a:t>get_molecular_hamiltonian</a:t>
            </a:r>
            <a:r>
              <a:rPr altLang="zh-CN" dirty="0" sz="1400" lang="en-US">
                <a:solidFill>
                  <a:srgbClr val="ABB2BF"/>
                </a:solidFill>
                <a:latin typeface="Menlo"/>
                <a:cs typeface="Arial" panose="020B0604020202020204" pitchFamily="34" charset="0"/>
              </a:rPr>
              <a:t>())</a:t>
            </a:r>
          </a:p>
          <a:p>
            <a:r>
              <a:rPr altLang="zh-CN" dirty="0" sz="1400" lang="en-US" err="1">
                <a:solidFill>
                  <a:srgbClr val="ABB2BF"/>
                </a:solidFill>
                <a:latin typeface="Menlo"/>
                <a:cs typeface="Arial" panose="020B0604020202020204" pitchFamily="34" charset="0"/>
              </a:rPr>
              <a:t>qubit_hamiltonian</a:t>
            </a:r>
            <a:r>
              <a:rPr altLang="zh-CN" dirty="0" sz="1400" lang="en-US">
                <a:solidFill>
                  <a:srgbClr val="ABB2BF"/>
                </a:solidFill>
                <a:latin typeface="Menlo"/>
                <a:cs typeface="Arial" panose="020B0604020202020204" pitchFamily="34" charset="0"/>
              </a:rPr>
              <a:t> </a:t>
            </a:r>
            <a:r>
              <a:rPr altLang="zh-CN" dirty="0" sz="1400" lang="en-US">
                <a:solidFill>
                  <a:srgbClr val="56B6C2"/>
                </a:solidFill>
                <a:latin typeface="Menlo"/>
                <a:cs typeface="Arial" panose="020B0604020202020204" pitchFamily="34" charset="0"/>
              </a:rPr>
              <a:t>=</a:t>
            </a:r>
            <a:r>
              <a:rPr altLang="zh-CN" dirty="0" sz="1400" lang="en-US">
                <a:solidFill>
                  <a:srgbClr val="ABB2BF"/>
                </a:solidFill>
                <a:latin typeface="Menlo"/>
                <a:cs typeface="Arial" panose="020B0604020202020204" pitchFamily="34" charset="0"/>
              </a:rPr>
              <a:t> </a:t>
            </a:r>
            <a:r>
              <a:rPr altLang="zh-CN" dirty="0" sz="1400" lang="en-US">
                <a:solidFill>
                  <a:srgbClr val="61AFEF"/>
                </a:solidFill>
                <a:latin typeface="Menlo"/>
                <a:cs typeface="Arial" panose="020B0604020202020204" pitchFamily="34" charset="0"/>
              </a:rPr>
              <a:t>Transform</a:t>
            </a:r>
            <a:r>
              <a:rPr altLang="zh-CN" dirty="0" sz="1400" lang="en-US">
                <a:solidFill>
                  <a:srgbClr val="ABB2BF"/>
                </a:solidFill>
                <a:latin typeface="Menlo"/>
                <a:cs typeface="Arial" panose="020B0604020202020204" pitchFamily="34" charset="0"/>
              </a:rPr>
              <a:t>(</a:t>
            </a:r>
            <a:r>
              <a:rPr altLang="zh-CN" dirty="0" sz="1400" lang="en-US" err="1">
                <a:solidFill>
                  <a:srgbClr val="ABB2BF"/>
                </a:solidFill>
                <a:latin typeface="Menlo"/>
                <a:cs typeface="Arial" panose="020B0604020202020204" pitchFamily="34" charset="0"/>
              </a:rPr>
              <a:t>hamiltonian</a:t>
            </a:r>
            <a:r>
              <a:rPr altLang="zh-CN" dirty="0" sz="1400" lang="en-US">
                <a:solidFill>
                  <a:srgbClr val="ABB2BF"/>
                </a:solidFill>
                <a:latin typeface="Menlo"/>
                <a:cs typeface="Arial" panose="020B0604020202020204" pitchFamily="34" charset="0"/>
              </a:rPr>
              <a:t>).</a:t>
            </a:r>
            <a:r>
              <a:rPr altLang="zh-CN" dirty="0" sz="1400" lang="en-US" err="1">
                <a:solidFill>
                  <a:srgbClr val="61AFEF"/>
                </a:solidFill>
                <a:latin typeface="Menlo"/>
                <a:cs typeface="Arial" panose="020B0604020202020204" pitchFamily="34" charset="0"/>
              </a:rPr>
              <a:t>jordan_wigner</a:t>
            </a:r>
            <a:r>
              <a:rPr altLang="zh-CN" dirty="0" sz="1400" lang="en-US">
                <a:solidFill>
                  <a:srgbClr val="ABB2BF"/>
                </a:solidFill>
                <a:latin typeface="Menlo"/>
                <a:cs typeface="Arial" panose="020B0604020202020204" pitchFamily="34" charset="0"/>
              </a:rPr>
              <a:t>()</a:t>
            </a:r>
          </a:p>
          <a:p>
            <a:r>
              <a:rPr altLang="zh-CN" dirty="0" sz="1400" lang="en-US" err="1">
                <a:solidFill>
                  <a:srgbClr val="ABB2BF"/>
                </a:solidFill>
                <a:latin typeface="Menlo"/>
                <a:cs typeface="Arial" panose="020B0604020202020204" pitchFamily="34" charset="0"/>
              </a:rPr>
              <a:t>qubit_hamiltonian.</a:t>
            </a:r>
            <a:r>
              <a:rPr altLang="zh-CN" dirty="0" sz="1400" lang="en-US" err="1">
                <a:solidFill>
                  <a:srgbClr val="61AFEF"/>
                </a:solidFill>
                <a:latin typeface="Menlo"/>
                <a:cs typeface="Arial" panose="020B0604020202020204" pitchFamily="34" charset="0"/>
              </a:rPr>
              <a:t>compress</a:t>
            </a:r>
            <a:r>
              <a:rPr altLang="zh-CN" dirty="0" sz="1400" lang="en-US">
                <a:solidFill>
                  <a:srgbClr val="ABB2BF"/>
                </a:solidFill>
                <a:latin typeface="Menlo"/>
                <a:cs typeface="Arial" panose="020B0604020202020204" pitchFamily="34" charset="0"/>
              </a:rPr>
              <a:t>()</a:t>
            </a:r>
          </a:p>
          <a:p>
            <a:r>
              <a:rPr altLang="zh-CN" dirty="0" sz="1400" lang="en-US">
                <a:solidFill>
                  <a:srgbClr val="56B6C2"/>
                </a:solidFill>
                <a:latin typeface="Menlo"/>
                <a:cs typeface="Arial" panose="020B0604020202020204" pitchFamily="34" charset="0"/>
              </a:rPr>
              <a:t>print</a:t>
            </a:r>
            <a:r>
              <a:rPr altLang="zh-CN" dirty="0" sz="1400" lang="en-US">
                <a:solidFill>
                  <a:srgbClr val="ABB2BF"/>
                </a:solidFill>
                <a:latin typeface="Menlo"/>
                <a:cs typeface="Arial" panose="020B0604020202020204" pitchFamily="34" charset="0"/>
              </a:rPr>
              <a:t>(</a:t>
            </a:r>
            <a:r>
              <a:rPr altLang="zh-CN" dirty="0" sz="1400" lang="en-US">
                <a:solidFill>
                  <a:srgbClr val="98C379"/>
                </a:solidFill>
                <a:latin typeface="Menlo"/>
                <a:cs typeface="Arial" panose="020B0604020202020204" pitchFamily="34" charset="0"/>
              </a:rPr>
              <a:t>"terms of </a:t>
            </a:r>
            <a:r>
              <a:rPr altLang="zh-CN" dirty="0" sz="1400" lang="en-US" err="1">
                <a:solidFill>
                  <a:srgbClr val="98C379"/>
                </a:solidFill>
                <a:latin typeface="Menlo"/>
                <a:cs typeface="Arial" panose="020B0604020202020204" pitchFamily="34" charset="0"/>
              </a:rPr>
              <a:t>qubit_hamiltonian</a:t>
            </a:r>
            <a:r>
              <a:rPr altLang="zh-CN" dirty="0" sz="1400" lang="en-US">
                <a:solidFill>
                  <a:srgbClr val="98C379"/>
                </a:solidFill>
                <a:latin typeface="Menlo"/>
                <a:cs typeface="Arial" panose="020B0604020202020204" pitchFamily="34" charset="0"/>
              </a:rPr>
              <a:t>: </a:t>
            </a:r>
            <a:r>
              <a:rPr altLang="zh-CN" dirty="0" sz="1400" lang="en-US">
                <a:solidFill>
                  <a:srgbClr val="D19A66"/>
                </a:solidFill>
                <a:latin typeface="Menlo"/>
                <a:cs typeface="Arial" panose="020B0604020202020204" pitchFamily="34" charset="0"/>
              </a:rPr>
              <a:t>{}</a:t>
            </a:r>
            <a:r>
              <a:rPr altLang="zh-CN" dirty="0" sz="1400" lang="en-US">
                <a:solidFill>
                  <a:srgbClr val="98C379"/>
                </a:solidFill>
                <a:latin typeface="Menlo"/>
                <a:cs typeface="Arial" panose="020B0604020202020204" pitchFamily="34" charset="0"/>
              </a:rPr>
              <a:t>"</a:t>
            </a:r>
            <a:r>
              <a:rPr altLang="zh-CN" dirty="0" sz="1400" lang="en-US">
                <a:solidFill>
                  <a:srgbClr val="ABB2BF"/>
                </a:solidFill>
                <a:latin typeface="Menlo"/>
                <a:cs typeface="Arial" panose="020B0604020202020204" pitchFamily="34" charset="0"/>
              </a:rPr>
              <a:t>.</a:t>
            </a:r>
            <a:r>
              <a:rPr altLang="zh-CN" dirty="0" sz="1400" lang="en-US">
                <a:solidFill>
                  <a:srgbClr val="61AFEF"/>
                </a:solidFill>
                <a:latin typeface="Menlo"/>
                <a:cs typeface="Arial" panose="020B0604020202020204" pitchFamily="34" charset="0"/>
              </a:rPr>
              <a:t>format</a:t>
            </a:r>
            <a:r>
              <a:rPr altLang="zh-CN" dirty="0" sz="1400" lang="en-US">
                <a:solidFill>
                  <a:srgbClr val="ABB2BF"/>
                </a:solidFill>
                <a:latin typeface="Menlo"/>
                <a:cs typeface="Arial" panose="020B0604020202020204" pitchFamily="34" charset="0"/>
              </a:rPr>
              <a:t>(</a:t>
            </a:r>
            <a:r>
              <a:rPr altLang="zh-CN" dirty="0" sz="1400" lang="en-US" err="1">
                <a:solidFill>
                  <a:srgbClr val="56B6C2"/>
                </a:solidFill>
                <a:latin typeface="Menlo"/>
                <a:cs typeface="Arial" panose="020B0604020202020204" pitchFamily="34" charset="0"/>
              </a:rPr>
              <a:t>len</a:t>
            </a:r>
            <a:r>
              <a:rPr altLang="zh-CN" dirty="0" sz="1400" lang="en-US">
                <a:solidFill>
                  <a:srgbClr val="ABB2BF"/>
                </a:solidFill>
                <a:latin typeface="Menlo"/>
                <a:cs typeface="Arial" panose="020B0604020202020204" pitchFamily="34" charset="0"/>
              </a:rPr>
              <a:t>(</a:t>
            </a:r>
            <a:r>
              <a:rPr altLang="zh-CN" dirty="0" sz="1400" lang="en-US" err="1">
                <a:solidFill>
                  <a:srgbClr val="ABB2BF"/>
                </a:solidFill>
                <a:latin typeface="Menlo"/>
                <a:cs typeface="Arial" panose="020B0604020202020204" pitchFamily="34" charset="0"/>
              </a:rPr>
              <a:t>qubit_hamiltonian.terms</a:t>
            </a:r>
            <a:r>
              <a:rPr altLang="zh-CN" dirty="0" sz="1400" lang="en-US">
                <a:solidFill>
                  <a:srgbClr val="ABB2BF"/>
                </a:solidFill>
                <a:latin typeface="Menlo"/>
                <a:cs typeface="Arial" panose="020B0604020202020204" pitchFamily="34" charset="0"/>
              </a:rPr>
              <a:t>)))</a:t>
            </a:r>
            <a:endParaRPr altLang="zh-CN" b="0" dirty="0" sz="1400" lang="en-US">
              <a:solidFill>
                <a:srgbClr val="ABB2BF"/>
              </a:solidFill>
              <a:effectLst/>
              <a:latin typeface="Menlo"/>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6383D"/>
        </a:solidFill>
      </p:bgPr>
    </p:bg>
    <p:spTree>
      <p:nvGrpSpPr>
        <p:cNvPr id="62" name=""/>
        <p:cNvGrpSpPr/>
        <p:nvPr/>
      </p:nvGrpSpPr>
      <p:grpSpPr>
        <a:xfrm>
          <a:off x="0" y="0"/>
          <a:ext cx="0" cy="0"/>
          <a:chOff x="0" y="0"/>
          <a:chExt cx="0" cy="0"/>
        </a:xfrm>
      </p:grpSpPr>
      <p:sp>
        <p:nvSpPr>
          <p:cNvPr id="1048662" name="文本框 4"/>
          <p:cNvSpPr txBox="1"/>
          <p:nvPr/>
        </p:nvSpPr>
        <p:spPr>
          <a:xfrm>
            <a:off x="0" y="839825"/>
            <a:ext cx="4018280" cy="368300"/>
          </a:xfrm>
          <a:prstGeom prst="rect"/>
          <a:noFill/>
        </p:spPr>
        <p:txBody>
          <a:bodyPr rtlCol="0" wrap="none">
            <a:spAutoFit/>
          </a:bodyPr>
          <a:p>
            <a:r>
              <a:rPr altLang="zh-CN" dirty="0" kumimoji="1" lang="en-US">
                <a:solidFill>
                  <a:schemeClr val="bg1"/>
                </a:solidFill>
                <a:latin typeface="Arial" panose="020B0604020202020204" pitchFamily="34" charset="0"/>
                <a:cs typeface="Arial" panose="020B0604020202020204" pitchFamily="34" charset="0"/>
              </a:rPr>
              <a:t>HiqFermion</a:t>
            </a:r>
            <a:r>
              <a:rPr altLang="en-US" dirty="0" kumimoji="1" lang="zh-CN">
                <a:solidFill>
                  <a:schemeClr val="bg1"/>
                </a:solidFill>
                <a:latin typeface="Arial" panose="020B0604020202020204" pitchFamily="34" charset="0"/>
                <a:cs typeface="Arial" panose="020B0604020202020204" pitchFamily="34" charset="0"/>
              </a:rPr>
              <a:t>中并行优化函数的</a:t>
            </a:r>
            <a:r>
              <a:rPr altLang="zh-CN" dirty="0" kumimoji="1" lang="en-US">
                <a:solidFill>
                  <a:schemeClr val="bg1"/>
                </a:solidFill>
                <a:latin typeface="Arial" panose="020B0604020202020204" pitchFamily="34" charset="0"/>
                <a:cs typeface="Arial" panose="020B0604020202020204" pitchFamily="34" charset="0"/>
              </a:rPr>
              <a:t>API</a:t>
            </a:r>
            <a:r>
              <a:rPr altLang="en-US" dirty="0" kumimoji="1" lang="zh-CN">
                <a:solidFill>
                  <a:schemeClr val="bg1"/>
                </a:solidFill>
                <a:latin typeface="Arial" panose="020B0604020202020204" pitchFamily="34" charset="0"/>
                <a:cs typeface="Arial" panose="020B0604020202020204" pitchFamily="34" charset="0"/>
              </a:rPr>
              <a:t>介绍</a:t>
            </a:r>
          </a:p>
        </p:txBody>
      </p:sp>
      <p:sp>
        <p:nvSpPr>
          <p:cNvPr id="1048663" name="文本框 1"/>
          <p:cNvSpPr txBox="1"/>
          <p:nvPr/>
        </p:nvSpPr>
        <p:spPr>
          <a:xfrm>
            <a:off x="252095" y="1275715"/>
            <a:ext cx="3395980" cy="358140"/>
          </a:xfrm>
          <a:prstGeom prst="rect"/>
          <a:noFill/>
        </p:spPr>
        <p:txBody>
          <a:bodyPr anchor="t" rtlCol="0" wrap="none">
            <a:spAutoFit/>
          </a:bodyPr>
          <a:p>
            <a:r>
              <a:rPr altLang="zh-CN" dirty="0" lang="en-US" err="1">
                <a:solidFill>
                  <a:schemeClr val="accent4">
                    <a:lumMod val="60000"/>
                    <a:lumOff val="40000"/>
                  </a:schemeClr>
                </a:solidFill>
                <a:latin typeface="Arial" panose="020B0604020202020204" pitchFamily="34" charset="0"/>
                <a:cs typeface="Arial" panose="020B0604020202020204" pitchFamily="34" charset="0"/>
                <a:sym typeface="+mn-ea"/>
              </a:rPr>
              <a:t>hiqfermion.optimizers.minimize</a:t>
            </a:r>
          </a:p>
        </p:txBody>
      </p:sp>
      <p:sp>
        <p:nvSpPr>
          <p:cNvPr id="1048664" name="文本框 2"/>
          <p:cNvSpPr txBox="1"/>
          <p:nvPr/>
        </p:nvSpPr>
        <p:spPr>
          <a:xfrm>
            <a:off x="252095" y="1859915"/>
            <a:ext cx="10280015" cy="3025141"/>
          </a:xfrm>
          <a:prstGeom prst="rect"/>
          <a:noFill/>
        </p:spPr>
        <p:txBody>
          <a:bodyPr anchor="t" rtlCol="0" wrap="square">
            <a:spAutoFit/>
          </a:bodyPr>
          <a:p>
            <a:r>
              <a:rPr altLang="zh-CN" dirty="0" lang="en-US" err="1">
                <a:solidFill>
                  <a:schemeClr val="accent4">
                    <a:lumMod val="60000"/>
                    <a:lumOff val="40000"/>
                  </a:schemeClr>
                </a:solidFill>
                <a:latin typeface="Arial" panose="020B0604020202020204" pitchFamily="34" charset="0"/>
                <a:cs typeface="Arial" panose="020B0604020202020204" pitchFamily="34" charset="0"/>
                <a:sym typeface="+mn-ea"/>
              </a:rPr>
              <a:t>minimize(</a:t>
            </a:r>
            <a:r>
              <a:rPr altLang="zh-CN" dirty="0" lang="en-US" err="1">
                <a:solidFill>
                  <a:srgbClr val="85B6E3"/>
                </a:solidFill>
                <a:latin typeface="Arial" panose="020B0604020202020204" pitchFamily="34" charset="0"/>
                <a:cs typeface="Arial" panose="020B0604020202020204" pitchFamily="34" charset="0"/>
                <a:sym typeface="+mn-ea"/>
              </a:rPr>
              <a:t>parallel_grad</a:t>
            </a:r>
            <a:r>
              <a:rPr altLang="zh-CN" dirty="0" lang="en-US" err="1">
                <a:solidFill>
                  <a:schemeClr val="accent4">
                    <a:lumMod val="60000"/>
                    <a:lumOff val="40000"/>
                  </a:schemeClr>
                </a:solidFill>
                <a:latin typeface="Arial" panose="020B0604020202020204" pitchFamily="34" charset="0"/>
                <a:cs typeface="Arial" panose="020B0604020202020204" pitchFamily="34" charset="0"/>
                <a:sym typeface="+mn-ea"/>
              </a:rPr>
              <a:t>=</a:t>
            </a:r>
            <a:r>
              <a:rPr altLang="zh-CN" dirty="0" lang="en-US" err="1">
                <a:solidFill>
                  <a:srgbClr val="255588"/>
                </a:solidFill>
                <a:latin typeface="Arial" panose="020B0604020202020204" pitchFamily="34" charset="0"/>
                <a:cs typeface="Arial" panose="020B0604020202020204" pitchFamily="34" charset="0"/>
                <a:sym typeface="+mn-ea"/>
              </a:rPr>
              <a:t>None</a:t>
            </a:r>
            <a:r>
              <a:rPr altLang="zh-CN" dirty="0" lang="en-US" err="1">
                <a:solidFill>
                  <a:schemeClr val="accent4">
                    <a:lumMod val="60000"/>
                    <a:lumOff val="40000"/>
                  </a:schemeClr>
                </a:solidFill>
                <a:latin typeface="Arial" panose="020B0604020202020204" pitchFamily="34" charset="0"/>
                <a:cs typeface="Arial" panose="020B0604020202020204" pitchFamily="34" charset="0"/>
                <a:sym typeface="+mn-ea"/>
              </a:rPr>
              <a:t>, </a:t>
            </a:r>
            <a:r>
              <a:rPr altLang="zh-CN" dirty="0" lang="en-US" err="1">
                <a:solidFill>
                  <a:srgbClr val="85B6E3"/>
                </a:solidFill>
                <a:latin typeface="Arial" panose="020B0604020202020204" pitchFamily="34" charset="0"/>
                <a:cs typeface="Arial" panose="020B0604020202020204" pitchFamily="34" charset="0"/>
                <a:sym typeface="+mn-ea"/>
              </a:rPr>
              <a:t>record_level</a:t>
            </a:r>
            <a:r>
              <a:rPr altLang="zh-CN" dirty="0" lang="en-US" err="1">
                <a:solidFill>
                  <a:schemeClr val="accent4">
                    <a:lumMod val="60000"/>
                    <a:lumOff val="40000"/>
                  </a:schemeClr>
                </a:solidFill>
                <a:latin typeface="Arial" panose="020B0604020202020204" pitchFamily="34" charset="0"/>
                <a:cs typeface="Arial" panose="020B0604020202020204" pitchFamily="34" charset="0"/>
                <a:sym typeface="+mn-ea"/>
              </a:rPr>
              <a:t>=</a:t>
            </a:r>
            <a:r>
              <a:rPr altLang="zh-CN" dirty="0" lang="en-US" err="1">
                <a:solidFill>
                  <a:srgbClr val="255588"/>
                </a:solidFill>
                <a:latin typeface="Arial" panose="020B0604020202020204" pitchFamily="34" charset="0"/>
                <a:cs typeface="Arial" panose="020B0604020202020204" pitchFamily="34" charset="0"/>
                <a:sym typeface="+mn-ea"/>
              </a:rPr>
              <a:t>False</a:t>
            </a:r>
            <a:r>
              <a:rPr altLang="zh-CN" dirty="0" lang="en-US" err="1">
                <a:solidFill>
                  <a:schemeClr val="accent4">
                    <a:lumMod val="60000"/>
                    <a:lumOff val="40000"/>
                  </a:schemeClr>
                </a:solidFill>
                <a:latin typeface="Arial" panose="020B0604020202020204" pitchFamily="34" charset="0"/>
                <a:cs typeface="Arial" panose="020B0604020202020204" pitchFamily="34" charset="0"/>
                <a:sym typeface="+mn-ea"/>
              </a:rPr>
              <a:t>, </a:t>
            </a:r>
            <a:r>
              <a:rPr altLang="zh-CN" dirty="0" lang="en-US" err="1">
                <a:solidFill>
                  <a:srgbClr val="85B6E3"/>
                </a:solidFill>
                <a:latin typeface="Arial" panose="020B0604020202020204" pitchFamily="34" charset="0"/>
                <a:cs typeface="Arial" panose="020B0604020202020204" pitchFamily="34" charset="0"/>
                <a:sym typeface="+mn-ea"/>
              </a:rPr>
              <a:t>recorder_name</a:t>
            </a:r>
            <a:r>
              <a:rPr altLang="zh-CN" dirty="0" lang="en-US" err="1">
                <a:solidFill>
                  <a:schemeClr val="accent4">
                    <a:lumMod val="60000"/>
                    <a:lumOff val="40000"/>
                  </a:schemeClr>
                </a:solidFill>
                <a:latin typeface="Arial" panose="020B0604020202020204" pitchFamily="34" charset="0"/>
                <a:cs typeface="Arial" panose="020B0604020202020204" pitchFamily="34" charset="0"/>
                <a:sym typeface="+mn-ea"/>
              </a:rPr>
              <a:t>=</a:t>
            </a:r>
            <a:r>
              <a:rPr altLang="zh-CN" dirty="0" lang="en-US" err="1">
                <a:solidFill>
                  <a:srgbClr val="255588"/>
                </a:solidFill>
                <a:latin typeface="Arial" panose="020B0604020202020204" pitchFamily="34" charset="0"/>
                <a:cs typeface="Arial" panose="020B0604020202020204" pitchFamily="34" charset="0"/>
                <a:sym typeface="+mn-ea"/>
              </a:rPr>
              <a:t>None</a:t>
            </a:r>
            <a:r>
              <a:rPr altLang="zh-CN" dirty="0" lang="en-US" err="1">
                <a:solidFill>
                  <a:schemeClr val="accent4">
                    <a:lumMod val="60000"/>
                    <a:lumOff val="40000"/>
                  </a:schemeClr>
                </a:solidFill>
                <a:latin typeface="Arial" panose="020B0604020202020204" pitchFamily="34" charset="0"/>
                <a:cs typeface="Arial" panose="020B0604020202020204" pitchFamily="34" charset="0"/>
                <a:sym typeface="+mn-ea"/>
              </a:rPr>
              <a:t>, </a:t>
            </a:r>
            <a:r>
              <a:rPr altLang="zh-CN" dirty="0" lang="en-US" err="1">
                <a:solidFill>
                  <a:srgbClr val="85B6E3"/>
                </a:solidFill>
                <a:latin typeface="Arial" panose="020B0604020202020204" pitchFamily="34" charset="0"/>
                <a:cs typeface="Arial" panose="020B0604020202020204" pitchFamily="34" charset="0"/>
                <a:sym typeface="+mn-ea"/>
              </a:rPr>
              <a:t>dump_step</a:t>
            </a:r>
            <a:r>
              <a:rPr altLang="zh-CN" dirty="0" lang="en-US" err="1">
                <a:solidFill>
                  <a:schemeClr val="accent4">
                    <a:lumMod val="60000"/>
                    <a:lumOff val="40000"/>
                  </a:schemeClr>
                </a:solidFill>
                <a:latin typeface="Arial" panose="020B0604020202020204" pitchFamily="34" charset="0"/>
                <a:cs typeface="Arial" panose="020B0604020202020204" pitchFamily="34" charset="0"/>
                <a:sym typeface="+mn-ea"/>
              </a:rPr>
              <a:t>=</a:t>
            </a:r>
            <a:r>
              <a:rPr altLang="zh-CN" dirty="0" lang="en-US" err="1">
                <a:solidFill>
                  <a:srgbClr val="255588"/>
                </a:solidFill>
                <a:latin typeface="Arial" panose="020B0604020202020204" pitchFamily="34" charset="0"/>
                <a:cs typeface="Arial" panose="020B0604020202020204" pitchFamily="34" charset="0"/>
                <a:sym typeface="+mn-ea"/>
              </a:rPr>
              <a:t>None</a:t>
            </a:r>
            <a:r>
              <a:rPr altLang="zh-CN" dirty="0" lang="en-US" err="1">
                <a:solidFill>
                  <a:schemeClr val="accent4">
                    <a:lumMod val="60000"/>
                    <a:lumOff val="40000"/>
                  </a:schemeClr>
                </a:solidFill>
                <a:latin typeface="Arial" panose="020B0604020202020204" pitchFamily="34" charset="0"/>
                <a:cs typeface="Arial" panose="020B0604020202020204" pitchFamily="34" charset="0"/>
                <a:sym typeface="+mn-ea"/>
              </a:rPr>
              <a:t>)</a:t>
            </a:r>
          </a:p>
          <a:p>
            <a:endParaRPr altLang="zh-CN" dirty="0" lang="en-US">
              <a:cs typeface="Arial" panose="020B0604020202020204" pitchFamily="34" charset="0"/>
            </a:endParaRPr>
          </a:p>
          <a:p>
            <a:r>
              <a:rPr altLang="zh-CN" dirty="0" lang="en-US" err="1">
                <a:solidFill>
                  <a:schemeClr val="bg1"/>
                </a:solidFill>
                <a:latin typeface="Arial" panose="020B0604020202020204" pitchFamily="34" charset="0"/>
                <a:cs typeface="Arial" panose="020B0604020202020204" pitchFamily="34" charset="0"/>
              </a:rPr>
              <a:t>Args</a:t>
            </a:r>
            <a:r>
              <a:rPr altLang="zh-CN" dirty="0" lang="en-US">
                <a:solidFill>
                  <a:schemeClr val="bg1"/>
                </a:solidFill>
                <a:latin typeface="Arial" panose="020B0604020202020204" pitchFamily="34" charset="0"/>
                <a:cs typeface="Arial" panose="020B0604020202020204" pitchFamily="34" charset="0"/>
              </a:rPr>
              <a:t>:</a:t>
            </a:r>
          </a:p>
          <a:p>
            <a:r>
              <a:rPr altLang="zh-CN" dirty="0" lang="en-US">
                <a:solidFill>
                  <a:schemeClr val="bg1"/>
                </a:solidFill>
                <a:cs typeface="Arial" panose="020B0604020202020204" pitchFamily="34" charset="0"/>
              </a:rPr>
              <a:t>       </a:t>
            </a:r>
            <a:r>
              <a:rPr altLang="zh-CN" dirty="0" lang="en-US" err="1">
                <a:solidFill>
                  <a:srgbClr val="85B6E3"/>
                </a:solidFill>
                <a:latin typeface="Arial" panose="020B0604020202020204" pitchFamily="34" charset="0"/>
                <a:cs typeface="Arial" panose="020B0604020202020204" pitchFamily="34" charset="0"/>
              </a:rPr>
              <a:t>parallel_grad</a:t>
            </a:r>
            <a:r>
              <a:rPr altLang="zh-CN" dirty="0" lang="en-US">
                <a:solidFill>
                  <a:schemeClr val="bg1"/>
                </a:solidFill>
                <a:cs typeface="Arial" panose="020B0604020202020204" pitchFamily="34" charset="0"/>
              </a:rPr>
              <a:t>: </a:t>
            </a:r>
            <a:r>
              <a:rPr altLang="zh-CN" dirty="0" lang="zh-CN">
                <a:solidFill>
                  <a:schemeClr val="bg1"/>
                </a:solidFill>
                <a:cs typeface="Arial" panose="020B0604020202020204" pitchFamily="34" charset="0"/>
              </a:rPr>
              <a:t>定义用哪种方式来并行，目前我们实现了</a:t>
            </a:r>
            <a:r>
              <a:rPr altLang="zh-CN" dirty="0" lang="en-US">
                <a:solidFill>
                  <a:schemeClr val="bg1"/>
                </a:solidFill>
                <a:cs typeface="Arial" panose="020B0604020202020204" pitchFamily="34" charset="0"/>
              </a:rPr>
              <a:t>python</a:t>
            </a:r>
            <a:r>
              <a:rPr altLang="en-US" dirty="0" lang="zh-CN">
                <a:solidFill>
                  <a:schemeClr val="bg1"/>
                </a:solidFill>
                <a:cs typeface="Arial" panose="020B0604020202020204" pitchFamily="34" charset="0"/>
              </a:rPr>
              <a:t>基本的</a:t>
            </a:r>
            <a:r>
              <a:rPr altLang="zh-CN" dirty="0" lang="en-US">
                <a:solidFill>
                  <a:schemeClr val="bg1"/>
                </a:solidFill>
                <a:cs typeface="Arial" panose="020B0604020202020204" pitchFamily="34" charset="0"/>
              </a:rPr>
              <a:t>”multiprocessing”</a:t>
            </a:r>
          </a:p>
          <a:p>
            <a:r>
              <a:rPr altLang="en-US" dirty="0" lang="zh-CN">
                <a:solidFill>
                  <a:schemeClr val="bg1"/>
                </a:solidFill>
                <a:cs typeface="Arial" panose="020B0604020202020204" pitchFamily="34" charset="0"/>
              </a:rPr>
              <a:t>       </a:t>
            </a:r>
            <a:r>
              <a:rPr altLang="zh-CN" dirty="0" lang="en-US" err="1">
                <a:solidFill>
                  <a:srgbClr val="85B6E3"/>
                </a:solidFill>
                <a:latin typeface="Arial" panose="020B0604020202020204" pitchFamily="34" charset="0"/>
                <a:cs typeface="Arial" panose="020B0604020202020204" pitchFamily="34" charset="0"/>
              </a:rPr>
              <a:t>record_level</a:t>
            </a:r>
            <a:r>
              <a:rPr altLang="zh-CN" dirty="0" lang="en-US">
                <a:solidFill>
                  <a:schemeClr val="bg1"/>
                </a:solidFill>
                <a:cs typeface="Arial" panose="020B0604020202020204" pitchFamily="34" charset="0"/>
              </a:rPr>
              <a:t>: </a:t>
            </a:r>
            <a:r>
              <a:rPr altLang="en-US" dirty="0" lang="zh-CN">
                <a:solidFill>
                  <a:schemeClr val="bg1"/>
                </a:solidFill>
                <a:cs typeface="Arial" panose="020B0604020202020204" pitchFamily="34" charset="0"/>
              </a:rPr>
              <a:t>定义内部信息收集器收集信息的频繁程度，</a:t>
            </a:r>
            <a:r>
              <a:rPr altLang="zh-CN" dirty="0" lang="en-US">
                <a:solidFill>
                  <a:schemeClr val="bg1"/>
                </a:solidFill>
                <a:cs typeface="Arial" panose="020B0604020202020204" pitchFamily="34" charset="0"/>
              </a:rPr>
              <a:t>0</a:t>
            </a:r>
            <a:r>
              <a:rPr altLang="en-US" dirty="0" lang="zh-CN">
                <a:solidFill>
                  <a:schemeClr val="bg1"/>
                </a:solidFill>
                <a:cs typeface="Arial" panose="020B0604020202020204" pitchFamily="34" charset="0"/>
              </a:rPr>
              <a:t>为不收集，</a:t>
            </a:r>
            <a:r>
              <a:rPr altLang="zh-CN" dirty="0" lang="en-US">
                <a:solidFill>
                  <a:schemeClr val="bg1"/>
                </a:solidFill>
                <a:cs typeface="Arial" panose="020B0604020202020204" pitchFamily="34" charset="0"/>
              </a:rPr>
              <a:t>1</a:t>
            </a:r>
            <a:r>
              <a:rPr altLang="en-US" dirty="0" lang="zh-CN">
                <a:solidFill>
                  <a:schemeClr val="bg1"/>
                </a:solidFill>
                <a:cs typeface="Arial" panose="020B0604020202020204" pitchFamily="34" charset="0"/>
              </a:rPr>
              <a:t>为只收集最后收敛的结果，</a:t>
            </a:r>
            <a:r>
              <a:rPr altLang="zh-CN" dirty="0" lang="en-US">
                <a:solidFill>
                  <a:schemeClr val="bg1"/>
                </a:solidFill>
                <a:cs typeface="Arial" panose="020B0604020202020204" pitchFamily="34" charset="0"/>
              </a:rPr>
              <a:t>2</a:t>
            </a:r>
            <a:r>
              <a:rPr altLang="en-US" dirty="0" lang="zh-CN">
                <a:solidFill>
                  <a:schemeClr val="bg1"/>
                </a:solidFill>
                <a:cs typeface="Arial" panose="020B0604020202020204" pitchFamily="34" charset="0"/>
              </a:rPr>
              <a:t>为每次梯度迭代后都统计信息</a:t>
            </a:r>
          </a:p>
          <a:p>
            <a:r>
              <a:rPr altLang="en-US" dirty="0" lang="zh-CN">
                <a:solidFill>
                  <a:schemeClr val="bg1"/>
                </a:solidFill>
                <a:cs typeface="Arial" panose="020B0604020202020204" pitchFamily="34" charset="0"/>
              </a:rPr>
              <a:t>       </a:t>
            </a:r>
            <a:r>
              <a:rPr altLang="zh-CN" dirty="0" lang="en-US" err="1">
                <a:solidFill>
                  <a:srgbClr val="85B6E3"/>
                </a:solidFill>
                <a:latin typeface="Arial" panose="020B0604020202020204" pitchFamily="34" charset="0"/>
                <a:cs typeface="Arial" panose="020B0604020202020204" pitchFamily="34" charset="0"/>
              </a:rPr>
              <a:t>recorder_name</a:t>
            </a:r>
            <a:r>
              <a:rPr altLang="zh-CN" dirty="0" lang="en-US">
                <a:solidFill>
                  <a:schemeClr val="bg1"/>
                </a:solidFill>
                <a:cs typeface="Arial" panose="020B0604020202020204" pitchFamily="34" charset="0"/>
              </a:rPr>
              <a:t>: </a:t>
            </a:r>
            <a:r>
              <a:rPr altLang="en-US" dirty="0" lang="zh-CN">
                <a:solidFill>
                  <a:schemeClr val="bg1"/>
                </a:solidFill>
                <a:cs typeface="Arial" panose="020B0604020202020204" pitchFamily="34" charset="0"/>
              </a:rPr>
              <a:t>定义内部信息收集器的名称，此收集器会以文件的形式保存在当前目录中的隐藏目录</a:t>
            </a:r>
            <a:r>
              <a:rPr altLang="zh-CN" dirty="0" lang="en-US">
                <a:solidFill>
                  <a:schemeClr val="bg1"/>
                </a:solidFill>
                <a:cs typeface="Arial" panose="020B0604020202020204" pitchFamily="34" charset="0"/>
              </a:rPr>
              <a:t>.record</a:t>
            </a:r>
            <a:r>
              <a:rPr altLang="en-US" dirty="0" lang="zh-CN">
                <a:solidFill>
                  <a:schemeClr val="bg1"/>
                </a:solidFill>
                <a:cs typeface="Arial" panose="020B0604020202020204" pitchFamily="34" charset="0"/>
              </a:rPr>
              <a:t>目录下，此保存的信息可以用</a:t>
            </a:r>
            <a:r>
              <a:rPr altLang="zh-CN" dirty="0" lang="en-US" err="1">
                <a:solidFill>
                  <a:schemeClr val="bg1"/>
                </a:solidFill>
                <a:cs typeface="Arial" panose="020B0604020202020204" pitchFamily="34" charset="0"/>
              </a:rPr>
              <a:t>hiqfermion.utils.ProcessRecorder</a:t>
            </a:r>
            <a:r>
              <a:rPr altLang="en-US" dirty="0" lang="zh-CN">
                <a:solidFill>
                  <a:schemeClr val="bg1"/>
                </a:solidFill>
                <a:cs typeface="Arial" panose="020B0604020202020204" pitchFamily="34" charset="0"/>
              </a:rPr>
              <a:t>重新</a:t>
            </a:r>
            <a:r>
              <a:rPr altLang="zh-CN" dirty="0" lang="en-US">
                <a:solidFill>
                  <a:schemeClr val="bg1"/>
                </a:solidFill>
                <a:cs typeface="Arial" panose="020B0604020202020204" pitchFamily="34" charset="0"/>
              </a:rPr>
              <a:t>load</a:t>
            </a:r>
            <a:r>
              <a:rPr altLang="en-US" dirty="0" lang="zh-CN">
                <a:solidFill>
                  <a:schemeClr val="bg1"/>
                </a:solidFill>
                <a:cs typeface="Arial" panose="020B0604020202020204" pitchFamily="34" charset="0"/>
              </a:rPr>
              <a:t>进内存以供室用</a:t>
            </a:r>
          </a:p>
          <a:p>
            <a:r>
              <a:rPr altLang="en-US" dirty="0" lang="zh-CN">
                <a:solidFill>
                  <a:schemeClr val="bg1"/>
                </a:solidFill>
                <a:cs typeface="Arial" panose="020B0604020202020204" pitchFamily="34" charset="0"/>
              </a:rPr>
              <a:t>       </a:t>
            </a:r>
            <a:r>
              <a:rPr altLang="zh-CN" dirty="0" lang="en-US" err="1">
                <a:solidFill>
                  <a:srgbClr val="85B6E3"/>
                </a:solidFill>
                <a:latin typeface="Arial" panose="020B0604020202020204" pitchFamily="34" charset="0"/>
                <a:cs typeface="Arial" panose="020B0604020202020204" pitchFamily="34" charset="0"/>
              </a:rPr>
              <a:t>dump_step</a:t>
            </a:r>
            <a:r>
              <a:rPr altLang="zh-CN" dirty="0" lang="en-US">
                <a:solidFill>
                  <a:schemeClr val="bg1"/>
                </a:solidFill>
                <a:cs typeface="Arial" panose="020B0604020202020204" pitchFamily="34" charset="0"/>
              </a:rPr>
              <a:t>: </a:t>
            </a:r>
            <a:r>
              <a:rPr altLang="en-US" dirty="0" lang="zh-CN">
                <a:solidFill>
                  <a:schemeClr val="bg1"/>
                </a:solidFill>
                <a:cs typeface="Arial" panose="020B0604020202020204" pitchFamily="34" charset="0"/>
              </a:rPr>
              <a:t>设置信息收集器存盘的间隔，如果为</a:t>
            </a:r>
            <a:r>
              <a:rPr altLang="zh-CN" dirty="0" lang="en-US">
                <a:solidFill>
                  <a:schemeClr val="bg1"/>
                </a:solidFill>
                <a:cs typeface="Arial" panose="020B0604020202020204" pitchFamily="34" charset="0"/>
              </a:rPr>
              <a:t>n</a:t>
            </a:r>
            <a:r>
              <a:rPr altLang="en-US" dirty="0" lang="zh-CN">
                <a:solidFill>
                  <a:schemeClr val="bg1"/>
                </a:solidFill>
                <a:cs typeface="Arial" panose="020B0604020202020204" pitchFamily="34" charset="0"/>
              </a:rPr>
              <a:t>则表示每</a:t>
            </a:r>
            <a:r>
              <a:rPr altLang="zh-CN" dirty="0" lang="en-US">
                <a:solidFill>
                  <a:schemeClr val="bg1"/>
                </a:solidFill>
                <a:cs typeface="Arial" panose="020B0604020202020204" pitchFamily="34" charset="0"/>
              </a:rPr>
              <a:t>n</a:t>
            </a:r>
            <a:r>
              <a:rPr altLang="en-US" dirty="0" lang="zh-CN">
                <a:solidFill>
                  <a:schemeClr val="bg1"/>
                </a:solidFill>
                <a:cs typeface="Arial" panose="020B0604020202020204" pitchFamily="34" charset="0"/>
              </a:rPr>
              <a:t>步梯度迭代后就将信息存盘一次，这是为了避免系统突然出现故障后却没有保存数据，而此保存下来的数据也可以作为下次梯度迭代的起点，避免重复计算</a:t>
            </a:r>
            <a:endParaRPr altLang="en-US" dirty="0" lang="zh-CN">
              <a:solidFill>
                <a:schemeClr val="bg1"/>
              </a:solidFill>
              <a:latin typeface="Arial" panose="020B0604020202020204" pitchFamily="34" charset="0"/>
              <a:cs typeface="Arial" panose="020B0604020202020204" pitchFamily="34" charset="0"/>
            </a:endParaRPr>
          </a:p>
        </p:txBody>
      </p:sp>
      <p:sp>
        <p:nvSpPr>
          <p:cNvPr id="1048665" name="文本框 6"/>
          <p:cNvSpPr txBox="1"/>
          <p:nvPr/>
        </p:nvSpPr>
        <p:spPr>
          <a:xfrm>
            <a:off x="5013812" y="89015"/>
            <a:ext cx="2164375" cy="461665"/>
          </a:xfrm>
          <a:prstGeom prst="rect"/>
          <a:noFill/>
        </p:spPr>
        <p:txBody>
          <a:bodyPr rtlCol="0" wrap="none">
            <a:spAutoFit/>
          </a:bodyPr>
          <a:p>
            <a:pPr algn="l" defTabSz="914400" eaLnBrk="1" fontAlgn="auto" hangingPunct="1" indent="0" latinLnBrk="0" lvl="0" marL="0" marR="0" rtl="0">
              <a:lnSpc>
                <a:spcPct val="100000"/>
              </a:lnSpc>
              <a:spcBef>
                <a:spcPts val="0"/>
              </a:spcBef>
              <a:spcAft>
                <a:spcPts val="0"/>
              </a:spcAft>
              <a:buClrTx/>
              <a:buSzTx/>
              <a:buFontTx/>
              <a:buNone/>
            </a:pPr>
            <a:r>
              <a:rPr altLang="en-US" baseline="0" b="0" cap="none" dirty="0" sz="2400" i="0" kern="1200" kumimoji="1" lang="zh-CN" noProof="0" normalizeH="0" spc="0" strike="noStrike" u="none">
                <a:ln>
                  <a:noFill/>
                </a:ln>
                <a:solidFill>
                  <a:prstClr val="white"/>
                </a:solidFill>
                <a:effectLst/>
                <a:uLnTx/>
                <a:uFillTx/>
                <a:latin typeface="等线"/>
                <a:ea typeface="等线" panose="02010600030101010101" pitchFamily="2" charset="-122"/>
                <a:cs typeface="+mn-cs"/>
              </a:rPr>
              <a:t>步骤及</a:t>
            </a:r>
            <a:r>
              <a:rPr altLang="zh-CN" baseline="0" b="0" cap="none" dirty="0" sz="2400" i="0" kern="1200" kumimoji="1" lang="en-US" noProof="0" normalizeH="0" spc="0" strike="noStrike" u="none">
                <a:ln>
                  <a:noFill/>
                </a:ln>
                <a:solidFill>
                  <a:prstClr val="white"/>
                </a:solidFill>
                <a:effectLst/>
                <a:uLnTx/>
                <a:uFillTx/>
                <a:latin typeface="等线"/>
                <a:ea typeface="等线" panose="02010600030101010101" pitchFamily="2" charset="-122"/>
                <a:cs typeface="+mn-cs"/>
              </a:rPr>
              <a:t>API</a:t>
            </a:r>
            <a:r>
              <a:rPr altLang="en-US" baseline="0" b="0" cap="none" dirty="0" sz="2400" i="0" kern="1200" kumimoji="1" lang="zh-CN" noProof="0" normalizeH="0" spc="0" strike="noStrike" u="none">
                <a:ln>
                  <a:noFill/>
                </a:ln>
                <a:solidFill>
                  <a:prstClr val="white"/>
                </a:solidFill>
                <a:effectLst/>
                <a:uLnTx/>
                <a:uFillTx/>
                <a:latin typeface="等线"/>
                <a:ea typeface="等线" panose="02010600030101010101" pitchFamily="2" charset="-122"/>
                <a:cs typeface="+mn-cs"/>
              </a:rPr>
              <a:t>解析</a:t>
            </a:r>
          </a:p>
        </p:txBody>
      </p:sp>
      <p:sp>
        <p:nvSpPr>
          <p:cNvPr id="1048666" name="箭头: 五边形 7"/>
          <p:cNvSpPr/>
          <p:nvPr/>
        </p:nvSpPr>
        <p:spPr>
          <a:xfrm>
            <a:off x="10888494" y="120395"/>
            <a:ext cx="1018162" cy="504323"/>
          </a:xfrm>
          <a:prstGeom prst="homePlate"/>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r>
              <a:rPr altLang="en-US" dirty="0" lang="zh-CN">
                <a:solidFill>
                  <a:prstClr val="white"/>
                </a:solidFill>
                <a:effectLst>
                  <a:outerShdw algn="tl" blurRad="38100" dir="2700000" dist="38100">
                    <a:srgbClr val="000000">
                      <a:alpha val="43137"/>
                    </a:srgbClr>
                  </a:outerShdw>
                </a:effectLst>
                <a:latin typeface="等线"/>
                <a:ea typeface="等线" panose="02010600030101010101" pitchFamily="2" charset="-122"/>
              </a:rPr>
              <a:t>解析</a:t>
            </a:r>
            <a:endParaRPr altLang="en-US" baseline="0" b="0" cap="none" dirty="0" sz="1800" i="0" kern="1200" kumimoji="0" lang="zh-CN" noProof="0" normalizeH="0" spc="0" strike="noStrike" u="none">
              <a:ln>
                <a:noFill/>
              </a:ln>
              <a:solidFill>
                <a:prstClr val="white"/>
              </a:solidFill>
              <a:effectLst>
                <a:outerShdw algn="tl" blurRad="38100" dir="2700000" dist="38100">
                  <a:srgbClr val="000000">
                    <a:alpha val="43137"/>
                  </a:srgbClr>
                </a:outerShdw>
              </a:effectLst>
              <a:uLnTx/>
              <a:uFillTx/>
              <a:latin typeface="等线"/>
              <a:ea typeface="等线" panose="02010600030101010101" pitchFamily="2"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6383D"/>
        </a:solidFill>
      </p:bgPr>
    </p:bg>
    <p:spTree>
      <p:nvGrpSpPr>
        <p:cNvPr id="63" name=""/>
        <p:cNvGrpSpPr/>
        <p:nvPr/>
      </p:nvGrpSpPr>
      <p:grpSpPr>
        <a:xfrm>
          <a:off x="0" y="0"/>
          <a:ext cx="0" cy="0"/>
          <a:chOff x="0" y="0"/>
          <a:chExt cx="0" cy="0"/>
        </a:xfrm>
      </p:grpSpPr>
      <p:sp>
        <p:nvSpPr>
          <p:cNvPr id="1048667" name="文本框 4"/>
          <p:cNvSpPr txBox="1"/>
          <p:nvPr/>
        </p:nvSpPr>
        <p:spPr>
          <a:xfrm>
            <a:off x="0" y="839825"/>
            <a:ext cx="4018280" cy="368300"/>
          </a:xfrm>
          <a:prstGeom prst="rect"/>
          <a:noFill/>
        </p:spPr>
        <p:txBody>
          <a:bodyPr rtlCol="0" wrap="none">
            <a:spAutoFit/>
          </a:bodyPr>
          <a:p>
            <a:r>
              <a:rPr altLang="zh-CN" dirty="0" kumimoji="1" lang="en-US">
                <a:solidFill>
                  <a:schemeClr val="bg1"/>
                </a:solidFill>
                <a:latin typeface="Arial" panose="020B0604020202020204" pitchFamily="34" charset="0"/>
                <a:cs typeface="Arial" panose="020B0604020202020204" pitchFamily="34" charset="0"/>
              </a:rPr>
              <a:t>HiqFermion</a:t>
            </a:r>
            <a:r>
              <a:rPr altLang="en-US" dirty="0" kumimoji="1" lang="zh-CN">
                <a:solidFill>
                  <a:schemeClr val="bg1"/>
                </a:solidFill>
                <a:latin typeface="Arial" panose="020B0604020202020204" pitchFamily="34" charset="0"/>
                <a:cs typeface="Arial" panose="020B0604020202020204" pitchFamily="34" charset="0"/>
              </a:rPr>
              <a:t>中并行优化函数的</a:t>
            </a:r>
            <a:r>
              <a:rPr altLang="zh-CN" dirty="0" kumimoji="1" lang="en-US">
                <a:solidFill>
                  <a:schemeClr val="bg1"/>
                </a:solidFill>
                <a:latin typeface="Arial" panose="020B0604020202020204" pitchFamily="34" charset="0"/>
                <a:cs typeface="Arial" panose="020B0604020202020204" pitchFamily="34" charset="0"/>
              </a:rPr>
              <a:t>API</a:t>
            </a:r>
            <a:r>
              <a:rPr altLang="en-US" dirty="0" kumimoji="1" lang="zh-CN">
                <a:solidFill>
                  <a:schemeClr val="bg1"/>
                </a:solidFill>
                <a:latin typeface="Arial" panose="020B0604020202020204" pitchFamily="34" charset="0"/>
                <a:cs typeface="Arial" panose="020B0604020202020204" pitchFamily="34" charset="0"/>
              </a:rPr>
              <a:t>介绍</a:t>
            </a:r>
          </a:p>
        </p:txBody>
      </p:sp>
      <p:sp>
        <p:nvSpPr>
          <p:cNvPr id="1048668" name="文本框 1"/>
          <p:cNvSpPr txBox="1"/>
          <p:nvPr/>
        </p:nvSpPr>
        <p:spPr>
          <a:xfrm>
            <a:off x="252095" y="1275715"/>
            <a:ext cx="3395980" cy="358140"/>
          </a:xfrm>
          <a:prstGeom prst="rect"/>
          <a:noFill/>
        </p:spPr>
        <p:txBody>
          <a:bodyPr anchor="t" rtlCol="0" wrap="none">
            <a:spAutoFit/>
          </a:bodyPr>
          <a:p>
            <a:r>
              <a:rPr altLang="zh-CN" dirty="0" lang="en-US" err="1">
                <a:solidFill>
                  <a:schemeClr val="accent4">
                    <a:lumMod val="60000"/>
                    <a:lumOff val="40000"/>
                  </a:schemeClr>
                </a:solidFill>
                <a:latin typeface="Arial" panose="020B0604020202020204" pitchFamily="34" charset="0"/>
                <a:cs typeface="Arial" panose="020B0604020202020204" pitchFamily="34" charset="0"/>
                <a:sym typeface="+mn-ea"/>
              </a:rPr>
              <a:t>hiqfermion.optimizers.minimize</a:t>
            </a:r>
          </a:p>
        </p:txBody>
      </p:sp>
      <p:sp>
        <p:nvSpPr>
          <p:cNvPr id="1048669" name="文本框 2"/>
          <p:cNvSpPr txBox="1"/>
          <p:nvPr/>
        </p:nvSpPr>
        <p:spPr>
          <a:xfrm>
            <a:off x="210820" y="1859915"/>
            <a:ext cx="10280015" cy="4091940"/>
          </a:xfrm>
          <a:prstGeom prst="rect"/>
          <a:noFill/>
        </p:spPr>
        <p:txBody>
          <a:bodyPr anchor="t" rtlCol="0" wrap="square">
            <a:spAutoFit/>
          </a:bodyPr>
          <a:p>
            <a:r>
              <a:rPr altLang="zh-CN" dirty="0" lang="en-US" err="1">
                <a:solidFill>
                  <a:schemeClr val="accent4">
                    <a:lumMod val="60000"/>
                    <a:lumOff val="40000"/>
                  </a:schemeClr>
                </a:solidFill>
                <a:latin typeface="Arial" panose="020B0604020202020204" pitchFamily="34" charset="0"/>
                <a:cs typeface="Arial" panose="020B0604020202020204" pitchFamily="34" charset="0"/>
                <a:sym typeface="+mn-ea"/>
              </a:rPr>
              <a:t>minimize(</a:t>
            </a:r>
            <a:r>
              <a:rPr altLang="zh-CN" dirty="0" lang="en-US" err="1">
                <a:solidFill>
                  <a:srgbClr val="85B6E3"/>
                </a:solidFill>
                <a:latin typeface="Arial" panose="020B0604020202020204" pitchFamily="34" charset="0"/>
                <a:cs typeface="Arial" panose="020B0604020202020204" pitchFamily="34" charset="0"/>
                <a:sym typeface="+mn-ea"/>
              </a:rPr>
              <a:t>parallel_grad</a:t>
            </a:r>
            <a:r>
              <a:rPr altLang="zh-CN" dirty="0" lang="en-US" err="1">
                <a:solidFill>
                  <a:schemeClr val="accent4">
                    <a:lumMod val="60000"/>
                    <a:lumOff val="40000"/>
                  </a:schemeClr>
                </a:solidFill>
                <a:latin typeface="Arial" panose="020B0604020202020204" pitchFamily="34" charset="0"/>
                <a:cs typeface="Arial" panose="020B0604020202020204" pitchFamily="34" charset="0"/>
                <a:sym typeface="+mn-ea"/>
              </a:rPr>
              <a:t>=</a:t>
            </a:r>
            <a:r>
              <a:rPr altLang="zh-CN" dirty="0" lang="en-US" err="1">
                <a:solidFill>
                  <a:srgbClr val="255588"/>
                </a:solidFill>
                <a:latin typeface="Arial" panose="020B0604020202020204" pitchFamily="34" charset="0"/>
                <a:cs typeface="Arial" panose="020B0604020202020204" pitchFamily="34" charset="0"/>
                <a:sym typeface="+mn-ea"/>
              </a:rPr>
              <a:t>None</a:t>
            </a:r>
            <a:r>
              <a:rPr altLang="zh-CN" dirty="0" lang="en-US" err="1">
                <a:solidFill>
                  <a:schemeClr val="accent4">
                    <a:lumMod val="60000"/>
                    <a:lumOff val="40000"/>
                  </a:schemeClr>
                </a:solidFill>
                <a:latin typeface="Arial" panose="020B0604020202020204" pitchFamily="34" charset="0"/>
                <a:cs typeface="Arial" panose="020B0604020202020204" pitchFamily="34" charset="0"/>
                <a:sym typeface="+mn-ea"/>
              </a:rPr>
              <a:t>, </a:t>
            </a:r>
            <a:r>
              <a:rPr altLang="zh-CN" dirty="0" lang="en-US" err="1">
                <a:solidFill>
                  <a:srgbClr val="85B6E3"/>
                </a:solidFill>
                <a:latin typeface="Arial" panose="020B0604020202020204" pitchFamily="34" charset="0"/>
                <a:cs typeface="Arial" panose="020B0604020202020204" pitchFamily="34" charset="0"/>
                <a:sym typeface="+mn-ea"/>
              </a:rPr>
              <a:t>record_level</a:t>
            </a:r>
            <a:r>
              <a:rPr altLang="zh-CN" dirty="0" lang="en-US" err="1">
                <a:solidFill>
                  <a:schemeClr val="accent4">
                    <a:lumMod val="60000"/>
                    <a:lumOff val="40000"/>
                  </a:schemeClr>
                </a:solidFill>
                <a:latin typeface="Arial" panose="020B0604020202020204" pitchFamily="34" charset="0"/>
                <a:cs typeface="Arial" panose="020B0604020202020204" pitchFamily="34" charset="0"/>
                <a:sym typeface="+mn-ea"/>
              </a:rPr>
              <a:t>=</a:t>
            </a:r>
            <a:r>
              <a:rPr altLang="zh-CN" dirty="0" lang="en-US" err="1">
                <a:solidFill>
                  <a:srgbClr val="255588"/>
                </a:solidFill>
                <a:latin typeface="Arial" panose="020B0604020202020204" pitchFamily="34" charset="0"/>
                <a:cs typeface="Arial" panose="020B0604020202020204" pitchFamily="34" charset="0"/>
                <a:sym typeface="+mn-ea"/>
              </a:rPr>
              <a:t>False</a:t>
            </a:r>
            <a:r>
              <a:rPr altLang="zh-CN" dirty="0" lang="en-US" err="1">
                <a:solidFill>
                  <a:schemeClr val="accent4">
                    <a:lumMod val="60000"/>
                    <a:lumOff val="40000"/>
                  </a:schemeClr>
                </a:solidFill>
                <a:latin typeface="Arial" panose="020B0604020202020204" pitchFamily="34" charset="0"/>
                <a:cs typeface="Arial" panose="020B0604020202020204" pitchFamily="34" charset="0"/>
                <a:sym typeface="+mn-ea"/>
              </a:rPr>
              <a:t>, </a:t>
            </a:r>
            <a:r>
              <a:rPr altLang="zh-CN" dirty="0" lang="en-US" err="1">
                <a:solidFill>
                  <a:srgbClr val="85B6E3"/>
                </a:solidFill>
                <a:latin typeface="Arial" panose="020B0604020202020204" pitchFamily="34" charset="0"/>
                <a:cs typeface="Arial" panose="020B0604020202020204" pitchFamily="34" charset="0"/>
                <a:sym typeface="+mn-ea"/>
              </a:rPr>
              <a:t>recorder_name</a:t>
            </a:r>
            <a:r>
              <a:rPr altLang="zh-CN" dirty="0" lang="en-US" err="1">
                <a:solidFill>
                  <a:schemeClr val="accent4">
                    <a:lumMod val="60000"/>
                    <a:lumOff val="40000"/>
                  </a:schemeClr>
                </a:solidFill>
                <a:latin typeface="Arial" panose="020B0604020202020204" pitchFamily="34" charset="0"/>
                <a:cs typeface="Arial" panose="020B0604020202020204" pitchFamily="34" charset="0"/>
                <a:sym typeface="+mn-ea"/>
              </a:rPr>
              <a:t>=</a:t>
            </a:r>
            <a:r>
              <a:rPr altLang="zh-CN" dirty="0" lang="en-US" err="1">
                <a:solidFill>
                  <a:srgbClr val="255588"/>
                </a:solidFill>
                <a:latin typeface="Arial" panose="020B0604020202020204" pitchFamily="34" charset="0"/>
                <a:cs typeface="Arial" panose="020B0604020202020204" pitchFamily="34" charset="0"/>
                <a:sym typeface="+mn-ea"/>
              </a:rPr>
              <a:t>None</a:t>
            </a:r>
            <a:r>
              <a:rPr altLang="zh-CN" dirty="0" lang="en-US" err="1">
                <a:solidFill>
                  <a:schemeClr val="accent4">
                    <a:lumMod val="60000"/>
                    <a:lumOff val="40000"/>
                  </a:schemeClr>
                </a:solidFill>
                <a:latin typeface="Arial" panose="020B0604020202020204" pitchFamily="34" charset="0"/>
                <a:cs typeface="Arial" panose="020B0604020202020204" pitchFamily="34" charset="0"/>
                <a:sym typeface="+mn-ea"/>
              </a:rPr>
              <a:t>, </a:t>
            </a:r>
            <a:r>
              <a:rPr altLang="zh-CN" dirty="0" lang="en-US" err="1">
                <a:solidFill>
                  <a:srgbClr val="85B6E3"/>
                </a:solidFill>
                <a:latin typeface="Arial" panose="020B0604020202020204" pitchFamily="34" charset="0"/>
                <a:cs typeface="Arial" panose="020B0604020202020204" pitchFamily="34" charset="0"/>
                <a:sym typeface="+mn-ea"/>
              </a:rPr>
              <a:t>dump_step</a:t>
            </a:r>
            <a:r>
              <a:rPr altLang="zh-CN" dirty="0" lang="en-US" err="1">
                <a:solidFill>
                  <a:schemeClr val="accent4">
                    <a:lumMod val="60000"/>
                    <a:lumOff val="40000"/>
                  </a:schemeClr>
                </a:solidFill>
                <a:latin typeface="Arial" panose="020B0604020202020204" pitchFamily="34" charset="0"/>
                <a:cs typeface="Arial" panose="020B0604020202020204" pitchFamily="34" charset="0"/>
                <a:sym typeface="+mn-ea"/>
              </a:rPr>
              <a:t>=</a:t>
            </a:r>
            <a:r>
              <a:rPr altLang="zh-CN" dirty="0" lang="en-US" err="1">
                <a:solidFill>
                  <a:srgbClr val="255588"/>
                </a:solidFill>
                <a:latin typeface="Arial" panose="020B0604020202020204" pitchFamily="34" charset="0"/>
                <a:cs typeface="Arial" panose="020B0604020202020204" pitchFamily="34" charset="0"/>
                <a:sym typeface="+mn-ea"/>
              </a:rPr>
              <a:t>None</a:t>
            </a:r>
            <a:r>
              <a:rPr altLang="zh-CN" dirty="0" lang="en-US" err="1">
                <a:solidFill>
                  <a:schemeClr val="accent4">
                    <a:lumMod val="60000"/>
                    <a:lumOff val="40000"/>
                  </a:schemeClr>
                </a:solidFill>
                <a:latin typeface="Arial" panose="020B0604020202020204" pitchFamily="34" charset="0"/>
                <a:cs typeface="Arial" panose="020B0604020202020204" pitchFamily="34" charset="0"/>
                <a:sym typeface="+mn-ea"/>
              </a:rPr>
              <a:t>)</a:t>
            </a:r>
          </a:p>
          <a:p>
            <a:endParaRPr altLang="en-US" lang="zh-CN">
              <a:solidFill>
                <a:schemeClr val="bg1"/>
              </a:solidFill>
              <a:cs typeface="Arial" panose="020B0604020202020204" pitchFamily="34" charset="0"/>
            </a:endParaRPr>
          </a:p>
          <a:p>
            <a:r>
              <a:rPr altLang="zh-CN" lang="en-US">
                <a:solidFill>
                  <a:schemeClr val="bg1"/>
                </a:solidFill>
                <a:latin typeface="Arial" panose="020B0604020202020204" pitchFamily="34" charset="0"/>
                <a:cs typeface="Arial" panose="020B0604020202020204" pitchFamily="34" charset="0"/>
                <a:sym typeface="+mn-ea"/>
              </a:rPr>
              <a:t>Methods:</a:t>
            </a:r>
            <a:endParaRPr altLang="zh-CN" lang="en-US">
              <a:solidFill>
                <a:schemeClr val="bg1"/>
              </a:solidFill>
              <a:latin typeface="Arial" panose="020B0604020202020204" pitchFamily="34" charset="0"/>
              <a:cs typeface="Arial" panose="020B0604020202020204" pitchFamily="34" charset="0"/>
            </a:endParaRPr>
          </a:p>
          <a:p>
            <a:r>
              <a:rPr altLang="en-US" lang="zh-CN">
                <a:solidFill>
                  <a:schemeClr val="bg1"/>
                </a:solidFill>
                <a:latin typeface="Arial" panose="020B0604020202020204" pitchFamily="34" charset="0"/>
                <a:cs typeface="Arial" panose="020B0604020202020204" pitchFamily="34" charset="0"/>
                <a:sym typeface="+mn-ea"/>
              </a:rPr>
              <a:t>       </a:t>
            </a:r>
            <a:r>
              <a:rPr altLang="en-US" lang="zh-CN">
                <a:solidFill>
                  <a:schemeClr val="accent2">
                    <a:lumMod val="40000"/>
                    <a:lumOff val="60000"/>
                  </a:schemeClr>
                </a:solidFill>
                <a:latin typeface="Arial" panose="020B0604020202020204" pitchFamily="34" charset="0"/>
                <a:cs typeface="Arial" panose="020B0604020202020204" pitchFamily="34" charset="0"/>
                <a:sym typeface="+mn-ea"/>
              </a:rPr>
              <a:t>set_optimizer_para</a:t>
            </a:r>
            <a:r>
              <a:rPr altLang="zh-CN" lang="en-US">
                <a:solidFill>
                  <a:schemeClr val="accent2">
                    <a:lumMod val="40000"/>
                    <a:lumOff val="60000"/>
                  </a:schemeClr>
                </a:solidFill>
                <a:latin typeface="Arial" panose="020B0604020202020204" pitchFamily="34" charset="0"/>
                <a:cs typeface="Arial" panose="020B0604020202020204" pitchFamily="34" charset="0"/>
                <a:sym typeface="+mn-ea"/>
              </a:rPr>
              <a:t>(</a:t>
            </a:r>
            <a:r>
              <a:rPr altLang="zh-CN" dirty="0" lang="en-US" err="1">
                <a:solidFill>
                  <a:srgbClr val="85B6E3"/>
                </a:solidFill>
                <a:latin typeface="Arial" panose="020B0604020202020204" pitchFamily="34" charset="0"/>
                <a:cs typeface="Arial" panose="020B0604020202020204" pitchFamily="34" charset="0"/>
                <a:sym typeface="+mn-ea"/>
              </a:rPr>
              <a:t>**kwargs</a:t>
            </a:r>
            <a:r>
              <a:rPr altLang="zh-CN" lang="en-US">
                <a:solidFill>
                  <a:schemeClr val="accent2">
                    <a:lumMod val="40000"/>
                    <a:lumOff val="60000"/>
                  </a:schemeClr>
                </a:solidFill>
                <a:latin typeface="Arial" panose="020B0604020202020204" pitchFamily="34" charset="0"/>
                <a:cs typeface="Arial" panose="020B0604020202020204" pitchFamily="34" charset="0"/>
                <a:sym typeface="+mn-ea"/>
              </a:rPr>
              <a:t>): </a:t>
            </a:r>
            <a:r>
              <a:rPr altLang="en-US" lang="zh-CN">
                <a:solidFill>
                  <a:schemeClr val="bg1"/>
                </a:solidFill>
                <a:latin typeface="Arial" panose="020B0604020202020204" pitchFamily="34" charset="0"/>
                <a:cs typeface="Arial" panose="020B0604020202020204" pitchFamily="34" charset="0"/>
                <a:sym typeface="+mn-ea"/>
              </a:rPr>
              <a:t>用来设置优化器的各种参数，各参数与</a:t>
            </a:r>
            <a:r>
              <a:rPr altLang="zh-CN" lang="en-US">
                <a:solidFill>
                  <a:schemeClr val="bg1"/>
                </a:solidFill>
                <a:latin typeface="Arial" panose="020B0604020202020204" pitchFamily="34" charset="0"/>
                <a:cs typeface="Arial" panose="020B0604020202020204" pitchFamily="34" charset="0"/>
                <a:sym typeface="+mn-ea"/>
              </a:rPr>
              <a:t>scipy.optimize.minimize</a:t>
            </a:r>
            <a:r>
              <a:rPr altLang="en-US" lang="zh-CN">
                <a:solidFill>
                  <a:schemeClr val="bg1"/>
                </a:solidFill>
                <a:latin typeface="Arial" panose="020B0604020202020204" pitchFamily="34" charset="0"/>
                <a:cs typeface="Arial" panose="020B0604020202020204" pitchFamily="34" charset="0"/>
                <a:sym typeface="+mn-ea"/>
              </a:rPr>
              <a:t>相兼容，具体请参考</a:t>
            </a:r>
            <a:r>
              <a:rPr altLang="en-US" lang="zh-CN">
                <a:solidFill>
                  <a:schemeClr val="accent2">
                    <a:lumMod val="40000"/>
                    <a:lumOff val="60000"/>
                  </a:schemeClr>
                </a:solidFill>
                <a:latin typeface="Arial" panose="020B0604020202020204" pitchFamily="34" charset="0"/>
                <a:cs typeface="Arial" panose="020B0604020202020204" pitchFamily="34" charset="0"/>
                <a:sym typeface="+mn-ea"/>
                <a:hlinkClick r:id="rId1" action="ppaction://hlinkfile"/>
              </a:rPr>
              <a:t>scipy.optimize.minimize</a:t>
            </a:r>
            <a:endParaRPr altLang="en-US" lang="zh-CN">
              <a:solidFill>
                <a:schemeClr val="accent2">
                  <a:lumMod val="40000"/>
                  <a:lumOff val="60000"/>
                </a:schemeClr>
              </a:solidFill>
              <a:latin typeface="Arial" panose="020B0604020202020204" pitchFamily="34" charset="0"/>
              <a:cs typeface="Arial" panose="020B0604020202020204" pitchFamily="34" charset="0"/>
              <a:hlinkClick r:id="rId1" action="ppaction://hlinkfile"/>
            </a:endParaRPr>
          </a:p>
          <a:p>
            <a:r>
              <a:rPr altLang="en-US" lang="zh-CN">
                <a:solidFill>
                  <a:schemeClr val="accent2">
                    <a:lumMod val="40000"/>
                    <a:lumOff val="60000"/>
                  </a:schemeClr>
                </a:solidFill>
                <a:latin typeface="Arial" panose="020B0604020202020204" pitchFamily="34" charset="0"/>
                <a:cs typeface="Arial" panose="020B0604020202020204" pitchFamily="34" charset="0"/>
                <a:sym typeface="+mn-ea"/>
              </a:rPr>
              <a:t>       set_parallel_task</a:t>
            </a:r>
            <a:r>
              <a:rPr altLang="zh-CN" lang="en-US">
                <a:solidFill>
                  <a:schemeClr val="accent2">
                    <a:lumMod val="40000"/>
                    <a:lumOff val="60000"/>
                  </a:schemeClr>
                </a:solidFill>
                <a:latin typeface="Arial" panose="020B0604020202020204" pitchFamily="34" charset="0"/>
                <a:cs typeface="Arial" panose="020B0604020202020204" pitchFamily="34" charset="0"/>
                <a:sym typeface="+mn-ea"/>
              </a:rPr>
              <a:t>(</a:t>
            </a:r>
            <a:r>
              <a:rPr altLang="zh-CN" dirty="0" lang="en-US" err="1">
                <a:solidFill>
                  <a:srgbClr val="85B6E3"/>
                </a:solidFill>
                <a:latin typeface="Arial" panose="020B0604020202020204" pitchFamily="34" charset="0"/>
                <a:cs typeface="Arial" panose="020B0604020202020204" pitchFamily="34" charset="0"/>
                <a:sym typeface="+mn-ea"/>
              </a:rPr>
              <a:t>initial</a:t>
            </a:r>
            <a:r>
              <a:rPr altLang="zh-CN" lang="en-US">
                <a:solidFill>
                  <a:schemeClr val="accent2">
                    <a:lumMod val="40000"/>
                    <a:lumOff val="60000"/>
                  </a:schemeClr>
                </a:solidFill>
                <a:latin typeface="Arial" panose="020B0604020202020204" pitchFamily="34" charset="0"/>
                <a:cs typeface="Arial" panose="020B0604020202020204" pitchFamily="34" charset="0"/>
                <a:sym typeface="+mn-ea"/>
              </a:rPr>
              <a:t>, </a:t>
            </a:r>
            <a:r>
              <a:rPr altLang="zh-CN" dirty="0" lang="en-US" err="1">
                <a:solidFill>
                  <a:srgbClr val="85B6E3"/>
                </a:solidFill>
                <a:latin typeface="Arial" panose="020B0604020202020204" pitchFamily="34" charset="0"/>
                <a:cs typeface="Arial" panose="020B0604020202020204" pitchFamily="34" charset="0"/>
                <a:sym typeface="+mn-ea"/>
              </a:rPr>
              <a:t>task</a:t>
            </a:r>
            <a:r>
              <a:rPr altLang="zh-CN" lang="en-US">
                <a:solidFill>
                  <a:schemeClr val="accent2">
                    <a:lumMod val="40000"/>
                    <a:lumOff val="60000"/>
                  </a:schemeClr>
                </a:solidFill>
                <a:latin typeface="Arial" panose="020B0604020202020204" pitchFamily="34" charset="0"/>
                <a:cs typeface="Arial" panose="020B0604020202020204" pitchFamily="34" charset="0"/>
                <a:sym typeface="+mn-ea"/>
              </a:rPr>
              <a:t>, </a:t>
            </a:r>
            <a:r>
              <a:rPr altLang="zh-CN" dirty="0" lang="en-US" err="1">
                <a:solidFill>
                  <a:srgbClr val="85B6E3"/>
                </a:solidFill>
                <a:latin typeface="Arial" panose="020B0604020202020204" pitchFamily="34" charset="0"/>
                <a:cs typeface="Arial" panose="020B0604020202020204" pitchFamily="34" charset="0"/>
                <a:sym typeface="+mn-ea"/>
              </a:rPr>
              <a:t>post_processing</a:t>
            </a:r>
            <a:r>
              <a:rPr altLang="zh-CN" lang="en-US">
                <a:solidFill>
                  <a:schemeClr val="accent2">
                    <a:lumMod val="40000"/>
                    <a:lumOff val="60000"/>
                  </a:schemeClr>
                </a:solidFill>
                <a:latin typeface="Arial" panose="020B0604020202020204" pitchFamily="34" charset="0"/>
                <a:cs typeface="Arial" panose="020B0604020202020204" pitchFamily="34" charset="0"/>
                <a:sym typeface="+mn-ea"/>
              </a:rPr>
              <a:t>, </a:t>
            </a:r>
            <a:r>
              <a:rPr altLang="zh-CN" dirty="0" lang="en-US" err="1">
                <a:solidFill>
                  <a:srgbClr val="85B6E3"/>
                </a:solidFill>
                <a:latin typeface="Arial" panose="020B0604020202020204" pitchFamily="34" charset="0"/>
                <a:cs typeface="Arial" panose="020B0604020202020204" pitchFamily="34" charset="0"/>
                <a:sym typeface="+mn-ea"/>
              </a:rPr>
              <a:t>num_threads</a:t>
            </a:r>
            <a:r>
              <a:rPr altLang="zh-CN" lang="en-US">
                <a:solidFill>
                  <a:schemeClr val="accent2">
                    <a:lumMod val="40000"/>
                    <a:lumOff val="60000"/>
                  </a:schemeClr>
                </a:solidFill>
                <a:latin typeface="Arial" panose="020B0604020202020204" pitchFamily="34" charset="0"/>
                <a:cs typeface="Arial" panose="020B0604020202020204" pitchFamily="34" charset="0"/>
                <a:sym typeface="+mn-ea"/>
              </a:rPr>
              <a:t>=</a:t>
            </a:r>
            <a:r>
              <a:rPr altLang="zh-CN" dirty="0" lang="en-US" err="1">
                <a:solidFill>
                  <a:srgbClr val="255588"/>
                </a:solidFill>
                <a:latin typeface="Arial" panose="020B0604020202020204" pitchFamily="34" charset="0"/>
                <a:cs typeface="Arial" panose="020B0604020202020204" pitchFamily="34" charset="0"/>
                <a:sym typeface="+mn-ea"/>
              </a:rPr>
              <a:t>1</a:t>
            </a:r>
            <a:r>
              <a:rPr altLang="zh-CN" lang="en-US">
                <a:solidFill>
                  <a:schemeClr val="accent2">
                    <a:lumMod val="40000"/>
                    <a:lumOff val="60000"/>
                  </a:schemeClr>
                </a:solidFill>
                <a:latin typeface="Arial" panose="020B0604020202020204" pitchFamily="34" charset="0"/>
                <a:cs typeface="Arial" panose="020B0604020202020204" pitchFamily="34" charset="0"/>
                <a:sym typeface="+mn-ea"/>
              </a:rPr>
              <a:t>, </a:t>
            </a:r>
            <a:r>
              <a:rPr altLang="zh-CN" dirty="0" lang="en-US" err="1">
                <a:solidFill>
                  <a:srgbClr val="85B6E3"/>
                </a:solidFill>
                <a:latin typeface="Arial" panose="020B0604020202020204" pitchFamily="34" charset="0"/>
                <a:cs typeface="Arial" panose="020B0604020202020204" pitchFamily="34" charset="0"/>
                <a:sym typeface="+mn-ea"/>
              </a:rPr>
              <a:t>use_ray</a:t>
            </a:r>
            <a:r>
              <a:rPr altLang="zh-CN" lang="en-US">
                <a:solidFill>
                  <a:schemeClr val="accent2">
                    <a:lumMod val="40000"/>
                    <a:lumOff val="60000"/>
                  </a:schemeClr>
                </a:solidFill>
                <a:latin typeface="Arial" panose="020B0604020202020204" pitchFamily="34" charset="0"/>
                <a:cs typeface="Arial" panose="020B0604020202020204" pitchFamily="34" charset="0"/>
                <a:sym typeface="+mn-ea"/>
              </a:rPr>
              <a:t>=</a:t>
            </a:r>
            <a:r>
              <a:rPr altLang="zh-CN" dirty="0" lang="en-US" err="1">
                <a:solidFill>
                  <a:srgbClr val="255588"/>
                </a:solidFill>
                <a:latin typeface="Arial" panose="020B0604020202020204" pitchFamily="34" charset="0"/>
                <a:cs typeface="Arial" panose="020B0604020202020204" pitchFamily="34" charset="0"/>
                <a:sym typeface="+mn-ea"/>
              </a:rPr>
              <a:t>False</a:t>
            </a:r>
            <a:r>
              <a:rPr altLang="zh-CN" lang="en-US">
                <a:solidFill>
                  <a:schemeClr val="accent2">
                    <a:lumMod val="40000"/>
                    <a:lumOff val="60000"/>
                  </a:schemeClr>
                </a:solidFill>
                <a:latin typeface="Arial" panose="020B0604020202020204" pitchFamily="34" charset="0"/>
                <a:cs typeface="Arial" panose="020B0604020202020204" pitchFamily="34" charset="0"/>
                <a:sym typeface="+mn-ea"/>
              </a:rPr>
              <a:t>): </a:t>
            </a:r>
            <a:r>
              <a:rPr altLang="en-US" lang="zh-CN">
                <a:solidFill>
                  <a:schemeClr val="bg1"/>
                </a:solidFill>
                <a:latin typeface="Arial" panose="020B0604020202020204" pitchFamily="34" charset="0"/>
                <a:cs typeface="Arial" panose="020B0604020202020204" pitchFamily="34" charset="0"/>
                <a:sym typeface="+mn-ea"/>
              </a:rPr>
              <a:t>为并行计算设置一些参数</a:t>
            </a:r>
            <a:endParaRPr altLang="en-US" lang="zh-CN">
              <a:solidFill>
                <a:schemeClr val="bg1"/>
              </a:solidFill>
              <a:latin typeface="Arial" panose="020B0604020202020204" pitchFamily="34" charset="0"/>
              <a:cs typeface="Arial" panose="020B0604020202020204" pitchFamily="34" charset="0"/>
            </a:endParaRPr>
          </a:p>
          <a:p>
            <a:r>
              <a:rPr altLang="zh-CN" lang="en-US">
                <a:solidFill>
                  <a:schemeClr val="bg1"/>
                </a:solidFill>
                <a:latin typeface="Arial" panose="020B0604020202020204" pitchFamily="34" charset="0"/>
                <a:cs typeface="Arial" panose="020B0604020202020204" pitchFamily="34" charset="0"/>
                <a:sym typeface="+mn-ea"/>
              </a:rPr>
              <a:t>	Args:</a:t>
            </a:r>
            <a:endParaRPr altLang="zh-CN" lang="en-US">
              <a:solidFill>
                <a:schemeClr val="bg1"/>
              </a:solidFill>
              <a:latin typeface="Arial" panose="020B0604020202020204" pitchFamily="34" charset="0"/>
              <a:cs typeface="Arial" panose="020B0604020202020204" pitchFamily="34" charset="0"/>
            </a:endParaRPr>
          </a:p>
          <a:p>
            <a:r>
              <a:rPr altLang="zh-CN" lang="en-US">
                <a:solidFill>
                  <a:schemeClr val="bg1"/>
                </a:solidFill>
                <a:latin typeface="Arial" panose="020B0604020202020204" pitchFamily="34" charset="0"/>
                <a:cs typeface="Arial" panose="020B0604020202020204" pitchFamily="34" charset="0"/>
                <a:sym typeface="+mn-ea"/>
              </a:rPr>
              <a:t>		</a:t>
            </a:r>
            <a:r>
              <a:rPr altLang="zh-CN" dirty="0" lang="en-US" err="1">
                <a:solidFill>
                  <a:srgbClr val="85B6E3"/>
                </a:solidFill>
                <a:latin typeface="Arial" panose="020B0604020202020204" pitchFamily="34" charset="0"/>
                <a:cs typeface="Arial" panose="020B0604020202020204" pitchFamily="34" charset="0"/>
                <a:sym typeface="+mn-ea"/>
              </a:rPr>
              <a:t>initial</a:t>
            </a:r>
            <a:r>
              <a:rPr altLang="zh-CN" lang="en-US">
                <a:solidFill>
                  <a:schemeClr val="bg1"/>
                </a:solidFill>
                <a:latin typeface="Arial" panose="020B0604020202020204" pitchFamily="34" charset="0"/>
                <a:cs typeface="Arial" panose="020B0604020202020204" pitchFamily="34" charset="0"/>
                <a:sym typeface="+mn-ea"/>
              </a:rPr>
              <a:t>: </a:t>
            </a:r>
            <a:r>
              <a:rPr altLang="en-US" lang="zh-CN">
                <a:solidFill>
                  <a:schemeClr val="bg1"/>
                </a:solidFill>
                <a:latin typeface="Arial" panose="020B0604020202020204" pitchFamily="34" charset="0"/>
                <a:cs typeface="Arial" panose="020B0604020202020204" pitchFamily="34" charset="0"/>
                <a:sym typeface="+mn-ea"/>
              </a:rPr>
              <a:t>所有任务的序号，比如前面实例中由五个任务，这里就是</a:t>
            </a:r>
            <a:r>
              <a:rPr altLang="zh-CN" lang="en-US">
                <a:solidFill>
                  <a:schemeClr val="bg1"/>
                </a:solidFill>
                <a:latin typeface="Arial" panose="020B0604020202020204" pitchFamily="34" charset="0"/>
                <a:cs typeface="Arial" panose="020B0604020202020204" pitchFamily="34" charset="0"/>
                <a:sym typeface="+mn-ea"/>
              </a:rPr>
              <a:t>range(5)</a:t>
            </a:r>
            <a:endParaRPr altLang="zh-CN" lang="en-US">
              <a:solidFill>
                <a:schemeClr val="bg1"/>
              </a:solidFill>
              <a:latin typeface="Arial" panose="020B0604020202020204" pitchFamily="34" charset="0"/>
              <a:cs typeface="Arial" panose="020B0604020202020204" pitchFamily="34" charset="0"/>
            </a:endParaRPr>
          </a:p>
          <a:p>
            <a:r>
              <a:rPr altLang="zh-CN" lang="en-US">
                <a:solidFill>
                  <a:schemeClr val="bg1"/>
                </a:solidFill>
                <a:latin typeface="Arial" panose="020B0604020202020204" pitchFamily="34" charset="0"/>
                <a:cs typeface="Arial" panose="020B0604020202020204" pitchFamily="34" charset="0"/>
                <a:sym typeface="+mn-ea"/>
              </a:rPr>
              <a:t>		</a:t>
            </a:r>
            <a:r>
              <a:rPr altLang="zh-CN" dirty="0" lang="en-US" err="1">
                <a:solidFill>
                  <a:srgbClr val="85B6E3"/>
                </a:solidFill>
                <a:latin typeface="Arial" panose="020B0604020202020204" pitchFamily="34" charset="0"/>
                <a:cs typeface="Arial" panose="020B0604020202020204" pitchFamily="34" charset="0"/>
                <a:sym typeface="+mn-ea"/>
              </a:rPr>
              <a:t>task</a:t>
            </a:r>
            <a:r>
              <a:rPr altLang="zh-CN" lang="en-US">
                <a:solidFill>
                  <a:schemeClr val="bg1"/>
                </a:solidFill>
                <a:latin typeface="Arial" panose="020B0604020202020204" pitchFamily="34" charset="0"/>
                <a:cs typeface="Arial" panose="020B0604020202020204" pitchFamily="34" charset="0"/>
                <a:sym typeface="+mn-ea"/>
              </a:rPr>
              <a:t>: </a:t>
            </a:r>
            <a:r>
              <a:rPr altLang="en-US" lang="zh-CN">
                <a:solidFill>
                  <a:schemeClr val="bg1"/>
                </a:solidFill>
                <a:latin typeface="Arial" panose="020B0604020202020204" pitchFamily="34" charset="0"/>
                <a:cs typeface="Arial" panose="020B0604020202020204" pitchFamily="34" charset="0"/>
                <a:sym typeface="+mn-ea"/>
              </a:rPr>
              <a:t>并行任务的主函数，此函数根据输入条件来计算出相应并行区块结果，用于后续处理</a:t>
            </a:r>
            <a:endParaRPr altLang="en-US" lang="zh-CN">
              <a:solidFill>
                <a:schemeClr val="bg1"/>
              </a:solidFill>
              <a:latin typeface="Arial" panose="020B0604020202020204" pitchFamily="34" charset="0"/>
              <a:cs typeface="Arial" panose="020B0604020202020204" pitchFamily="34" charset="0"/>
            </a:endParaRPr>
          </a:p>
          <a:p>
            <a:r>
              <a:rPr altLang="zh-CN" lang="en-US">
                <a:solidFill>
                  <a:schemeClr val="bg1"/>
                </a:solidFill>
                <a:latin typeface="Arial" panose="020B0604020202020204" pitchFamily="34" charset="0"/>
                <a:cs typeface="Arial" panose="020B0604020202020204" pitchFamily="34" charset="0"/>
                <a:sym typeface="+mn-ea"/>
              </a:rPr>
              <a:t>		</a:t>
            </a:r>
            <a:r>
              <a:rPr altLang="zh-CN" dirty="0" lang="en-US" err="1">
                <a:solidFill>
                  <a:srgbClr val="85B6E3"/>
                </a:solidFill>
                <a:latin typeface="Arial" panose="020B0604020202020204" pitchFamily="34" charset="0"/>
                <a:cs typeface="Arial" panose="020B0604020202020204" pitchFamily="34" charset="0"/>
                <a:sym typeface="+mn-ea"/>
              </a:rPr>
              <a:t>post_processing</a:t>
            </a:r>
            <a:r>
              <a:rPr altLang="zh-CN" lang="en-US">
                <a:solidFill>
                  <a:schemeClr val="bg1"/>
                </a:solidFill>
                <a:latin typeface="Arial" panose="020B0604020202020204" pitchFamily="34" charset="0"/>
                <a:cs typeface="Arial" panose="020B0604020202020204" pitchFamily="34" charset="0"/>
                <a:sym typeface="+mn-ea"/>
              </a:rPr>
              <a:t>: </a:t>
            </a:r>
            <a:r>
              <a:rPr altLang="en-US" lang="zh-CN">
                <a:solidFill>
                  <a:schemeClr val="bg1"/>
                </a:solidFill>
                <a:latin typeface="Arial" panose="020B0604020202020204" pitchFamily="34" charset="0"/>
                <a:cs typeface="Arial" panose="020B0604020202020204" pitchFamily="34" charset="0"/>
                <a:sym typeface="+mn-ea"/>
              </a:rPr>
              <a:t>后处理函数，将</a:t>
            </a:r>
            <a:r>
              <a:rPr altLang="zh-CN" lang="en-US">
                <a:solidFill>
                  <a:schemeClr val="bg1"/>
                </a:solidFill>
                <a:latin typeface="Arial" panose="020B0604020202020204" pitchFamily="34" charset="0"/>
                <a:cs typeface="Arial" panose="020B0604020202020204" pitchFamily="34" charset="0"/>
                <a:sym typeface="+mn-ea"/>
              </a:rPr>
              <a:t>task</a:t>
            </a:r>
            <a:r>
              <a:rPr altLang="en-US" lang="zh-CN">
                <a:solidFill>
                  <a:schemeClr val="bg1"/>
                </a:solidFill>
                <a:latin typeface="Arial" panose="020B0604020202020204" pitchFamily="34" charset="0"/>
                <a:cs typeface="Arial" panose="020B0604020202020204" pitchFamily="34" charset="0"/>
                <a:sym typeface="+mn-ea"/>
              </a:rPr>
              <a:t>函数产生的结果进一步处理，产生最终的目标结果，在这里也就是梯度，系统自动调用此函数产生的目标函数值和梯度来进行下一步的迭代</a:t>
            </a:r>
            <a:endParaRPr altLang="en-US" lang="zh-CN">
              <a:solidFill>
                <a:schemeClr val="bg1"/>
              </a:solidFill>
              <a:latin typeface="Arial" panose="020B0604020202020204" pitchFamily="34" charset="0"/>
              <a:cs typeface="Arial" panose="020B0604020202020204" pitchFamily="34" charset="0"/>
            </a:endParaRPr>
          </a:p>
          <a:p>
            <a:r>
              <a:rPr altLang="zh-CN" lang="en-US">
                <a:solidFill>
                  <a:schemeClr val="bg1"/>
                </a:solidFill>
                <a:latin typeface="Arial" panose="020B0604020202020204" pitchFamily="34" charset="0"/>
                <a:cs typeface="Arial" panose="020B0604020202020204" pitchFamily="34" charset="0"/>
                <a:sym typeface="+mn-ea"/>
              </a:rPr>
              <a:t>		</a:t>
            </a:r>
            <a:r>
              <a:rPr altLang="zh-CN" dirty="0" lang="en-US" err="1">
                <a:solidFill>
                  <a:srgbClr val="85B6E3"/>
                </a:solidFill>
                <a:latin typeface="Arial" panose="020B0604020202020204" pitchFamily="34" charset="0"/>
                <a:cs typeface="Arial" panose="020B0604020202020204" pitchFamily="34" charset="0"/>
                <a:sym typeface="+mn-ea"/>
              </a:rPr>
              <a:t>num_threads</a:t>
            </a:r>
            <a:r>
              <a:rPr altLang="zh-CN" lang="en-US">
                <a:solidFill>
                  <a:schemeClr val="bg1"/>
                </a:solidFill>
                <a:latin typeface="Arial" panose="020B0604020202020204" pitchFamily="34" charset="0"/>
                <a:cs typeface="Arial" panose="020B0604020202020204" pitchFamily="34" charset="0"/>
                <a:sym typeface="+mn-ea"/>
              </a:rPr>
              <a:t>: </a:t>
            </a:r>
            <a:r>
              <a:rPr altLang="en-US" lang="zh-CN">
                <a:solidFill>
                  <a:schemeClr val="bg1"/>
                </a:solidFill>
                <a:latin typeface="Arial" panose="020B0604020202020204" pitchFamily="34" charset="0"/>
                <a:cs typeface="Arial" panose="020B0604020202020204" pitchFamily="34" charset="0"/>
                <a:sym typeface="+mn-ea"/>
              </a:rPr>
              <a:t>设置线程数，前例中我们一共有五个任务，但是我们可以将所有的任务分到</a:t>
            </a:r>
            <a:r>
              <a:rPr altLang="zh-CN" lang="en-US">
                <a:solidFill>
                  <a:schemeClr val="bg1"/>
                </a:solidFill>
                <a:latin typeface="Arial" panose="020B0604020202020204" pitchFamily="34" charset="0"/>
                <a:cs typeface="Arial" panose="020B0604020202020204" pitchFamily="34" charset="0"/>
                <a:sym typeface="+mn-ea"/>
              </a:rPr>
              <a:t>1</a:t>
            </a:r>
            <a:r>
              <a:rPr altLang="en-US" lang="zh-CN">
                <a:solidFill>
                  <a:schemeClr val="bg1"/>
                </a:solidFill>
                <a:latin typeface="Arial" panose="020B0604020202020204" pitchFamily="34" charset="0"/>
                <a:cs typeface="Arial" panose="020B0604020202020204" pitchFamily="34" charset="0"/>
                <a:sym typeface="+mn-ea"/>
              </a:rPr>
              <a:t>个线程中运行，也可以分到</a:t>
            </a:r>
            <a:r>
              <a:rPr altLang="zh-CN" lang="en-US">
                <a:solidFill>
                  <a:schemeClr val="bg1"/>
                </a:solidFill>
                <a:latin typeface="Arial" panose="020B0604020202020204" pitchFamily="34" charset="0"/>
                <a:cs typeface="Arial" panose="020B0604020202020204" pitchFamily="34" charset="0"/>
                <a:sym typeface="+mn-ea"/>
              </a:rPr>
              <a:t>2</a:t>
            </a:r>
            <a:r>
              <a:rPr altLang="en-US" lang="zh-CN">
                <a:solidFill>
                  <a:schemeClr val="bg1"/>
                </a:solidFill>
                <a:latin typeface="Arial" panose="020B0604020202020204" pitchFamily="34" charset="0"/>
                <a:cs typeface="Arial" panose="020B0604020202020204" pitchFamily="34" charset="0"/>
                <a:sym typeface="+mn-ea"/>
              </a:rPr>
              <a:t>个线程中去运行，这个参数就是设置运行的线程数的</a:t>
            </a:r>
            <a:endParaRPr altLang="en-US" lang="zh-CN">
              <a:solidFill>
                <a:schemeClr val="bg1"/>
              </a:solidFill>
              <a:latin typeface="Arial" panose="020B0604020202020204" pitchFamily="34" charset="0"/>
              <a:cs typeface="Arial" panose="020B0604020202020204" pitchFamily="34" charset="0"/>
            </a:endParaRPr>
          </a:p>
          <a:p>
            <a:r>
              <a:rPr altLang="zh-CN" lang="en-US">
                <a:solidFill>
                  <a:schemeClr val="bg1"/>
                </a:solidFill>
                <a:latin typeface="Arial" panose="020B0604020202020204" pitchFamily="34" charset="0"/>
                <a:cs typeface="Arial" panose="020B0604020202020204" pitchFamily="34" charset="0"/>
                <a:sym typeface="+mn-ea"/>
              </a:rPr>
              <a:t>		</a:t>
            </a:r>
            <a:r>
              <a:rPr altLang="zh-CN" dirty="0" lang="en-US" err="1">
                <a:solidFill>
                  <a:srgbClr val="85B6E3"/>
                </a:solidFill>
                <a:latin typeface="Arial" panose="020B0604020202020204" pitchFamily="34" charset="0"/>
                <a:cs typeface="Arial" panose="020B0604020202020204" pitchFamily="34" charset="0"/>
                <a:sym typeface="+mn-ea"/>
              </a:rPr>
              <a:t>use_ray</a:t>
            </a:r>
            <a:r>
              <a:rPr altLang="zh-CN" lang="en-US">
                <a:solidFill>
                  <a:schemeClr val="bg1"/>
                </a:solidFill>
                <a:latin typeface="Arial" panose="020B0604020202020204" pitchFamily="34" charset="0"/>
                <a:cs typeface="Arial" panose="020B0604020202020204" pitchFamily="34" charset="0"/>
                <a:sym typeface="+mn-ea"/>
              </a:rPr>
              <a:t>: </a:t>
            </a:r>
            <a:r>
              <a:rPr altLang="en-US" lang="zh-CN">
                <a:solidFill>
                  <a:schemeClr val="bg1"/>
                </a:solidFill>
                <a:latin typeface="Arial" panose="020B0604020202020204" pitchFamily="34" charset="0"/>
                <a:cs typeface="Arial" panose="020B0604020202020204" pitchFamily="34" charset="0"/>
                <a:sym typeface="+mn-ea"/>
              </a:rPr>
              <a:t>是否用</a:t>
            </a:r>
            <a:r>
              <a:rPr altLang="zh-CN" lang="en-US">
                <a:solidFill>
                  <a:schemeClr val="bg1"/>
                </a:solidFill>
                <a:latin typeface="Arial" panose="020B0604020202020204" pitchFamily="34" charset="0"/>
                <a:cs typeface="Arial" panose="020B0604020202020204" pitchFamily="34" charset="0"/>
                <a:sym typeface="+mn-ea"/>
              </a:rPr>
              <a:t>ray</a:t>
            </a:r>
            <a:r>
              <a:rPr altLang="en-US" lang="zh-CN">
                <a:solidFill>
                  <a:schemeClr val="bg1"/>
                </a:solidFill>
                <a:latin typeface="Arial" panose="020B0604020202020204" pitchFamily="34" charset="0"/>
                <a:cs typeface="Arial" panose="020B0604020202020204" pitchFamily="34" charset="0"/>
                <a:sym typeface="+mn-ea"/>
              </a:rPr>
              <a:t>模块来进行多线程运算，好像没有实现完毕，默认就好了</a:t>
            </a:r>
            <a:endParaRPr altLang="en-US" lang="zh-CN">
              <a:solidFill>
                <a:schemeClr val="bg1"/>
              </a:solidFill>
              <a:latin typeface="Arial" panose="020B0604020202020204" pitchFamily="34" charset="0"/>
              <a:cs typeface="Arial" panose="020B0604020202020204" pitchFamily="34" charset="0"/>
            </a:endParaRPr>
          </a:p>
        </p:txBody>
      </p:sp>
      <p:sp>
        <p:nvSpPr>
          <p:cNvPr id="1048670" name="文本框 6"/>
          <p:cNvSpPr txBox="1"/>
          <p:nvPr/>
        </p:nvSpPr>
        <p:spPr>
          <a:xfrm>
            <a:off x="5013812" y="89015"/>
            <a:ext cx="2164375" cy="461665"/>
          </a:xfrm>
          <a:prstGeom prst="rect"/>
          <a:noFill/>
        </p:spPr>
        <p:txBody>
          <a:bodyPr rtlCol="0" wrap="none">
            <a:spAutoFit/>
          </a:bodyPr>
          <a:p>
            <a:pPr algn="l" defTabSz="914400" eaLnBrk="1" fontAlgn="auto" hangingPunct="1" indent="0" latinLnBrk="0" lvl="0" marL="0" marR="0" rtl="0">
              <a:lnSpc>
                <a:spcPct val="100000"/>
              </a:lnSpc>
              <a:spcBef>
                <a:spcPts val="0"/>
              </a:spcBef>
              <a:spcAft>
                <a:spcPts val="0"/>
              </a:spcAft>
              <a:buClrTx/>
              <a:buSzTx/>
              <a:buFontTx/>
              <a:buNone/>
            </a:pPr>
            <a:r>
              <a:rPr altLang="en-US" baseline="0" b="0" cap="none" dirty="0" sz="2400" i="0" kern="1200" kumimoji="1" lang="zh-CN" noProof="0" normalizeH="0" spc="0" strike="noStrike" u="none">
                <a:ln>
                  <a:noFill/>
                </a:ln>
                <a:solidFill>
                  <a:prstClr val="white"/>
                </a:solidFill>
                <a:effectLst/>
                <a:uLnTx/>
                <a:uFillTx/>
                <a:latin typeface="等线"/>
                <a:ea typeface="等线" panose="02010600030101010101" pitchFamily="2" charset="-122"/>
                <a:cs typeface="+mn-cs"/>
              </a:rPr>
              <a:t>步骤及</a:t>
            </a:r>
            <a:r>
              <a:rPr altLang="zh-CN" baseline="0" b="0" cap="none" dirty="0" sz="2400" i="0" kern="1200" kumimoji="1" lang="en-US" noProof="0" normalizeH="0" spc="0" strike="noStrike" u="none">
                <a:ln>
                  <a:noFill/>
                </a:ln>
                <a:solidFill>
                  <a:prstClr val="white"/>
                </a:solidFill>
                <a:effectLst/>
                <a:uLnTx/>
                <a:uFillTx/>
                <a:latin typeface="等线"/>
                <a:ea typeface="等线" panose="02010600030101010101" pitchFamily="2" charset="-122"/>
                <a:cs typeface="+mn-cs"/>
              </a:rPr>
              <a:t>API</a:t>
            </a:r>
            <a:r>
              <a:rPr altLang="en-US" baseline="0" b="0" cap="none" dirty="0" sz="2400" i="0" kern="1200" kumimoji="1" lang="zh-CN" noProof="0" normalizeH="0" spc="0" strike="noStrike" u="none">
                <a:ln>
                  <a:noFill/>
                </a:ln>
                <a:solidFill>
                  <a:prstClr val="white"/>
                </a:solidFill>
                <a:effectLst/>
                <a:uLnTx/>
                <a:uFillTx/>
                <a:latin typeface="等线"/>
                <a:ea typeface="等线" panose="02010600030101010101" pitchFamily="2" charset="-122"/>
                <a:cs typeface="+mn-cs"/>
              </a:rPr>
              <a:t>解析</a:t>
            </a:r>
          </a:p>
        </p:txBody>
      </p:sp>
      <p:sp>
        <p:nvSpPr>
          <p:cNvPr id="1048671" name="箭头: 五边形 7"/>
          <p:cNvSpPr/>
          <p:nvPr/>
        </p:nvSpPr>
        <p:spPr>
          <a:xfrm>
            <a:off x="10888494" y="120395"/>
            <a:ext cx="1018162" cy="504323"/>
          </a:xfrm>
          <a:prstGeom prst="homePlate"/>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r>
              <a:rPr altLang="en-US" dirty="0" lang="zh-CN">
                <a:solidFill>
                  <a:prstClr val="white"/>
                </a:solidFill>
                <a:effectLst>
                  <a:outerShdw algn="tl" blurRad="38100" dir="2700000" dist="38100">
                    <a:srgbClr val="000000">
                      <a:alpha val="43137"/>
                    </a:srgbClr>
                  </a:outerShdw>
                </a:effectLst>
                <a:latin typeface="等线"/>
                <a:ea typeface="等线" panose="02010600030101010101" pitchFamily="2" charset="-122"/>
              </a:rPr>
              <a:t>解析</a:t>
            </a:r>
            <a:endParaRPr altLang="en-US" baseline="0" b="0" cap="none" dirty="0" sz="1800" i="0" kern="1200" kumimoji="0" lang="zh-CN" noProof="0" normalizeH="0" spc="0" strike="noStrike" u="none">
              <a:ln>
                <a:noFill/>
              </a:ln>
              <a:solidFill>
                <a:prstClr val="white"/>
              </a:solidFill>
              <a:effectLst>
                <a:outerShdw algn="tl" blurRad="38100" dir="2700000" dist="38100">
                  <a:srgbClr val="000000">
                    <a:alpha val="43137"/>
                  </a:srgbClr>
                </a:outerShdw>
              </a:effectLst>
              <a:uLnTx/>
              <a:uFillTx/>
              <a:latin typeface="等线"/>
              <a:ea typeface="等线" panose="02010600030101010101" pitchFamily="2"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6383D"/>
        </a:solidFill>
      </p:bgPr>
    </p:bg>
    <p:spTree>
      <p:nvGrpSpPr>
        <p:cNvPr id="64" name=""/>
        <p:cNvGrpSpPr/>
        <p:nvPr/>
      </p:nvGrpSpPr>
      <p:grpSpPr>
        <a:xfrm>
          <a:off x="0" y="0"/>
          <a:ext cx="0" cy="0"/>
          <a:chOff x="0" y="0"/>
          <a:chExt cx="0" cy="0"/>
        </a:xfrm>
      </p:grpSpPr>
      <p:sp>
        <p:nvSpPr>
          <p:cNvPr id="1048672" name="文本框 4"/>
          <p:cNvSpPr txBox="1"/>
          <p:nvPr/>
        </p:nvSpPr>
        <p:spPr>
          <a:xfrm>
            <a:off x="0" y="839825"/>
            <a:ext cx="4018280" cy="368300"/>
          </a:xfrm>
          <a:prstGeom prst="rect"/>
          <a:noFill/>
        </p:spPr>
        <p:txBody>
          <a:bodyPr rtlCol="0" wrap="none">
            <a:spAutoFit/>
          </a:bodyPr>
          <a:p>
            <a:r>
              <a:rPr altLang="zh-CN" dirty="0" kumimoji="1" lang="en-US">
                <a:solidFill>
                  <a:schemeClr val="bg1"/>
                </a:solidFill>
                <a:latin typeface="Arial" panose="020B0604020202020204" pitchFamily="34" charset="0"/>
                <a:cs typeface="Arial" panose="020B0604020202020204" pitchFamily="34" charset="0"/>
              </a:rPr>
              <a:t>HiqFermion</a:t>
            </a:r>
            <a:r>
              <a:rPr altLang="en-US" dirty="0" kumimoji="1" lang="zh-CN">
                <a:solidFill>
                  <a:schemeClr val="bg1"/>
                </a:solidFill>
                <a:latin typeface="Arial" panose="020B0604020202020204" pitchFamily="34" charset="0"/>
                <a:cs typeface="Arial" panose="020B0604020202020204" pitchFamily="34" charset="0"/>
              </a:rPr>
              <a:t>中并行优化函数的</a:t>
            </a:r>
            <a:r>
              <a:rPr altLang="zh-CN" dirty="0" kumimoji="1" lang="en-US">
                <a:solidFill>
                  <a:schemeClr val="bg1"/>
                </a:solidFill>
                <a:latin typeface="Arial" panose="020B0604020202020204" pitchFamily="34" charset="0"/>
                <a:cs typeface="Arial" panose="020B0604020202020204" pitchFamily="34" charset="0"/>
              </a:rPr>
              <a:t>API</a:t>
            </a:r>
            <a:r>
              <a:rPr altLang="en-US" dirty="0" kumimoji="1" lang="zh-CN">
                <a:solidFill>
                  <a:schemeClr val="bg1"/>
                </a:solidFill>
                <a:latin typeface="Arial" panose="020B0604020202020204" pitchFamily="34" charset="0"/>
                <a:cs typeface="Arial" panose="020B0604020202020204" pitchFamily="34" charset="0"/>
              </a:rPr>
              <a:t>介绍</a:t>
            </a:r>
          </a:p>
        </p:txBody>
      </p:sp>
      <p:sp>
        <p:nvSpPr>
          <p:cNvPr id="1048673" name="文本框 1"/>
          <p:cNvSpPr txBox="1"/>
          <p:nvPr/>
        </p:nvSpPr>
        <p:spPr>
          <a:xfrm>
            <a:off x="252095" y="1275715"/>
            <a:ext cx="3395980" cy="358140"/>
          </a:xfrm>
          <a:prstGeom prst="rect"/>
          <a:noFill/>
        </p:spPr>
        <p:txBody>
          <a:bodyPr anchor="t" rtlCol="0" wrap="none">
            <a:spAutoFit/>
          </a:bodyPr>
          <a:p>
            <a:r>
              <a:rPr altLang="zh-CN" dirty="0" lang="en-US" err="1">
                <a:solidFill>
                  <a:schemeClr val="accent4">
                    <a:lumMod val="60000"/>
                    <a:lumOff val="40000"/>
                  </a:schemeClr>
                </a:solidFill>
                <a:latin typeface="Arial" panose="020B0604020202020204" pitchFamily="34" charset="0"/>
                <a:cs typeface="Arial" panose="020B0604020202020204" pitchFamily="34" charset="0"/>
                <a:sym typeface="+mn-ea"/>
              </a:rPr>
              <a:t>hiqfermion.optimizers.minimize</a:t>
            </a:r>
          </a:p>
        </p:txBody>
      </p:sp>
      <p:sp>
        <p:nvSpPr>
          <p:cNvPr id="1048674" name="文本框 2"/>
          <p:cNvSpPr txBox="1"/>
          <p:nvPr/>
        </p:nvSpPr>
        <p:spPr>
          <a:xfrm>
            <a:off x="210820" y="1859915"/>
            <a:ext cx="10280015" cy="2491740"/>
          </a:xfrm>
          <a:prstGeom prst="rect"/>
          <a:noFill/>
        </p:spPr>
        <p:txBody>
          <a:bodyPr anchor="t" rtlCol="0" wrap="square">
            <a:spAutoFit/>
          </a:bodyPr>
          <a:p>
            <a:r>
              <a:rPr altLang="zh-CN" dirty="0" lang="en-US" err="1">
                <a:solidFill>
                  <a:schemeClr val="accent4">
                    <a:lumMod val="60000"/>
                    <a:lumOff val="40000"/>
                  </a:schemeClr>
                </a:solidFill>
                <a:latin typeface="Arial" panose="020B0604020202020204" pitchFamily="34" charset="0"/>
                <a:cs typeface="Arial" panose="020B0604020202020204" pitchFamily="34" charset="0"/>
                <a:sym typeface="+mn-ea"/>
              </a:rPr>
              <a:t>minimize(</a:t>
            </a:r>
            <a:r>
              <a:rPr altLang="zh-CN" dirty="0" lang="en-US" err="1">
                <a:solidFill>
                  <a:srgbClr val="85B6E3"/>
                </a:solidFill>
                <a:latin typeface="Arial" panose="020B0604020202020204" pitchFamily="34" charset="0"/>
                <a:cs typeface="Arial" panose="020B0604020202020204" pitchFamily="34" charset="0"/>
                <a:sym typeface="+mn-ea"/>
              </a:rPr>
              <a:t>parallel_grad</a:t>
            </a:r>
            <a:r>
              <a:rPr altLang="zh-CN" dirty="0" lang="en-US" err="1">
                <a:solidFill>
                  <a:schemeClr val="accent4">
                    <a:lumMod val="60000"/>
                    <a:lumOff val="40000"/>
                  </a:schemeClr>
                </a:solidFill>
                <a:latin typeface="Arial" panose="020B0604020202020204" pitchFamily="34" charset="0"/>
                <a:cs typeface="Arial" panose="020B0604020202020204" pitchFamily="34" charset="0"/>
                <a:sym typeface="+mn-ea"/>
              </a:rPr>
              <a:t>=</a:t>
            </a:r>
            <a:r>
              <a:rPr altLang="zh-CN" dirty="0" lang="en-US" err="1">
                <a:solidFill>
                  <a:srgbClr val="255588"/>
                </a:solidFill>
                <a:latin typeface="Arial" panose="020B0604020202020204" pitchFamily="34" charset="0"/>
                <a:cs typeface="Arial" panose="020B0604020202020204" pitchFamily="34" charset="0"/>
                <a:sym typeface="+mn-ea"/>
              </a:rPr>
              <a:t>None</a:t>
            </a:r>
            <a:r>
              <a:rPr altLang="zh-CN" dirty="0" lang="en-US" err="1">
                <a:solidFill>
                  <a:schemeClr val="accent4">
                    <a:lumMod val="60000"/>
                    <a:lumOff val="40000"/>
                  </a:schemeClr>
                </a:solidFill>
                <a:latin typeface="Arial" panose="020B0604020202020204" pitchFamily="34" charset="0"/>
                <a:cs typeface="Arial" panose="020B0604020202020204" pitchFamily="34" charset="0"/>
                <a:sym typeface="+mn-ea"/>
              </a:rPr>
              <a:t>, </a:t>
            </a:r>
            <a:r>
              <a:rPr altLang="zh-CN" dirty="0" lang="en-US" err="1">
                <a:solidFill>
                  <a:srgbClr val="85B6E3"/>
                </a:solidFill>
                <a:latin typeface="Arial" panose="020B0604020202020204" pitchFamily="34" charset="0"/>
                <a:cs typeface="Arial" panose="020B0604020202020204" pitchFamily="34" charset="0"/>
                <a:sym typeface="+mn-ea"/>
              </a:rPr>
              <a:t>record_level</a:t>
            </a:r>
            <a:r>
              <a:rPr altLang="zh-CN" dirty="0" lang="en-US" err="1">
                <a:solidFill>
                  <a:schemeClr val="accent4">
                    <a:lumMod val="60000"/>
                    <a:lumOff val="40000"/>
                  </a:schemeClr>
                </a:solidFill>
                <a:latin typeface="Arial" panose="020B0604020202020204" pitchFamily="34" charset="0"/>
                <a:cs typeface="Arial" panose="020B0604020202020204" pitchFamily="34" charset="0"/>
                <a:sym typeface="+mn-ea"/>
              </a:rPr>
              <a:t>=</a:t>
            </a:r>
            <a:r>
              <a:rPr altLang="zh-CN" dirty="0" lang="en-US" err="1">
                <a:solidFill>
                  <a:srgbClr val="255588"/>
                </a:solidFill>
                <a:latin typeface="Arial" panose="020B0604020202020204" pitchFamily="34" charset="0"/>
                <a:cs typeface="Arial" panose="020B0604020202020204" pitchFamily="34" charset="0"/>
                <a:sym typeface="+mn-ea"/>
              </a:rPr>
              <a:t>False</a:t>
            </a:r>
            <a:r>
              <a:rPr altLang="zh-CN" dirty="0" lang="en-US" err="1">
                <a:solidFill>
                  <a:schemeClr val="accent4">
                    <a:lumMod val="60000"/>
                    <a:lumOff val="40000"/>
                  </a:schemeClr>
                </a:solidFill>
                <a:latin typeface="Arial" panose="020B0604020202020204" pitchFamily="34" charset="0"/>
                <a:cs typeface="Arial" panose="020B0604020202020204" pitchFamily="34" charset="0"/>
                <a:sym typeface="+mn-ea"/>
              </a:rPr>
              <a:t>, </a:t>
            </a:r>
            <a:r>
              <a:rPr altLang="zh-CN" dirty="0" lang="en-US" err="1">
                <a:solidFill>
                  <a:srgbClr val="85B6E3"/>
                </a:solidFill>
                <a:latin typeface="Arial" panose="020B0604020202020204" pitchFamily="34" charset="0"/>
                <a:cs typeface="Arial" panose="020B0604020202020204" pitchFamily="34" charset="0"/>
                <a:sym typeface="+mn-ea"/>
              </a:rPr>
              <a:t>recorder_name</a:t>
            </a:r>
            <a:r>
              <a:rPr altLang="zh-CN" dirty="0" lang="en-US" err="1">
                <a:solidFill>
                  <a:schemeClr val="accent4">
                    <a:lumMod val="60000"/>
                    <a:lumOff val="40000"/>
                  </a:schemeClr>
                </a:solidFill>
                <a:latin typeface="Arial" panose="020B0604020202020204" pitchFamily="34" charset="0"/>
                <a:cs typeface="Arial" panose="020B0604020202020204" pitchFamily="34" charset="0"/>
                <a:sym typeface="+mn-ea"/>
              </a:rPr>
              <a:t>=</a:t>
            </a:r>
            <a:r>
              <a:rPr altLang="zh-CN" dirty="0" lang="en-US" err="1">
                <a:solidFill>
                  <a:srgbClr val="255588"/>
                </a:solidFill>
                <a:latin typeface="Arial" panose="020B0604020202020204" pitchFamily="34" charset="0"/>
                <a:cs typeface="Arial" panose="020B0604020202020204" pitchFamily="34" charset="0"/>
                <a:sym typeface="+mn-ea"/>
              </a:rPr>
              <a:t>None</a:t>
            </a:r>
            <a:r>
              <a:rPr altLang="zh-CN" dirty="0" lang="en-US" err="1">
                <a:solidFill>
                  <a:schemeClr val="accent4">
                    <a:lumMod val="60000"/>
                    <a:lumOff val="40000"/>
                  </a:schemeClr>
                </a:solidFill>
                <a:latin typeface="Arial" panose="020B0604020202020204" pitchFamily="34" charset="0"/>
                <a:cs typeface="Arial" panose="020B0604020202020204" pitchFamily="34" charset="0"/>
                <a:sym typeface="+mn-ea"/>
              </a:rPr>
              <a:t>, </a:t>
            </a:r>
            <a:r>
              <a:rPr altLang="zh-CN" dirty="0" lang="en-US" err="1">
                <a:solidFill>
                  <a:srgbClr val="85B6E3"/>
                </a:solidFill>
                <a:latin typeface="Arial" panose="020B0604020202020204" pitchFamily="34" charset="0"/>
                <a:cs typeface="Arial" panose="020B0604020202020204" pitchFamily="34" charset="0"/>
                <a:sym typeface="+mn-ea"/>
              </a:rPr>
              <a:t>dump_step</a:t>
            </a:r>
            <a:r>
              <a:rPr altLang="zh-CN" dirty="0" lang="en-US" err="1">
                <a:solidFill>
                  <a:schemeClr val="accent4">
                    <a:lumMod val="60000"/>
                    <a:lumOff val="40000"/>
                  </a:schemeClr>
                </a:solidFill>
                <a:latin typeface="Arial" panose="020B0604020202020204" pitchFamily="34" charset="0"/>
                <a:cs typeface="Arial" panose="020B0604020202020204" pitchFamily="34" charset="0"/>
                <a:sym typeface="+mn-ea"/>
              </a:rPr>
              <a:t>=</a:t>
            </a:r>
            <a:r>
              <a:rPr altLang="zh-CN" dirty="0" lang="en-US" err="1">
                <a:solidFill>
                  <a:srgbClr val="255588"/>
                </a:solidFill>
                <a:latin typeface="Arial" panose="020B0604020202020204" pitchFamily="34" charset="0"/>
                <a:cs typeface="Arial" panose="020B0604020202020204" pitchFamily="34" charset="0"/>
                <a:sym typeface="+mn-ea"/>
              </a:rPr>
              <a:t>None</a:t>
            </a:r>
            <a:r>
              <a:rPr altLang="zh-CN" dirty="0" lang="en-US" err="1">
                <a:solidFill>
                  <a:schemeClr val="accent4">
                    <a:lumMod val="60000"/>
                    <a:lumOff val="40000"/>
                  </a:schemeClr>
                </a:solidFill>
                <a:latin typeface="Arial" panose="020B0604020202020204" pitchFamily="34" charset="0"/>
                <a:cs typeface="Arial" panose="020B0604020202020204" pitchFamily="34" charset="0"/>
                <a:sym typeface="+mn-ea"/>
              </a:rPr>
              <a:t>)</a:t>
            </a:r>
          </a:p>
          <a:p>
            <a:endParaRPr altLang="en-US" lang="zh-CN">
              <a:solidFill>
                <a:schemeClr val="bg1"/>
              </a:solidFill>
              <a:cs typeface="Arial" panose="020B0604020202020204" pitchFamily="34" charset="0"/>
            </a:endParaRPr>
          </a:p>
          <a:p>
            <a:r>
              <a:rPr altLang="zh-CN" lang="en-US">
                <a:solidFill>
                  <a:schemeClr val="bg1"/>
                </a:solidFill>
                <a:latin typeface="Arial" panose="020B0604020202020204" pitchFamily="34" charset="0"/>
                <a:cs typeface="Arial" panose="020B0604020202020204" pitchFamily="34" charset="0"/>
                <a:sym typeface="+mn-ea"/>
              </a:rPr>
              <a:t>Methods:</a:t>
            </a:r>
            <a:endParaRPr altLang="en-US" lang="zh-CN">
              <a:solidFill>
                <a:schemeClr val="accent2">
                  <a:lumMod val="40000"/>
                  <a:lumOff val="60000"/>
                </a:schemeClr>
              </a:solidFill>
              <a:latin typeface="Arial" panose="020B0604020202020204" pitchFamily="34" charset="0"/>
              <a:cs typeface="Arial" panose="020B0604020202020204" pitchFamily="34" charset="0"/>
              <a:hlinkClick r:id="rId1" action="ppaction://hlinkfile"/>
            </a:endParaRPr>
          </a:p>
          <a:p>
            <a:r>
              <a:rPr altLang="en-US" lang="zh-CN">
                <a:solidFill>
                  <a:schemeClr val="accent2">
                    <a:lumMod val="40000"/>
                    <a:lumOff val="60000"/>
                  </a:schemeClr>
                </a:solidFill>
                <a:latin typeface="Arial" panose="020B0604020202020204" pitchFamily="34" charset="0"/>
                <a:cs typeface="Arial" panose="020B0604020202020204" pitchFamily="34" charset="0"/>
                <a:sym typeface="+mn-ea"/>
              </a:rPr>
              <a:t>       set_parallel_fix_parameters</a:t>
            </a:r>
            <a:r>
              <a:rPr altLang="zh-CN" lang="en-US">
                <a:solidFill>
                  <a:schemeClr val="accent2">
                    <a:lumMod val="40000"/>
                    <a:lumOff val="60000"/>
                  </a:schemeClr>
                </a:solidFill>
                <a:latin typeface="Arial" panose="020B0604020202020204" pitchFamily="34" charset="0"/>
                <a:cs typeface="Arial" panose="020B0604020202020204" pitchFamily="34" charset="0"/>
                <a:sym typeface="+mn-ea"/>
              </a:rPr>
              <a:t>(</a:t>
            </a:r>
            <a:r>
              <a:rPr altLang="zh-CN" dirty="0" lang="en-US" err="1">
                <a:solidFill>
                  <a:srgbClr val="85B6E3"/>
                </a:solidFill>
                <a:latin typeface="Arial" panose="020B0604020202020204" pitchFamily="34" charset="0"/>
                <a:cs typeface="Arial" panose="020B0604020202020204" pitchFamily="34" charset="0"/>
                <a:sym typeface="+mn-ea"/>
              </a:rPr>
              <a:t>args_task</a:t>
            </a:r>
            <a:r>
              <a:rPr altLang="zh-CN" lang="en-US">
                <a:solidFill>
                  <a:schemeClr val="accent2">
                    <a:lumMod val="40000"/>
                    <a:lumOff val="60000"/>
                  </a:schemeClr>
                </a:solidFill>
                <a:latin typeface="Arial" panose="020B0604020202020204" pitchFamily="34" charset="0"/>
                <a:cs typeface="Arial" panose="020B0604020202020204" pitchFamily="34" charset="0"/>
                <a:sym typeface="+mn-ea"/>
              </a:rPr>
              <a:t>, </a:t>
            </a:r>
            <a:r>
              <a:rPr altLang="zh-CN" dirty="0" lang="en-US" err="1">
                <a:solidFill>
                  <a:srgbClr val="85B6E3"/>
                </a:solidFill>
                <a:latin typeface="Arial" panose="020B0604020202020204" pitchFamily="34" charset="0"/>
                <a:cs typeface="Arial" panose="020B0604020202020204" pitchFamily="34" charset="0"/>
                <a:sym typeface="+mn-ea"/>
              </a:rPr>
              <a:t>args_post_processing</a:t>
            </a:r>
            <a:r>
              <a:rPr altLang="zh-CN" lang="en-US">
                <a:solidFill>
                  <a:schemeClr val="accent2">
                    <a:lumMod val="40000"/>
                    <a:lumOff val="60000"/>
                  </a:schemeClr>
                </a:solidFill>
                <a:latin typeface="Arial" panose="020B0604020202020204" pitchFamily="34" charset="0"/>
                <a:cs typeface="Arial" panose="020B0604020202020204" pitchFamily="34" charset="0"/>
                <a:sym typeface="+mn-ea"/>
              </a:rPr>
              <a:t>=</a:t>
            </a:r>
            <a:r>
              <a:rPr altLang="zh-CN" dirty="0" lang="en-US" err="1">
                <a:solidFill>
                  <a:srgbClr val="255588"/>
                </a:solidFill>
                <a:latin typeface="Arial" panose="020B0604020202020204" pitchFamily="34" charset="0"/>
                <a:cs typeface="Arial" panose="020B0604020202020204" pitchFamily="34" charset="0"/>
                <a:sym typeface="+mn-ea"/>
              </a:rPr>
              <a:t>None</a:t>
            </a:r>
            <a:r>
              <a:rPr altLang="zh-CN" lang="en-US">
                <a:solidFill>
                  <a:schemeClr val="accent2">
                    <a:lumMod val="40000"/>
                    <a:lumOff val="60000"/>
                  </a:schemeClr>
                </a:solidFill>
                <a:latin typeface="Arial" panose="020B0604020202020204" pitchFamily="34" charset="0"/>
                <a:cs typeface="Arial" panose="020B0604020202020204" pitchFamily="34" charset="0"/>
                <a:sym typeface="+mn-ea"/>
              </a:rPr>
              <a:t>, </a:t>
            </a:r>
            <a:r>
              <a:rPr altLang="zh-CN" dirty="0" lang="en-US" err="1">
                <a:solidFill>
                  <a:srgbClr val="85B6E3"/>
                </a:solidFill>
                <a:latin typeface="Arial" panose="020B0604020202020204" pitchFamily="34" charset="0"/>
                <a:cs typeface="Arial" panose="020B0604020202020204" pitchFamily="34" charset="0"/>
                <a:sym typeface="+mn-ea"/>
              </a:rPr>
              <a:t>same</a:t>
            </a:r>
            <a:r>
              <a:rPr altLang="zh-CN" lang="en-US">
                <a:solidFill>
                  <a:schemeClr val="accent2">
                    <a:lumMod val="40000"/>
                    <a:lumOff val="60000"/>
                  </a:schemeClr>
                </a:solidFill>
                <a:latin typeface="Arial" panose="020B0604020202020204" pitchFamily="34" charset="0"/>
                <a:cs typeface="Arial" panose="020B0604020202020204" pitchFamily="34" charset="0"/>
                <a:sym typeface="+mn-ea"/>
              </a:rPr>
              <a:t>=True): </a:t>
            </a:r>
            <a:r>
              <a:rPr altLang="en-US" lang="zh-CN">
                <a:solidFill>
                  <a:schemeClr val="bg1"/>
                </a:solidFill>
                <a:latin typeface="Arial" panose="020B0604020202020204" pitchFamily="34" charset="0"/>
                <a:cs typeface="Arial" panose="020B0604020202020204" pitchFamily="34" charset="0"/>
                <a:sym typeface="+mn-ea"/>
              </a:rPr>
              <a:t>为</a:t>
            </a:r>
            <a:r>
              <a:rPr altLang="zh-CN" dirty="0" lang="en-US" err="1">
                <a:solidFill>
                  <a:srgbClr val="85B6E3"/>
                </a:solidFill>
                <a:latin typeface="Arial" panose="020B0604020202020204" pitchFamily="34" charset="0"/>
                <a:cs typeface="Arial" panose="020B0604020202020204" pitchFamily="34" charset="0"/>
                <a:sym typeface="+mn-ea"/>
              </a:rPr>
              <a:t>task</a:t>
            </a:r>
            <a:r>
              <a:rPr altLang="en-US" lang="zh-CN">
                <a:solidFill>
                  <a:schemeClr val="bg1"/>
                </a:solidFill>
                <a:latin typeface="Arial" panose="020B0604020202020204" pitchFamily="34" charset="0"/>
                <a:cs typeface="Arial" panose="020B0604020202020204" pitchFamily="34" charset="0"/>
                <a:sym typeface="+mn-ea"/>
              </a:rPr>
              <a:t>函数和</a:t>
            </a:r>
            <a:r>
              <a:rPr altLang="zh-CN" dirty="0" lang="en-US" err="1">
                <a:solidFill>
                  <a:srgbClr val="85B6E3"/>
                </a:solidFill>
                <a:latin typeface="Arial" panose="020B0604020202020204" pitchFamily="34" charset="0"/>
                <a:cs typeface="Arial" panose="020B0604020202020204" pitchFamily="34" charset="0"/>
                <a:sym typeface="+mn-ea"/>
              </a:rPr>
              <a:t>processing</a:t>
            </a:r>
            <a:r>
              <a:rPr altLang="en-US" lang="zh-CN">
                <a:solidFill>
                  <a:schemeClr val="bg1"/>
                </a:solidFill>
                <a:latin typeface="Arial" panose="020B0604020202020204" pitchFamily="34" charset="0"/>
                <a:cs typeface="Arial" panose="020B0604020202020204" pitchFamily="34" charset="0"/>
                <a:sym typeface="+mn-ea"/>
              </a:rPr>
              <a:t>设置一些参数</a:t>
            </a:r>
            <a:endParaRPr altLang="en-US" lang="zh-CN">
              <a:solidFill>
                <a:schemeClr val="bg1"/>
              </a:solidFill>
              <a:latin typeface="Arial" panose="020B0604020202020204" pitchFamily="34" charset="0"/>
              <a:cs typeface="Arial" panose="020B0604020202020204" pitchFamily="34" charset="0"/>
            </a:endParaRPr>
          </a:p>
          <a:p>
            <a:r>
              <a:rPr altLang="zh-CN" lang="en-US">
                <a:solidFill>
                  <a:schemeClr val="bg1"/>
                </a:solidFill>
                <a:latin typeface="Arial" panose="020B0604020202020204" pitchFamily="34" charset="0"/>
                <a:cs typeface="Arial" panose="020B0604020202020204" pitchFamily="34" charset="0"/>
                <a:sym typeface="+mn-ea"/>
              </a:rPr>
              <a:t>	Args:</a:t>
            </a:r>
            <a:endParaRPr altLang="zh-CN" lang="en-US">
              <a:solidFill>
                <a:schemeClr val="bg1"/>
              </a:solidFill>
              <a:latin typeface="Arial" panose="020B0604020202020204" pitchFamily="34" charset="0"/>
              <a:cs typeface="Arial" panose="020B0604020202020204" pitchFamily="34" charset="0"/>
            </a:endParaRPr>
          </a:p>
          <a:p>
            <a:r>
              <a:rPr altLang="zh-CN" lang="en-US">
                <a:solidFill>
                  <a:schemeClr val="bg1"/>
                </a:solidFill>
                <a:latin typeface="Arial" panose="020B0604020202020204" pitchFamily="34" charset="0"/>
                <a:cs typeface="Arial" panose="020B0604020202020204" pitchFamily="34" charset="0"/>
                <a:sym typeface="+mn-ea"/>
              </a:rPr>
              <a:t>		</a:t>
            </a:r>
            <a:r>
              <a:rPr altLang="zh-CN" dirty="0" lang="en-US" err="1">
                <a:solidFill>
                  <a:srgbClr val="85B6E3"/>
                </a:solidFill>
                <a:latin typeface="Arial" panose="020B0604020202020204" pitchFamily="34" charset="0"/>
                <a:cs typeface="Arial" panose="020B0604020202020204" pitchFamily="34" charset="0"/>
                <a:sym typeface="+mn-ea"/>
              </a:rPr>
              <a:t>args_task</a:t>
            </a:r>
            <a:r>
              <a:rPr altLang="zh-CN" lang="en-US">
                <a:solidFill>
                  <a:schemeClr val="bg1"/>
                </a:solidFill>
                <a:latin typeface="Arial" panose="020B0604020202020204" pitchFamily="34" charset="0"/>
                <a:cs typeface="Arial" panose="020B0604020202020204" pitchFamily="34" charset="0"/>
                <a:sym typeface="+mn-ea"/>
              </a:rPr>
              <a:t>: </a:t>
            </a:r>
            <a:r>
              <a:rPr altLang="en-US" lang="zh-CN">
                <a:solidFill>
                  <a:schemeClr val="bg1"/>
                </a:solidFill>
                <a:latin typeface="Arial" panose="020B0604020202020204" pitchFamily="34" charset="0"/>
                <a:cs typeface="Arial" panose="020B0604020202020204" pitchFamily="34" charset="0"/>
                <a:sym typeface="+mn-ea"/>
              </a:rPr>
              <a:t>任务函数</a:t>
            </a:r>
            <a:r>
              <a:rPr altLang="zh-CN" dirty="0" lang="en-US" err="1">
                <a:solidFill>
                  <a:srgbClr val="85B6E3"/>
                </a:solidFill>
                <a:latin typeface="Arial" panose="020B0604020202020204" pitchFamily="34" charset="0"/>
                <a:cs typeface="Arial" panose="020B0604020202020204" pitchFamily="34" charset="0"/>
                <a:sym typeface="+mn-ea"/>
              </a:rPr>
              <a:t>task</a:t>
            </a:r>
            <a:r>
              <a:rPr altLang="en-US" dirty="0" lang="zh-CN" err="1">
                <a:solidFill>
                  <a:schemeClr val="bg1"/>
                </a:solidFill>
                <a:latin typeface="Arial" panose="020B0604020202020204" pitchFamily="34" charset="0"/>
                <a:cs typeface="Arial" panose="020B0604020202020204" pitchFamily="34" charset="0"/>
                <a:sym typeface="+mn-ea"/>
              </a:rPr>
              <a:t>中的固定不变的参数</a:t>
            </a:r>
            <a:endParaRPr altLang="zh-CN" lang="en-US">
              <a:solidFill>
                <a:schemeClr val="bg1"/>
              </a:solidFill>
              <a:latin typeface="Arial" panose="020B0604020202020204" pitchFamily="34" charset="0"/>
              <a:cs typeface="Arial" panose="020B0604020202020204" pitchFamily="34" charset="0"/>
            </a:endParaRPr>
          </a:p>
          <a:p>
            <a:r>
              <a:rPr altLang="zh-CN" lang="en-US">
                <a:solidFill>
                  <a:schemeClr val="bg1"/>
                </a:solidFill>
                <a:latin typeface="Arial" panose="020B0604020202020204" pitchFamily="34" charset="0"/>
                <a:cs typeface="Arial" panose="020B0604020202020204" pitchFamily="34" charset="0"/>
                <a:sym typeface="+mn-ea"/>
              </a:rPr>
              <a:t>		</a:t>
            </a:r>
            <a:r>
              <a:rPr altLang="zh-CN" dirty="0" lang="en-US" err="1">
                <a:solidFill>
                  <a:srgbClr val="85B6E3"/>
                </a:solidFill>
                <a:latin typeface="Arial" panose="020B0604020202020204" pitchFamily="34" charset="0"/>
                <a:cs typeface="Arial" panose="020B0604020202020204" pitchFamily="34" charset="0"/>
                <a:sym typeface="+mn-ea"/>
              </a:rPr>
              <a:t>args_post_processing</a:t>
            </a:r>
            <a:r>
              <a:rPr altLang="zh-CN" lang="en-US">
                <a:solidFill>
                  <a:schemeClr val="bg1"/>
                </a:solidFill>
                <a:latin typeface="Arial" panose="020B0604020202020204" pitchFamily="34" charset="0"/>
                <a:cs typeface="Arial" panose="020B0604020202020204" pitchFamily="34" charset="0"/>
                <a:sym typeface="+mn-ea"/>
              </a:rPr>
              <a:t>: </a:t>
            </a:r>
            <a:r>
              <a:rPr altLang="en-US" lang="zh-CN">
                <a:solidFill>
                  <a:schemeClr val="bg1"/>
                </a:solidFill>
                <a:latin typeface="Arial" panose="020B0604020202020204" pitchFamily="34" charset="0"/>
                <a:cs typeface="Arial" panose="020B0604020202020204" pitchFamily="34" charset="0"/>
                <a:sym typeface="+mn-ea"/>
              </a:rPr>
              <a:t>后处理函数</a:t>
            </a:r>
            <a:r>
              <a:rPr altLang="zh-CN" dirty="0" lang="en-US" err="1">
                <a:solidFill>
                  <a:srgbClr val="85B6E3"/>
                </a:solidFill>
                <a:latin typeface="Arial" panose="020B0604020202020204" pitchFamily="34" charset="0"/>
                <a:cs typeface="Arial" panose="020B0604020202020204" pitchFamily="34" charset="0"/>
                <a:sym typeface="+mn-ea"/>
              </a:rPr>
              <a:t>post_processing</a:t>
            </a:r>
            <a:r>
              <a:rPr altLang="en-US" dirty="0" lang="zh-CN" err="1">
                <a:solidFill>
                  <a:schemeClr val="bg1"/>
                </a:solidFill>
                <a:latin typeface="Arial" panose="020B0604020202020204" pitchFamily="34" charset="0"/>
                <a:cs typeface="Arial" panose="020B0604020202020204" pitchFamily="34" charset="0"/>
                <a:sym typeface="+mn-ea"/>
              </a:rPr>
              <a:t>中的固定不变的参数</a:t>
            </a:r>
            <a:endParaRPr altLang="en-US" lang="zh-CN">
              <a:solidFill>
                <a:schemeClr val="bg1"/>
              </a:solidFill>
              <a:latin typeface="Arial" panose="020B0604020202020204" pitchFamily="34" charset="0"/>
              <a:cs typeface="Arial" panose="020B0604020202020204" pitchFamily="34" charset="0"/>
              <a:sym typeface="+mn-ea"/>
            </a:endParaRPr>
          </a:p>
          <a:p>
            <a:r>
              <a:rPr altLang="zh-CN" lang="en-US">
                <a:solidFill>
                  <a:schemeClr val="bg1"/>
                </a:solidFill>
                <a:latin typeface="Arial" panose="020B0604020202020204" pitchFamily="34" charset="0"/>
                <a:cs typeface="Arial" panose="020B0604020202020204" pitchFamily="34" charset="0"/>
                <a:sym typeface="+mn-ea"/>
              </a:rPr>
              <a:t>		</a:t>
            </a:r>
            <a:r>
              <a:rPr altLang="zh-CN" dirty="0" lang="en-US" err="1">
                <a:solidFill>
                  <a:srgbClr val="85B6E3"/>
                </a:solidFill>
                <a:latin typeface="Arial" panose="020B0604020202020204" pitchFamily="34" charset="0"/>
                <a:cs typeface="Arial" panose="020B0604020202020204" pitchFamily="34" charset="0"/>
                <a:sym typeface="+mn-ea"/>
              </a:rPr>
              <a:t>same</a:t>
            </a:r>
            <a:r>
              <a:rPr altLang="zh-CN" lang="en-US">
                <a:solidFill>
                  <a:schemeClr val="bg1"/>
                </a:solidFill>
                <a:latin typeface="Arial" panose="020B0604020202020204" pitchFamily="34" charset="0"/>
                <a:cs typeface="Arial" panose="020B0604020202020204" pitchFamily="34" charset="0"/>
                <a:sym typeface="+mn-ea"/>
              </a:rPr>
              <a:t>: </a:t>
            </a:r>
            <a:r>
              <a:rPr altLang="en-US" lang="zh-CN">
                <a:solidFill>
                  <a:schemeClr val="bg1"/>
                </a:solidFill>
                <a:latin typeface="Arial" panose="020B0604020202020204" pitchFamily="34" charset="0"/>
                <a:cs typeface="Arial" panose="020B0604020202020204" pitchFamily="34" charset="0"/>
                <a:sym typeface="+mn-ea"/>
              </a:rPr>
              <a:t>如果这两个函数中固定参数是相同的，这可以只设置第一个</a:t>
            </a:r>
            <a:endParaRPr altLang="en-US" lang="zh-CN">
              <a:solidFill>
                <a:schemeClr val="bg1"/>
              </a:solidFill>
              <a:latin typeface="Arial" panose="020B0604020202020204" pitchFamily="34" charset="0"/>
              <a:cs typeface="Arial" panose="020B0604020202020204" pitchFamily="34" charset="0"/>
            </a:endParaRPr>
          </a:p>
        </p:txBody>
      </p:sp>
      <p:sp>
        <p:nvSpPr>
          <p:cNvPr id="1048675" name="文本框 6"/>
          <p:cNvSpPr txBox="1"/>
          <p:nvPr/>
        </p:nvSpPr>
        <p:spPr>
          <a:xfrm>
            <a:off x="5013812" y="89015"/>
            <a:ext cx="2164375" cy="461665"/>
          </a:xfrm>
          <a:prstGeom prst="rect"/>
          <a:noFill/>
        </p:spPr>
        <p:txBody>
          <a:bodyPr rtlCol="0" wrap="none">
            <a:spAutoFit/>
          </a:bodyPr>
          <a:p>
            <a:pPr algn="l" defTabSz="914400" eaLnBrk="1" fontAlgn="auto" hangingPunct="1" indent="0" latinLnBrk="0" lvl="0" marL="0" marR="0" rtl="0">
              <a:lnSpc>
                <a:spcPct val="100000"/>
              </a:lnSpc>
              <a:spcBef>
                <a:spcPts val="0"/>
              </a:spcBef>
              <a:spcAft>
                <a:spcPts val="0"/>
              </a:spcAft>
              <a:buClrTx/>
              <a:buSzTx/>
              <a:buFontTx/>
              <a:buNone/>
            </a:pPr>
            <a:r>
              <a:rPr altLang="en-US" baseline="0" b="0" cap="none" dirty="0" sz="2400" i="0" kern="1200" kumimoji="1" lang="zh-CN" noProof="0" normalizeH="0" spc="0" strike="noStrike" u="none">
                <a:ln>
                  <a:noFill/>
                </a:ln>
                <a:solidFill>
                  <a:prstClr val="white"/>
                </a:solidFill>
                <a:effectLst/>
                <a:uLnTx/>
                <a:uFillTx/>
                <a:latin typeface="等线"/>
                <a:ea typeface="等线" panose="02010600030101010101" pitchFamily="2" charset="-122"/>
                <a:cs typeface="+mn-cs"/>
              </a:rPr>
              <a:t>步骤及</a:t>
            </a:r>
            <a:r>
              <a:rPr altLang="zh-CN" baseline="0" b="0" cap="none" dirty="0" sz="2400" i="0" kern="1200" kumimoji="1" lang="en-US" noProof="0" normalizeH="0" spc="0" strike="noStrike" u="none">
                <a:ln>
                  <a:noFill/>
                </a:ln>
                <a:solidFill>
                  <a:prstClr val="white"/>
                </a:solidFill>
                <a:effectLst/>
                <a:uLnTx/>
                <a:uFillTx/>
                <a:latin typeface="等线"/>
                <a:ea typeface="等线" panose="02010600030101010101" pitchFamily="2" charset="-122"/>
                <a:cs typeface="+mn-cs"/>
              </a:rPr>
              <a:t>API</a:t>
            </a:r>
            <a:r>
              <a:rPr altLang="en-US" baseline="0" b="0" cap="none" dirty="0" sz="2400" i="0" kern="1200" kumimoji="1" lang="zh-CN" noProof="0" normalizeH="0" spc="0" strike="noStrike" u="none">
                <a:ln>
                  <a:noFill/>
                </a:ln>
                <a:solidFill>
                  <a:prstClr val="white"/>
                </a:solidFill>
                <a:effectLst/>
                <a:uLnTx/>
                <a:uFillTx/>
                <a:latin typeface="等线"/>
                <a:ea typeface="等线" panose="02010600030101010101" pitchFamily="2" charset="-122"/>
                <a:cs typeface="+mn-cs"/>
              </a:rPr>
              <a:t>解析</a:t>
            </a:r>
          </a:p>
        </p:txBody>
      </p:sp>
      <p:sp>
        <p:nvSpPr>
          <p:cNvPr id="1048676" name="箭头: 五边形 7"/>
          <p:cNvSpPr/>
          <p:nvPr/>
        </p:nvSpPr>
        <p:spPr>
          <a:xfrm>
            <a:off x="10888494" y="120395"/>
            <a:ext cx="1018162" cy="504323"/>
          </a:xfrm>
          <a:prstGeom prst="homePlate"/>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r>
              <a:rPr altLang="en-US" baseline="0" b="0" cap="none" dirty="0" sz="1800" i="0" kern="1200" kumimoji="0" lang="zh-CN" noProof="0" normalizeH="0" spc="0" strike="noStrike" u="none">
                <a:ln>
                  <a:noFill/>
                </a:ln>
                <a:solidFill>
                  <a:prstClr val="white"/>
                </a:solidFill>
                <a:effectLst>
                  <a:outerShdw algn="tl" blurRad="38100" dir="2700000" dist="38100">
                    <a:srgbClr val="000000">
                      <a:alpha val="43137"/>
                    </a:srgbClr>
                  </a:outerShdw>
                </a:effectLst>
                <a:uLnTx/>
                <a:uFillTx/>
                <a:latin typeface="等线"/>
                <a:ea typeface="等线" panose="02010600030101010101" pitchFamily="2" charset="-122"/>
                <a:cs typeface="+mn-cs"/>
              </a:rPr>
              <a:t>解析</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6383D"/>
        </a:solidFill>
      </p:bgPr>
    </p:bg>
    <p:spTree>
      <p:nvGrpSpPr>
        <p:cNvPr id="65" name=""/>
        <p:cNvGrpSpPr/>
        <p:nvPr/>
      </p:nvGrpSpPr>
      <p:grpSpPr>
        <a:xfrm>
          <a:off x="0" y="0"/>
          <a:ext cx="0" cy="0"/>
          <a:chOff x="0" y="0"/>
          <a:chExt cx="0" cy="0"/>
        </a:xfrm>
      </p:grpSpPr>
      <p:sp>
        <p:nvSpPr>
          <p:cNvPr id="1048677" name="文本框 8"/>
          <p:cNvSpPr txBox="1"/>
          <p:nvPr/>
        </p:nvSpPr>
        <p:spPr>
          <a:xfrm>
            <a:off x="0" y="557223"/>
            <a:ext cx="4310380" cy="358141"/>
          </a:xfrm>
          <a:prstGeom prst="rect"/>
          <a:noFill/>
        </p:spPr>
        <p:txBody>
          <a:bodyPr rtlCol="0" wrap="none">
            <a:spAutoFit/>
          </a:bodyPr>
          <a:p>
            <a:r>
              <a:rPr altLang="zh-CN" dirty="0" kumimoji="1" lang="en-US">
                <a:solidFill>
                  <a:srgbClr val="00B0F0"/>
                </a:solidFill>
              </a:rPr>
              <a:t>3. </a:t>
            </a:r>
            <a:r>
              <a:rPr altLang="en-US" dirty="0" kumimoji="1" lang="zh-CN">
                <a:solidFill>
                  <a:srgbClr val="00B0F0"/>
                </a:solidFill>
              </a:rPr>
              <a:t>定义</a:t>
            </a:r>
            <a:r>
              <a:rPr altLang="zh-CN" dirty="0" kumimoji="1" lang="en-US">
                <a:solidFill>
                  <a:srgbClr val="00B0F0"/>
                </a:solidFill>
              </a:rPr>
              <a:t>ansatz</a:t>
            </a:r>
            <a:r>
              <a:rPr altLang="en-US" dirty="0" kumimoji="1" lang="zh-CN">
                <a:solidFill>
                  <a:srgbClr val="00B0F0"/>
                </a:solidFill>
              </a:rPr>
              <a:t>演化和得到分子能量的函数</a:t>
            </a:r>
          </a:p>
        </p:txBody>
      </p:sp>
      <p:sp>
        <p:nvSpPr>
          <p:cNvPr id="1048678" name="文本框 11"/>
          <p:cNvSpPr txBox="1"/>
          <p:nvPr/>
        </p:nvSpPr>
        <p:spPr>
          <a:xfrm>
            <a:off x="7698105" y="1202055"/>
            <a:ext cx="3606165" cy="1158240"/>
          </a:xfrm>
          <a:prstGeom prst="rect"/>
          <a:noFill/>
        </p:spPr>
        <p:txBody>
          <a:bodyPr rtlCol="0" wrap="square">
            <a:spAutoFit/>
          </a:bodyPr>
          <a:p>
            <a:r>
              <a:rPr altLang="en-US" dirty="0" kumimoji="1" lang="zh-CN">
                <a:solidFill>
                  <a:schemeClr val="bg1"/>
                </a:solidFill>
              </a:rPr>
              <a:t>此函数根据输入的待优化的参数值来生成</a:t>
            </a:r>
            <a:r>
              <a:rPr altLang="zh-CN" dirty="0" kumimoji="1" lang="en-US">
                <a:solidFill>
                  <a:schemeClr val="bg1"/>
                </a:solidFill>
              </a:rPr>
              <a:t>ansatz</a:t>
            </a:r>
            <a:r>
              <a:rPr altLang="en-US" dirty="0" kumimoji="1" lang="zh-CN">
                <a:solidFill>
                  <a:schemeClr val="bg1"/>
                </a:solidFill>
              </a:rPr>
              <a:t>，接着演化后作用在分子哈密顿量上，返回能量值</a:t>
            </a:r>
          </a:p>
        </p:txBody>
      </p:sp>
      <p:sp>
        <p:nvSpPr>
          <p:cNvPr id="1048679" name="矩形 1"/>
          <p:cNvSpPr/>
          <p:nvPr/>
        </p:nvSpPr>
        <p:spPr>
          <a:xfrm>
            <a:off x="69998" y="1571318"/>
            <a:ext cx="8981162" cy="2529841"/>
          </a:xfrm>
          <a:prstGeom prst="rect"/>
        </p:spPr>
        <p:txBody>
          <a:bodyPr wrap="square">
            <a:spAutoFit/>
          </a:bodyPr>
          <a:p>
            <a:r>
              <a:rPr altLang="zh-CN" dirty="0" sz="1400" lang="en-US">
                <a:solidFill>
                  <a:srgbClr val="C678DD"/>
                </a:solidFill>
                <a:latin typeface="Menlo"/>
                <a:cs typeface="Arial" panose="020B0604020202020204" pitchFamily="34" charset="0"/>
              </a:rPr>
              <a:t>def</a:t>
            </a:r>
            <a:r>
              <a:rPr altLang="zh-CN" dirty="0" sz="1400" lang="en-US">
                <a:solidFill>
                  <a:srgbClr val="ABB2BF"/>
                </a:solidFill>
                <a:latin typeface="Menlo"/>
                <a:cs typeface="Arial" panose="020B0604020202020204" pitchFamily="34" charset="0"/>
              </a:rPr>
              <a:t> </a:t>
            </a:r>
            <a:r>
              <a:rPr altLang="zh-CN" dirty="0" sz="1400" lang="en-US" err="1">
                <a:solidFill>
                  <a:srgbClr val="61AFEF"/>
                </a:solidFill>
                <a:latin typeface="Menlo"/>
                <a:cs typeface="Arial" panose="020B0604020202020204" pitchFamily="34" charset="0"/>
              </a:rPr>
              <a:t>energy_objective</a:t>
            </a:r>
            <a:r>
              <a:rPr altLang="zh-CN" dirty="0" sz="1400" lang="en-US">
                <a:solidFill>
                  <a:srgbClr val="ABB2BF"/>
                </a:solidFill>
                <a:latin typeface="Menlo"/>
                <a:cs typeface="Arial" panose="020B0604020202020204" pitchFamily="34" charset="0"/>
              </a:rPr>
              <a:t>(</a:t>
            </a:r>
            <a:r>
              <a:rPr altLang="zh-CN" dirty="0" sz="1400" i="1" lang="en-US" err="1">
                <a:solidFill>
                  <a:srgbClr val="D19A66"/>
                </a:solidFill>
                <a:latin typeface="Menlo"/>
                <a:cs typeface="Arial" panose="020B0604020202020204" pitchFamily="34" charset="0"/>
              </a:rPr>
              <a:t>packed_amplitudes</a:t>
            </a:r>
            <a:r>
              <a:rPr altLang="zh-CN" dirty="0" sz="1400" lang="en-US" err="1">
                <a:solidFill>
                  <a:srgbClr val="ABB2BF"/>
                </a:solidFill>
                <a:latin typeface="Menlo"/>
                <a:cs typeface="Arial" panose="020B0604020202020204" pitchFamily="34" charset="0"/>
              </a:rPr>
              <a:t>,</a:t>
            </a:r>
            <a:r>
              <a:rPr altLang="zh-CN" dirty="0" sz="1400" i="1" lang="en-US" err="1">
                <a:solidFill>
                  <a:srgbClr val="D19A66"/>
                </a:solidFill>
                <a:latin typeface="Menlo"/>
                <a:cs typeface="Arial" panose="020B0604020202020204" pitchFamily="34" charset="0"/>
              </a:rPr>
              <a:t>qubit_hamiltonian</a:t>
            </a:r>
            <a:r>
              <a:rPr altLang="zh-CN" dirty="0" sz="1400" lang="en-US" err="1">
                <a:solidFill>
                  <a:srgbClr val="ABB2BF"/>
                </a:solidFill>
                <a:latin typeface="Menlo"/>
                <a:cs typeface="Arial" panose="020B0604020202020204" pitchFamily="34" charset="0"/>
              </a:rPr>
              <a:t>,</a:t>
            </a:r>
            <a:r>
              <a:rPr altLang="zh-CN" dirty="0" sz="1400" i="1" lang="en-US" err="1">
                <a:solidFill>
                  <a:srgbClr val="D19A66"/>
                </a:solidFill>
                <a:latin typeface="Menlo"/>
                <a:cs typeface="Arial" panose="020B0604020202020204" pitchFamily="34" charset="0"/>
              </a:rPr>
              <a:t>n_qubits</a:t>
            </a:r>
            <a:r>
              <a:rPr altLang="zh-CN" dirty="0" sz="1400" lang="en-US" err="1">
                <a:solidFill>
                  <a:srgbClr val="ABB2BF"/>
                </a:solidFill>
                <a:latin typeface="Menlo"/>
                <a:cs typeface="Arial" panose="020B0604020202020204" pitchFamily="34" charset="0"/>
              </a:rPr>
              <a:t>,</a:t>
            </a:r>
            <a:r>
              <a:rPr altLang="zh-CN" dirty="0" sz="1400" i="1" lang="en-US" err="1">
                <a:solidFill>
                  <a:srgbClr val="D19A66"/>
                </a:solidFill>
                <a:latin typeface="Menlo"/>
                <a:cs typeface="Arial" panose="020B0604020202020204" pitchFamily="34" charset="0"/>
              </a:rPr>
              <a:t>n_electrons</a:t>
            </a:r>
            <a:r>
              <a:rPr altLang="zh-CN" dirty="0" sz="1400" lang="en-US">
                <a:solidFill>
                  <a:srgbClr val="ABB2BF"/>
                </a:solidFill>
                <a:latin typeface="Menlo"/>
                <a:cs typeface="Arial" panose="020B0604020202020204" pitchFamily="34" charset="0"/>
              </a:rPr>
              <a:t>):</a:t>
            </a:r>
          </a:p>
          <a:p>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compiler_engine</a:t>
            </a:r>
            <a:r>
              <a:rPr altLang="zh-CN" dirty="0" sz="1400" lang="en-US">
                <a:solidFill>
                  <a:srgbClr val="56B6C2"/>
                </a:solidFill>
                <a:latin typeface="Menlo"/>
                <a:cs typeface="Arial" panose="020B0604020202020204" pitchFamily="34" charset="0"/>
              </a:rPr>
              <a:t>=</a:t>
            </a:r>
            <a:r>
              <a:rPr altLang="zh-CN" dirty="0" sz="1400" lang="en-US" err="1">
                <a:solidFill>
                  <a:srgbClr val="61AFEF"/>
                </a:solidFill>
                <a:latin typeface="Menlo"/>
                <a:cs typeface="Arial" panose="020B0604020202020204" pitchFamily="34" charset="0"/>
              </a:rPr>
              <a:t>uccsd_trotter_engine</a:t>
            </a:r>
            <a:r>
              <a:rPr altLang="zh-CN" dirty="0" sz="1400" lang="en-US">
                <a:solidFill>
                  <a:srgbClr val="ABB2BF"/>
                </a:solidFill>
                <a:latin typeface="Menlo"/>
                <a:cs typeface="Arial" panose="020B0604020202020204" pitchFamily="34" charset="0"/>
              </a:rPr>
              <a:t>()</a:t>
            </a:r>
          </a:p>
          <a:p>
            <a:r>
              <a:rPr altLang="zh-CN" dirty="0" sz="1400" lang="en-US">
                <a:solidFill>
                  <a:srgbClr val="ABB2BF"/>
                </a:solidFill>
                <a:latin typeface="Menlo"/>
                <a:cs typeface="Arial" panose="020B0604020202020204" pitchFamily="34" charset="0"/>
              </a:rPr>
              <a:t>        wavefunction </a:t>
            </a:r>
            <a:r>
              <a:rPr altLang="zh-CN" dirty="0" sz="1400" lang="en-US">
                <a:solidFill>
                  <a:srgbClr val="56B6C2"/>
                </a:solidFill>
                <a:latin typeface="Menlo"/>
                <a:cs typeface="Arial" panose="020B0604020202020204" pitchFamily="34" charset="0"/>
              </a:rPr>
              <a:t>=</a:t>
            </a:r>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compiler_engine.</a:t>
            </a:r>
            <a:r>
              <a:rPr altLang="zh-CN" dirty="0" sz="1400" lang="en-US" err="1">
                <a:solidFill>
                  <a:srgbClr val="61AFEF"/>
                </a:solidFill>
                <a:latin typeface="Menlo"/>
                <a:cs typeface="Arial" panose="020B0604020202020204" pitchFamily="34" charset="0"/>
              </a:rPr>
              <a:t>allocate_qureg</a:t>
            </a:r>
            <a:r>
              <a:rPr altLang="zh-CN" dirty="0" sz="1400" lang="en-US">
                <a:solidFill>
                  <a:srgbClr val="ABB2BF"/>
                </a:solidFill>
                <a:latin typeface="Menlo"/>
                <a:cs typeface="Arial" panose="020B0604020202020204" pitchFamily="34" charset="0"/>
              </a:rPr>
              <a:t>(</a:t>
            </a:r>
            <a:r>
              <a:rPr altLang="zh-CN" dirty="0" sz="1400" lang="en-US" err="1">
                <a:solidFill>
                  <a:srgbClr val="ABB2BF"/>
                </a:solidFill>
                <a:latin typeface="Menlo"/>
                <a:cs typeface="Arial" panose="020B0604020202020204" pitchFamily="34" charset="0"/>
              </a:rPr>
              <a:t>n_qubits</a:t>
            </a:r>
            <a:r>
              <a:rPr altLang="zh-CN" dirty="0" sz="1400" lang="en-US">
                <a:solidFill>
                  <a:srgbClr val="ABB2BF"/>
                </a:solidFill>
                <a:latin typeface="Menlo"/>
                <a:cs typeface="Arial" panose="020B0604020202020204" pitchFamily="34" charset="0"/>
              </a:rPr>
              <a:t>)</a:t>
            </a:r>
          </a:p>
          <a:p>
            <a:r>
              <a:rPr altLang="zh-CN" dirty="0" sz="1400" lang="en-US">
                <a:solidFill>
                  <a:srgbClr val="ABB2BF"/>
                </a:solidFill>
                <a:latin typeface="Menlo"/>
                <a:cs typeface="Arial" panose="020B0604020202020204" pitchFamily="34" charset="0"/>
              </a:rPr>
              <a:t>        </a:t>
            </a:r>
            <a:r>
              <a:rPr altLang="zh-CN" dirty="0" sz="1400" i="1" lang="en-US">
                <a:solidFill>
                  <a:srgbClr val="C678DD"/>
                </a:solidFill>
                <a:latin typeface="Menlo"/>
                <a:cs typeface="Arial" panose="020B0604020202020204" pitchFamily="34" charset="0"/>
              </a:rPr>
              <a:t>for</a:t>
            </a:r>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i</a:t>
            </a:r>
            <a:r>
              <a:rPr altLang="zh-CN" dirty="0" sz="1400" lang="en-US">
                <a:solidFill>
                  <a:srgbClr val="ABB2BF"/>
                </a:solidFill>
                <a:latin typeface="Menlo"/>
                <a:cs typeface="Arial" panose="020B0604020202020204" pitchFamily="34" charset="0"/>
              </a:rPr>
              <a:t> </a:t>
            </a:r>
            <a:r>
              <a:rPr altLang="zh-CN" dirty="0" sz="1400" lang="en-US">
                <a:solidFill>
                  <a:srgbClr val="C678DD"/>
                </a:solidFill>
                <a:latin typeface="Menlo"/>
                <a:cs typeface="Arial" panose="020B0604020202020204" pitchFamily="34" charset="0"/>
              </a:rPr>
              <a:t>in</a:t>
            </a:r>
            <a:r>
              <a:rPr altLang="zh-CN" dirty="0" sz="1400" lang="en-US">
                <a:solidFill>
                  <a:srgbClr val="ABB2BF"/>
                </a:solidFill>
                <a:latin typeface="Menlo"/>
                <a:cs typeface="Arial" panose="020B0604020202020204" pitchFamily="34" charset="0"/>
              </a:rPr>
              <a:t> </a:t>
            </a:r>
            <a:r>
              <a:rPr altLang="zh-CN" dirty="0" sz="1400" lang="en-US">
                <a:solidFill>
                  <a:srgbClr val="56B6C2"/>
                </a:solidFill>
                <a:latin typeface="Menlo"/>
                <a:cs typeface="Arial" panose="020B0604020202020204" pitchFamily="34" charset="0"/>
              </a:rPr>
              <a:t>range</a:t>
            </a:r>
            <a:r>
              <a:rPr altLang="zh-CN" dirty="0" sz="1400" lang="en-US">
                <a:solidFill>
                  <a:srgbClr val="ABB2BF"/>
                </a:solidFill>
                <a:latin typeface="Menlo"/>
                <a:cs typeface="Arial" panose="020B0604020202020204" pitchFamily="34" charset="0"/>
              </a:rPr>
              <a:t>(</a:t>
            </a:r>
            <a:r>
              <a:rPr altLang="zh-CN" dirty="0" sz="1400" lang="en-US" err="1">
                <a:solidFill>
                  <a:srgbClr val="ABB2BF"/>
                </a:solidFill>
                <a:latin typeface="Menlo"/>
                <a:cs typeface="Arial" panose="020B0604020202020204" pitchFamily="34" charset="0"/>
              </a:rPr>
              <a:t>n_electrons</a:t>
            </a:r>
            <a:r>
              <a:rPr altLang="zh-CN" dirty="0" sz="1400" lang="en-US">
                <a:solidFill>
                  <a:srgbClr val="ABB2BF"/>
                </a:solidFill>
                <a:latin typeface="Menlo"/>
                <a:cs typeface="Arial" panose="020B0604020202020204" pitchFamily="34" charset="0"/>
              </a:rPr>
              <a:t>):</a:t>
            </a:r>
          </a:p>
          <a:p>
            <a:r>
              <a:rPr altLang="zh-CN" dirty="0" sz="1400" lang="en-US">
                <a:solidFill>
                  <a:srgbClr val="ABB2BF"/>
                </a:solidFill>
                <a:latin typeface="Menlo"/>
                <a:cs typeface="Arial" panose="020B0604020202020204" pitchFamily="34" charset="0"/>
              </a:rPr>
              <a:t>            X </a:t>
            </a:r>
            <a:r>
              <a:rPr altLang="zh-CN" dirty="0" sz="1400" lang="en-US">
                <a:solidFill>
                  <a:srgbClr val="56B6C2"/>
                </a:solidFill>
                <a:latin typeface="Menlo"/>
                <a:cs typeface="Arial" panose="020B0604020202020204" pitchFamily="34" charset="0"/>
              </a:rPr>
              <a:t>|</a:t>
            </a:r>
            <a:r>
              <a:rPr altLang="zh-CN" dirty="0" sz="1400" lang="en-US">
                <a:solidFill>
                  <a:srgbClr val="ABB2BF"/>
                </a:solidFill>
                <a:latin typeface="Menlo"/>
                <a:cs typeface="Arial" panose="020B0604020202020204" pitchFamily="34" charset="0"/>
              </a:rPr>
              <a:t> wavefunction[</a:t>
            </a:r>
            <a:r>
              <a:rPr altLang="zh-CN" dirty="0" sz="1400" lang="en-US" err="1">
                <a:solidFill>
                  <a:srgbClr val="ABB2BF"/>
                </a:solidFill>
                <a:latin typeface="Menlo"/>
                <a:cs typeface="Arial" panose="020B0604020202020204" pitchFamily="34" charset="0"/>
              </a:rPr>
              <a:t>i</a:t>
            </a:r>
            <a:r>
              <a:rPr altLang="zh-CN" dirty="0" sz="1400" lang="en-US">
                <a:solidFill>
                  <a:srgbClr val="ABB2BF"/>
                </a:solidFill>
                <a:latin typeface="Menlo"/>
                <a:cs typeface="Arial" panose="020B0604020202020204" pitchFamily="34" charset="0"/>
              </a:rPr>
              <a:t>]</a:t>
            </a:r>
          </a:p>
          <a:p>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evolution_operator</a:t>
            </a:r>
            <a:r>
              <a:rPr altLang="zh-CN" dirty="0" sz="1400" lang="en-US">
                <a:solidFill>
                  <a:srgbClr val="ABB2BF"/>
                </a:solidFill>
                <a:latin typeface="Menlo"/>
                <a:cs typeface="Arial" panose="020B0604020202020204" pitchFamily="34" charset="0"/>
              </a:rPr>
              <a:t> </a:t>
            </a:r>
            <a:r>
              <a:rPr altLang="zh-CN" dirty="0" sz="1400" lang="en-US">
                <a:solidFill>
                  <a:srgbClr val="56B6C2"/>
                </a:solidFill>
                <a:latin typeface="Menlo"/>
                <a:cs typeface="Arial" panose="020B0604020202020204" pitchFamily="34" charset="0"/>
              </a:rPr>
              <a:t>=</a:t>
            </a:r>
            <a:r>
              <a:rPr altLang="zh-CN" dirty="0" sz="1400" lang="en-US">
                <a:solidFill>
                  <a:srgbClr val="ABB2BF"/>
                </a:solidFill>
                <a:latin typeface="Menlo"/>
                <a:cs typeface="Arial" panose="020B0604020202020204" pitchFamily="34" charset="0"/>
              </a:rPr>
              <a:t> </a:t>
            </a:r>
            <a:r>
              <a:rPr altLang="zh-CN" dirty="0" sz="1400" lang="en-US" err="1">
                <a:solidFill>
                  <a:srgbClr val="61AFEF"/>
                </a:solidFill>
                <a:latin typeface="Menlo"/>
                <a:cs typeface="Arial" panose="020B0604020202020204" pitchFamily="34" charset="0"/>
              </a:rPr>
              <a:t>uccsd_singlet_evolution</a:t>
            </a:r>
            <a:r>
              <a:rPr altLang="zh-CN" dirty="0" sz="1400" lang="en-US">
                <a:solidFill>
                  <a:srgbClr val="ABB2BF"/>
                </a:solidFill>
                <a:latin typeface="Menlo"/>
                <a:cs typeface="Arial" panose="020B0604020202020204" pitchFamily="34" charset="0"/>
              </a:rPr>
              <a:t>(</a:t>
            </a:r>
            <a:r>
              <a:rPr altLang="zh-CN" dirty="0" sz="1400" lang="en-US" err="1">
                <a:solidFill>
                  <a:srgbClr val="ABB2BF"/>
                </a:solidFill>
                <a:latin typeface="Menlo"/>
                <a:cs typeface="Arial" panose="020B0604020202020204" pitchFamily="34" charset="0"/>
              </a:rPr>
              <a:t>packed_amplitudes,n_qubits,n_electrons</a:t>
            </a:r>
            <a:r>
              <a:rPr altLang="zh-CN" dirty="0" sz="1400" lang="en-US">
                <a:solidFill>
                  <a:srgbClr val="ABB2BF"/>
                </a:solidFill>
                <a:latin typeface="Menlo"/>
                <a:cs typeface="Arial" panose="020B0604020202020204" pitchFamily="34" charset="0"/>
              </a:rPr>
              <a:t>)</a:t>
            </a:r>
          </a:p>
          <a:p>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evolution_operator</a:t>
            </a:r>
            <a:r>
              <a:rPr altLang="zh-CN" dirty="0" sz="1400" lang="en-US">
                <a:solidFill>
                  <a:srgbClr val="ABB2BF"/>
                </a:solidFill>
                <a:latin typeface="Menlo"/>
                <a:cs typeface="Arial" panose="020B0604020202020204" pitchFamily="34" charset="0"/>
              </a:rPr>
              <a:t> </a:t>
            </a:r>
            <a:r>
              <a:rPr altLang="zh-CN" dirty="0" sz="1400" lang="en-US">
                <a:solidFill>
                  <a:srgbClr val="56B6C2"/>
                </a:solidFill>
                <a:latin typeface="Menlo"/>
                <a:cs typeface="Arial" panose="020B0604020202020204" pitchFamily="34" charset="0"/>
              </a:rPr>
              <a:t>|</a:t>
            </a:r>
            <a:r>
              <a:rPr altLang="zh-CN" dirty="0" sz="1400" lang="en-US">
                <a:solidFill>
                  <a:srgbClr val="ABB2BF"/>
                </a:solidFill>
                <a:latin typeface="Menlo"/>
                <a:cs typeface="Arial" panose="020B0604020202020204" pitchFamily="34" charset="0"/>
              </a:rPr>
              <a:t> wavefunction</a:t>
            </a:r>
          </a:p>
          <a:p>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compiler_engine.</a:t>
            </a:r>
            <a:r>
              <a:rPr altLang="zh-CN" dirty="0" sz="1400" lang="en-US" err="1">
                <a:solidFill>
                  <a:srgbClr val="61AFEF"/>
                </a:solidFill>
                <a:latin typeface="Menlo"/>
                <a:cs typeface="Arial" panose="020B0604020202020204" pitchFamily="34" charset="0"/>
              </a:rPr>
              <a:t>flush</a:t>
            </a:r>
            <a:r>
              <a:rPr altLang="zh-CN" dirty="0" sz="1400" lang="en-US">
                <a:solidFill>
                  <a:srgbClr val="ABB2BF"/>
                </a:solidFill>
                <a:latin typeface="Menlo"/>
                <a:cs typeface="Arial" panose="020B0604020202020204" pitchFamily="34" charset="0"/>
              </a:rPr>
              <a:t>()</a:t>
            </a:r>
          </a:p>
          <a:p>
            <a:r>
              <a:rPr altLang="zh-CN" dirty="0" sz="1400" lang="en-US">
                <a:solidFill>
                  <a:srgbClr val="ABB2BF"/>
                </a:solidFill>
                <a:latin typeface="Menlo"/>
                <a:cs typeface="Arial" panose="020B0604020202020204" pitchFamily="34" charset="0"/>
              </a:rPr>
              <a:t>        energy </a:t>
            </a:r>
            <a:r>
              <a:rPr altLang="zh-CN" dirty="0" sz="1400" lang="en-US">
                <a:solidFill>
                  <a:srgbClr val="56B6C2"/>
                </a:solidFill>
                <a:latin typeface="Menlo"/>
                <a:cs typeface="Arial" panose="020B0604020202020204" pitchFamily="34" charset="0"/>
              </a:rPr>
              <a:t>=</a:t>
            </a:r>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compiler_engine.backend.</a:t>
            </a:r>
            <a:r>
              <a:rPr altLang="zh-CN" dirty="0" sz="1400" lang="en-US" err="1">
                <a:solidFill>
                  <a:srgbClr val="61AFEF"/>
                </a:solidFill>
                <a:latin typeface="Menlo"/>
                <a:cs typeface="Arial" panose="020B0604020202020204" pitchFamily="34" charset="0"/>
              </a:rPr>
              <a:t>get_expectation_value</a:t>
            </a:r>
            <a:r>
              <a:rPr altLang="zh-CN" dirty="0" sz="1400" lang="en-US">
                <a:solidFill>
                  <a:srgbClr val="ABB2BF"/>
                </a:solidFill>
                <a:latin typeface="Menlo"/>
                <a:cs typeface="Arial" panose="020B0604020202020204" pitchFamily="34" charset="0"/>
              </a:rPr>
              <a:t>(</a:t>
            </a:r>
            <a:r>
              <a:rPr altLang="zh-CN" dirty="0" sz="1400" lang="en-US" err="1">
                <a:solidFill>
                  <a:srgbClr val="ABB2BF"/>
                </a:solidFill>
                <a:latin typeface="Menlo"/>
                <a:cs typeface="Arial" panose="020B0604020202020204" pitchFamily="34" charset="0"/>
              </a:rPr>
              <a:t>qubit_hamiltonian</a:t>
            </a:r>
            <a:r>
              <a:rPr altLang="zh-CN" dirty="0" sz="1400" lang="en-US">
                <a:solidFill>
                  <a:srgbClr val="ABB2BF"/>
                </a:solidFill>
                <a:latin typeface="Menlo"/>
                <a:cs typeface="Arial" panose="020B0604020202020204" pitchFamily="34" charset="0"/>
              </a:rPr>
              <a:t>, wavefunction)</a:t>
            </a:r>
          </a:p>
          <a:p>
            <a:r>
              <a:rPr altLang="zh-CN" dirty="0" sz="1400" lang="en-US">
                <a:solidFill>
                  <a:srgbClr val="ABB2BF"/>
                </a:solidFill>
                <a:latin typeface="Menlo"/>
                <a:cs typeface="Arial" panose="020B0604020202020204" pitchFamily="34" charset="0"/>
              </a:rPr>
              <a:t>        </a:t>
            </a:r>
            <a:r>
              <a:rPr altLang="zh-CN" dirty="0" sz="1400" lang="en-US">
                <a:solidFill>
                  <a:srgbClr val="61AFEF"/>
                </a:solidFill>
                <a:latin typeface="Menlo"/>
                <a:cs typeface="Arial" panose="020B0604020202020204" pitchFamily="34" charset="0"/>
              </a:rPr>
              <a:t>All</a:t>
            </a:r>
            <a:r>
              <a:rPr altLang="zh-CN" dirty="0" sz="1400" lang="en-US">
                <a:solidFill>
                  <a:srgbClr val="ABB2BF"/>
                </a:solidFill>
                <a:latin typeface="Menlo"/>
                <a:cs typeface="Arial" panose="020B0604020202020204" pitchFamily="34" charset="0"/>
              </a:rPr>
              <a:t>(Measure) </a:t>
            </a:r>
            <a:r>
              <a:rPr altLang="zh-CN" dirty="0" sz="1400" lang="en-US">
                <a:solidFill>
                  <a:srgbClr val="56B6C2"/>
                </a:solidFill>
                <a:latin typeface="Menlo"/>
                <a:cs typeface="Arial" panose="020B0604020202020204" pitchFamily="34" charset="0"/>
              </a:rPr>
              <a:t>|</a:t>
            </a:r>
            <a:r>
              <a:rPr altLang="zh-CN" dirty="0" sz="1400" lang="en-US">
                <a:solidFill>
                  <a:srgbClr val="ABB2BF"/>
                </a:solidFill>
                <a:latin typeface="Menlo"/>
                <a:cs typeface="Arial" panose="020B0604020202020204" pitchFamily="34" charset="0"/>
              </a:rPr>
              <a:t> wavefunction</a:t>
            </a:r>
          </a:p>
          <a:p>
            <a:r>
              <a:rPr altLang="zh-CN" dirty="0" sz="1400" lang="en-US">
                <a:solidFill>
                  <a:srgbClr val="ABB2BF"/>
                </a:solidFill>
                <a:latin typeface="Menlo"/>
                <a:cs typeface="Arial" panose="020B0604020202020204" pitchFamily="34" charset="0"/>
              </a:rPr>
              <a:t>        </a:t>
            </a:r>
            <a:r>
              <a:rPr altLang="zh-CN" dirty="0" sz="1400" lang="en-US" err="1">
                <a:solidFill>
                  <a:srgbClr val="ABB2BF"/>
                </a:solidFill>
                <a:latin typeface="Menlo"/>
                <a:cs typeface="Arial" panose="020B0604020202020204" pitchFamily="34" charset="0"/>
              </a:rPr>
              <a:t>compiler_engine.</a:t>
            </a:r>
            <a:r>
              <a:rPr altLang="zh-CN" dirty="0" sz="1400" lang="en-US" err="1">
                <a:solidFill>
                  <a:srgbClr val="61AFEF"/>
                </a:solidFill>
                <a:latin typeface="Menlo"/>
                <a:cs typeface="Arial" panose="020B0604020202020204" pitchFamily="34" charset="0"/>
              </a:rPr>
              <a:t>flush</a:t>
            </a:r>
            <a:r>
              <a:rPr altLang="zh-CN" dirty="0" sz="1400" lang="en-US">
                <a:solidFill>
                  <a:srgbClr val="ABB2BF"/>
                </a:solidFill>
                <a:latin typeface="Menlo"/>
                <a:cs typeface="Arial" panose="020B0604020202020204" pitchFamily="34" charset="0"/>
              </a:rPr>
              <a:t>()</a:t>
            </a:r>
          </a:p>
          <a:p>
            <a:r>
              <a:rPr altLang="zh-CN" dirty="0" sz="1400" lang="en-US">
                <a:solidFill>
                  <a:srgbClr val="ABB2BF"/>
                </a:solidFill>
                <a:latin typeface="Menlo"/>
                <a:cs typeface="Arial" panose="020B0604020202020204" pitchFamily="34" charset="0"/>
              </a:rPr>
              <a:t>        </a:t>
            </a:r>
            <a:r>
              <a:rPr altLang="zh-CN" dirty="0" sz="1400" i="1" lang="en-US">
                <a:solidFill>
                  <a:srgbClr val="C678DD"/>
                </a:solidFill>
                <a:latin typeface="Menlo"/>
                <a:cs typeface="Arial" panose="020B0604020202020204" pitchFamily="34" charset="0"/>
              </a:rPr>
              <a:t>return</a:t>
            </a:r>
            <a:r>
              <a:rPr altLang="zh-CN" dirty="0" sz="1400" lang="en-US">
                <a:solidFill>
                  <a:srgbClr val="ABB2BF"/>
                </a:solidFill>
                <a:latin typeface="Menlo"/>
                <a:cs typeface="Arial" panose="020B0604020202020204" pitchFamily="34" charset="0"/>
              </a:rPr>
              <a:t> energy</a:t>
            </a:r>
            <a:endParaRPr altLang="zh-CN" b="0" dirty="0" sz="1400" lang="en-US">
              <a:solidFill>
                <a:srgbClr val="ABB2BF"/>
              </a:solidFill>
              <a:effectLst/>
              <a:latin typeface="Menlo"/>
              <a:cs typeface="Arial" panose="020B0604020202020204" pitchFamily="34" charset="0"/>
            </a:endParaRPr>
          </a:p>
        </p:txBody>
      </p:sp>
      <p:sp>
        <p:nvSpPr>
          <p:cNvPr id="1048680" name="文本框 10"/>
          <p:cNvSpPr txBox="1"/>
          <p:nvPr/>
        </p:nvSpPr>
        <p:spPr>
          <a:xfrm>
            <a:off x="5013812" y="89015"/>
            <a:ext cx="2164375" cy="461665"/>
          </a:xfrm>
          <a:prstGeom prst="rect"/>
          <a:noFill/>
        </p:spPr>
        <p:txBody>
          <a:bodyPr rtlCol="0" wrap="none">
            <a:spAutoFit/>
          </a:bodyPr>
          <a:p>
            <a:pPr algn="l" defTabSz="914400" eaLnBrk="1" fontAlgn="auto" hangingPunct="1" indent="0" latinLnBrk="0" lvl="0" marL="0" marR="0" rtl="0">
              <a:lnSpc>
                <a:spcPct val="100000"/>
              </a:lnSpc>
              <a:spcBef>
                <a:spcPts val="0"/>
              </a:spcBef>
              <a:spcAft>
                <a:spcPts val="0"/>
              </a:spcAft>
              <a:buClrTx/>
              <a:buSzTx/>
              <a:buFontTx/>
              <a:buNone/>
            </a:pPr>
            <a:r>
              <a:rPr altLang="en-US" baseline="0" b="0" cap="none" dirty="0" sz="2400" i="0" kern="1200" kumimoji="1" lang="zh-CN" noProof="0" normalizeH="0" spc="0" strike="noStrike" u="none">
                <a:ln>
                  <a:noFill/>
                </a:ln>
                <a:solidFill>
                  <a:prstClr val="white"/>
                </a:solidFill>
                <a:effectLst/>
                <a:uLnTx/>
                <a:uFillTx/>
                <a:latin typeface="等线"/>
                <a:ea typeface="等线" panose="02010600030101010101" pitchFamily="2" charset="-122"/>
                <a:cs typeface="+mn-cs"/>
              </a:rPr>
              <a:t>步骤及</a:t>
            </a:r>
            <a:r>
              <a:rPr altLang="zh-CN" baseline="0" b="0" cap="none" dirty="0" sz="2400" i="0" kern="1200" kumimoji="1" lang="en-US" noProof="0" normalizeH="0" spc="0" strike="noStrike" u="none">
                <a:ln>
                  <a:noFill/>
                </a:ln>
                <a:solidFill>
                  <a:prstClr val="white"/>
                </a:solidFill>
                <a:effectLst/>
                <a:uLnTx/>
                <a:uFillTx/>
                <a:latin typeface="等线"/>
                <a:ea typeface="等线" panose="02010600030101010101" pitchFamily="2" charset="-122"/>
                <a:cs typeface="+mn-cs"/>
              </a:rPr>
              <a:t>API</a:t>
            </a:r>
            <a:r>
              <a:rPr altLang="en-US" baseline="0" b="0" cap="none" dirty="0" sz="2400" i="0" kern="1200" kumimoji="1" lang="zh-CN" noProof="0" normalizeH="0" spc="0" strike="noStrike" u="none">
                <a:ln>
                  <a:noFill/>
                </a:ln>
                <a:solidFill>
                  <a:prstClr val="white"/>
                </a:solidFill>
                <a:effectLst/>
                <a:uLnTx/>
                <a:uFillTx/>
                <a:latin typeface="等线"/>
                <a:ea typeface="等线" panose="02010600030101010101" pitchFamily="2" charset="-122"/>
                <a:cs typeface="+mn-cs"/>
              </a:rPr>
              <a:t>解析</a:t>
            </a:r>
          </a:p>
        </p:txBody>
      </p:sp>
      <p:sp>
        <p:nvSpPr>
          <p:cNvPr id="1048681" name="箭头: 五边形 12"/>
          <p:cNvSpPr/>
          <p:nvPr/>
        </p:nvSpPr>
        <p:spPr>
          <a:xfrm>
            <a:off x="10888494" y="120395"/>
            <a:ext cx="1018162" cy="504323"/>
          </a:xfrm>
          <a:prstGeom prst="homePlate"/>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r>
              <a:rPr altLang="en-US" baseline="0" b="0" cap="none" dirty="0" sz="1800" i="0" kern="1200" kumimoji="0" lang="zh-CN" noProof="0" normalizeH="0" spc="0" strike="noStrike" u="none">
                <a:ln>
                  <a:noFill/>
                </a:ln>
                <a:solidFill>
                  <a:prstClr val="white"/>
                </a:solidFill>
                <a:effectLst>
                  <a:outerShdw algn="tl" blurRad="38100" dir="2700000" dist="38100">
                    <a:srgbClr val="000000">
                      <a:alpha val="43137"/>
                    </a:srgbClr>
                  </a:outerShdw>
                </a:effectLst>
                <a:uLnTx/>
                <a:uFillTx/>
                <a:latin typeface="等线"/>
                <a:ea typeface="等线" panose="02010600030101010101" pitchFamily="2" charset="-122"/>
                <a:cs typeface="+mn-cs"/>
              </a:rPr>
              <a:t>解析</a:t>
            </a:r>
          </a:p>
        </p:txBody>
      </p:sp>
    </p:spTree>
  </p:cSld>
  <p:clrMapOvr>
    <a:masterClrMapping/>
  </p:clrMapOvr>
</p:sld>
</file>

<file path=ppt/theme/theme1.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1_Office 主题​​">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xu xusheng</dc:creator>
  <cp:lastModifiedBy>thuxuxs@163.com</cp:lastModifiedBy>
  <dcterms:created xsi:type="dcterms:W3CDTF">2019-10-28T17:29:00Z</dcterms:created>
  <dcterms:modified xsi:type="dcterms:W3CDTF">2019-11-05T14:57:55Z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