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CE4E9-E084-AB12-2608-E239E0DA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75257-364A-3D8B-87FD-81D2D1EF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524EA-DC01-6408-5428-A03C4EE9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41053-0BE5-2330-2A31-A53FBB31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9398B-4253-F6B1-FC76-2C18E0C7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6545-052F-E5C5-9FB5-223F6088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3C1A9-3E0B-51FA-FAB9-79F0730C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A065D-613F-D942-BC48-194AE3F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C18B4-7EB6-3BB8-586A-E0E6ADC2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6DE55-A11C-81A5-D266-387D0681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D19D0-F3EB-DB68-7C0E-F7FA5AE18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4618E-3AC2-B5E3-1764-C53314A7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7451E-D986-0D21-0E6B-D0524AFE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5B82C-7E7E-92D3-D43B-B15447FC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5083C-E15C-4EBC-D34F-D1F945CC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ACF8D-7548-DF2F-278C-DA58022F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7B174-B10A-2864-C23F-E77AB057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88C6A-EAEE-15E7-F381-945FABE0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F6FB2-0C05-39D6-CDAC-DE8024D5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EA77B-0A7B-CD2B-A9AF-39EE5D5A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4792-502F-4997-AC16-6866610F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A6411-96B9-4C9E-2F76-67B59096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E4BA8-3262-FB68-F789-D9F61133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8E101-1822-088E-1D6A-EFB96CE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FF175-1538-C110-1530-2B0A7BC4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7F611-66F9-434F-89C9-86D8EF3C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15C1D-589E-63E7-2043-C6610DDEC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F1EBB-E411-6CBB-08E8-69A0A704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C7225-54D4-C353-75D4-6996842B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2B5E1-A1A2-D5A8-7FFE-1DC56BB4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DF0AD-6476-2223-DDBE-80DAA57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C89F4-EFAF-9AE9-F62B-6A008A71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CCD94-7A16-A279-8B5C-08EBCEDE4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EB415-5ABE-499B-38E5-30A560A7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65BF7-D802-4BFF-DCF0-246D252E6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952859-9A9B-0027-D82F-AA50247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5A63E-5C5B-A0D1-3849-28A9AB43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DCDAB-D4AC-4195-9EFA-7B5483F4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0A635-780D-25DC-149F-DD7E0256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A74B1-E73D-EB6E-2D4B-04AD903C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C5D8D8-74AE-E32F-40C8-3D394EF4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F0931-5601-0024-FAC9-4B806141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B539C-D352-8847-61C9-94DE87A7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36569D-71B9-9E35-CA73-37EC1195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A5F6B7-1B90-D2E4-3F7E-93280E80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F0EF5-AA68-C4C0-87F5-BC2BC482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6E8C-C1BE-44A0-2226-44F22584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146E-5158-4D93-E7BF-1214D50D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38568-583E-1822-8657-4B757DC3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9267D-6AF2-2600-467E-934DBC45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BAE65-FD69-55CB-9AE7-60C0FC0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1AE24-8B92-A479-50F8-47D6057D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F9BA-2119-1AD8-D4B8-CD3DE5E4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6C7E3F-5FB2-58FD-5D4C-6C3941D02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64614-0775-77E1-652E-22397FAA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1D56F-02AE-FAA9-6A66-19217784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E5351-D78F-6E40-BC2C-1922867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91000-4C50-A330-48C7-C60A6764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70D0A-097C-065D-31C9-2DC2A1E0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76E10-B82B-3EB3-4C7F-3F5722FD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E379-91B1-5437-EC0F-565CD450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79EEC-5A83-45B4-89F1-D7D2CF059C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06B6D-5CCC-6325-9B56-D85489CDC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A8DD7-5E81-4D6D-5EE1-EAADFB81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0B0A8-748B-46F0-AC40-8A78B54E5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AC9EA7-272E-9471-0482-5AE212902D88}"/>
              </a:ext>
            </a:extLst>
          </p:cNvPr>
          <p:cNvSpPr/>
          <p:nvPr/>
        </p:nvSpPr>
        <p:spPr>
          <a:xfrm>
            <a:off x="2807248" y="295507"/>
            <a:ext cx="7259444" cy="50169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D94BAC8-18F4-AA9D-E744-4BA1A342119A}"/>
              </a:ext>
            </a:extLst>
          </p:cNvPr>
          <p:cNvCxnSpPr/>
          <p:nvPr/>
        </p:nvCxnSpPr>
        <p:spPr>
          <a:xfrm>
            <a:off x="5656334" y="2735108"/>
            <a:ext cx="380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97D28-4095-77C4-87BC-6D692917A0F6}"/>
              </a:ext>
            </a:extLst>
          </p:cNvPr>
          <p:cNvSpPr/>
          <p:nvPr/>
        </p:nvSpPr>
        <p:spPr>
          <a:xfrm>
            <a:off x="4110415" y="3429000"/>
            <a:ext cx="1642009" cy="78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HomNet</a:t>
            </a:r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서버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월패드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E061A4-9602-1D65-A026-3DE486E66D91}"/>
              </a:ext>
            </a:extLst>
          </p:cNvPr>
          <p:cNvSpPr/>
          <p:nvPr/>
        </p:nvSpPr>
        <p:spPr>
          <a:xfrm>
            <a:off x="470011" y="3429000"/>
            <a:ext cx="1642009" cy="78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단지 서버</a:t>
            </a:r>
            <a:endParaRPr 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841510-B68B-411B-9898-503CB2D20EB4}"/>
              </a:ext>
            </a:extLst>
          </p:cNvPr>
          <p:cNvCxnSpPr>
            <a:cxnSpLocks/>
          </p:cNvCxnSpPr>
          <p:nvPr/>
        </p:nvCxnSpPr>
        <p:spPr>
          <a:xfrm>
            <a:off x="247646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101524-B025-798B-C267-BADB3FADC490}"/>
              </a:ext>
            </a:extLst>
          </p:cNvPr>
          <p:cNvSpPr/>
          <p:nvPr/>
        </p:nvSpPr>
        <p:spPr>
          <a:xfrm>
            <a:off x="4110415" y="2335226"/>
            <a:ext cx="1642009" cy="78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Network TAP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E7B95F7-8EFC-0BD9-7919-20D5084C57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12020" y="2540776"/>
            <a:ext cx="1998395" cy="12801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FE8390-F1F7-E3EA-8B1A-4613DA2DC434}"/>
              </a:ext>
            </a:extLst>
          </p:cNvPr>
          <p:cNvCxnSpPr>
            <a:cxnSpLocks/>
          </p:cNvCxnSpPr>
          <p:nvPr/>
        </p:nvCxnSpPr>
        <p:spPr>
          <a:xfrm>
            <a:off x="3706152" y="2896949"/>
            <a:ext cx="404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A291DC-861F-F07D-77FF-0F255FAF9954}"/>
              </a:ext>
            </a:extLst>
          </p:cNvPr>
          <p:cNvCxnSpPr>
            <a:cxnSpLocks/>
          </p:cNvCxnSpPr>
          <p:nvPr/>
        </p:nvCxnSpPr>
        <p:spPr>
          <a:xfrm>
            <a:off x="3706152" y="2896949"/>
            <a:ext cx="0" cy="924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3B5696-A80B-DC1D-63F5-A76688BC0B1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06152" y="3820958"/>
            <a:ext cx="404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A405DF-1D25-DA43-9EB1-E1BB4FE184A9}"/>
              </a:ext>
            </a:extLst>
          </p:cNvPr>
          <p:cNvSpPr txBox="1"/>
          <p:nvPr/>
        </p:nvSpPr>
        <p:spPr>
          <a:xfrm>
            <a:off x="3079364" y="227764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FastEthernet</a:t>
            </a:r>
            <a:endParaRPr 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7663A3-50A6-FE2B-B0C1-427E24B14565}"/>
              </a:ext>
            </a:extLst>
          </p:cNvPr>
          <p:cNvSpPr/>
          <p:nvPr/>
        </p:nvSpPr>
        <p:spPr>
          <a:xfrm>
            <a:off x="5980014" y="1408014"/>
            <a:ext cx="2921222" cy="17111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8E5A0-125E-278C-2CCC-125B86E38C03}"/>
              </a:ext>
            </a:extLst>
          </p:cNvPr>
          <p:cNvSpPr txBox="1"/>
          <p:nvPr/>
        </p:nvSpPr>
        <p:spPr>
          <a:xfrm>
            <a:off x="6079271" y="2809183"/>
            <a:ext cx="1464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Raspberry Pi 5</a:t>
            </a:r>
          </a:p>
        </p:txBody>
      </p:sp>
      <p:pic>
        <p:nvPicPr>
          <p:cNvPr id="47" name="그림 46" descr="폰트, 그래픽, 로고, 화이트이(가) 표시된 사진&#10;&#10;자동 생성된 설명">
            <a:extLst>
              <a:ext uri="{FF2B5EF4-FFF2-40B4-BE49-F238E27FC236}">
                <a16:creationId xmlns:a16="http://schemas.microsoft.com/office/drawing/2014/main" id="{7E05FA43-0686-750A-318E-740B13AFC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25" y="2672748"/>
            <a:ext cx="626554" cy="14256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B52B71-927F-A07A-4A07-01529D508D3F}"/>
              </a:ext>
            </a:extLst>
          </p:cNvPr>
          <p:cNvGrpSpPr/>
          <p:nvPr/>
        </p:nvGrpSpPr>
        <p:grpSpPr>
          <a:xfrm>
            <a:off x="6124993" y="1545579"/>
            <a:ext cx="2631264" cy="291313"/>
            <a:chOff x="6124993" y="1545579"/>
            <a:chExt cx="2631264" cy="2913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B5FAADE-2902-FCB8-F79B-FD5AA06ACD88}"/>
                </a:ext>
              </a:extLst>
            </p:cNvPr>
            <p:cNvSpPr/>
            <p:nvPr/>
          </p:nvSpPr>
          <p:spPr>
            <a:xfrm>
              <a:off x="6124993" y="1545579"/>
              <a:ext cx="2631264" cy="291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98C52B19-DACD-D273-FCEF-15BB022D8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9041" y="1561694"/>
              <a:ext cx="247929" cy="24792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4DF628-45C9-4F5D-A4CC-6D0DBECFFB36}"/>
                </a:ext>
              </a:extLst>
            </p:cNvPr>
            <p:cNvSpPr txBox="1"/>
            <p:nvPr/>
          </p:nvSpPr>
          <p:spPr>
            <a:xfrm flipH="1">
              <a:off x="6436970" y="1569704"/>
              <a:ext cx="2110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Home Assistant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AA027FD-E6BD-AEA9-F1B5-ADBA9E4C24F8}"/>
              </a:ext>
            </a:extLst>
          </p:cNvPr>
          <p:cNvGrpSpPr/>
          <p:nvPr/>
        </p:nvGrpSpPr>
        <p:grpSpPr>
          <a:xfrm>
            <a:off x="6124993" y="1902142"/>
            <a:ext cx="2631264" cy="291313"/>
            <a:chOff x="6124993" y="1545579"/>
            <a:chExt cx="2631264" cy="2913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A8619BC-AF88-A13D-6B4D-D7B2F02D47A4}"/>
                </a:ext>
              </a:extLst>
            </p:cNvPr>
            <p:cNvSpPr/>
            <p:nvPr/>
          </p:nvSpPr>
          <p:spPr>
            <a:xfrm>
              <a:off x="6124993" y="1545579"/>
              <a:ext cx="2631264" cy="291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CEA98F01-7DDF-D0AD-7F32-D87A2C0BE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189041" y="1561694"/>
              <a:ext cx="247929" cy="247929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B92395-16A4-0436-A77B-D01AC9AAF057}"/>
                </a:ext>
              </a:extLst>
            </p:cNvPr>
            <p:cNvSpPr txBox="1"/>
            <p:nvPr/>
          </p:nvSpPr>
          <p:spPr>
            <a:xfrm flipH="1">
              <a:off x="6436970" y="1569704"/>
              <a:ext cx="2110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HomeBridge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1B4DA45-A587-C50B-9A65-D7F3E5423E89}"/>
              </a:ext>
            </a:extLst>
          </p:cNvPr>
          <p:cNvGrpSpPr/>
          <p:nvPr/>
        </p:nvGrpSpPr>
        <p:grpSpPr>
          <a:xfrm>
            <a:off x="6124993" y="2273505"/>
            <a:ext cx="2631264" cy="291313"/>
            <a:chOff x="6124993" y="1545579"/>
            <a:chExt cx="2631264" cy="29131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8B5FA93-CCFC-FE21-5644-A7FF88F66515}"/>
                </a:ext>
              </a:extLst>
            </p:cNvPr>
            <p:cNvSpPr/>
            <p:nvPr/>
          </p:nvSpPr>
          <p:spPr>
            <a:xfrm>
              <a:off x="6124993" y="1545579"/>
              <a:ext cx="2631264" cy="2913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그래픽 58">
              <a:extLst>
                <a:ext uri="{FF2B5EF4-FFF2-40B4-BE49-F238E27FC236}">
                  <a16:creationId xmlns:a16="http://schemas.microsoft.com/office/drawing/2014/main" id="{0EA2A9B4-B6B1-25FA-7041-6A7ECD4D5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0269" y="1583463"/>
              <a:ext cx="197102" cy="19710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F3DC55-FB5A-C2C2-8121-94DFF2B74DED}"/>
                </a:ext>
              </a:extLst>
            </p:cNvPr>
            <p:cNvSpPr txBox="1"/>
            <p:nvPr/>
          </p:nvSpPr>
          <p:spPr>
            <a:xfrm flipH="1">
              <a:off x="6436970" y="1569704"/>
              <a:ext cx="2110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HomNetBridge-2</a:t>
              </a: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F1DBD38-C52E-B4B8-053F-70691907AF7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931419" y="4212916"/>
            <a:ext cx="1" cy="130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1A36228-0186-70C3-3387-D6812E7A5815}"/>
              </a:ext>
            </a:extLst>
          </p:cNvPr>
          <p:cNvSpPr/>
          <p:nvPr/>
        </p:nvSpPr>
        <p:spPr>
          <a:xfrm>
            <a:off x="3388400" y="5515545"/>
            <a:ext cx="5581649" cy="9115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HomNet</a:t>
            </a:r>
            <a:r>
              <a:rPr 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호환 장치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전등 스위치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환풍기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및 센서</a:t>
            </a:r>
            <a:endParaRPr 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8F15D-B8B4-EDFF-D90C-27EDADC515CD}"/>
              </a:ext>
            </a:extLst>
          </p:cNvPr>
          <p:cNvSpPr txBox="1"/>
          <p:nvPr/>
        </p:nvSpPr>
        <p:spPr>
          <a:xfrm>
            <a:off x="5644733" y="468648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LnCP</a:t>
            </a:r>
            <a:r>
              <a:rPr 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, RS-485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665867-454D-1FC3-929D-D27F5D4EA3A4}"/>
              </a:ext>
            </a:extLst>
          </p:cNvPr>
          <p:cNvSpPr/>
          <p:nvPr/>
        </p:nvSpPr>
        <p:spPr>
          <a:xfrm>
            <a:off x="6619620" y="3429000"/>
            <a:ext cx="1642009" cy="7839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USB UART to</a:t>
            </a:r>
          </a:p>
          <a:p>
            <a:pPr algn="ctr"/>
            <a:r>
              <a:rPr 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RS-485 Adapter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4C07CDD-7F39-5839-2F6F-657CE5842CFF}"/>
              </a:ext>
            </a:extLst>
          </p:cNvPr>
          <p:cNvCxnSpPr>
            <a:stCxn id="35" idx="2"/>
            <a:endCxn id="68" idx="0"/>
          </p:cNvCxnSpPr>
          <p:nvPr/>
        </p:nvCxnSpPr>
        <p:spPr>
          <a:xfrm>
            <a:off x="7440625" y="3119142"/>
            <a:ext cx="0" cy="30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B952D84-525A-1B37-C521-DAAD9021A7E0}"/>
              </a:ext>
            </a:extLst>
          </p:cNvPr>
          <p:cNvCxnSpPr>
            <a:cxnSpLocks/>
          </p:cNvCxnSpPr>
          <p:nvPr/>
        </p:nvCxnSpPr>
        <p:spPr>
          <a:xfrm>
            <a:off x="4938562" y="4653579"/>
            <a:ext cx="250920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3795541-7AA7-4E22-C12C-7FAFD8192005}"/>
              </a:ext>
            </a:extLst>
          </p:cNvPr>
          <p:cNvCxnSpPr>
            <a:cxnSpLocks/>
          </p:cNvCxnSpPr>
          <p:nvPr/>
        </p:nvCxnSpPr>
        <p:spPr>
          <a:xfrm>
            <a:off x="7440625" y="4217678"/>
            <a:ext cx="0" cy="4406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2743C5-8C77-E5F8-DB33-6C20E9AE70A1}"/>
              </a:ext>
            </a:extLst>
          </p:cNvPr>
          <p:cNvSpPr txBox="1"/>
          <p:nvPr/>
        </p:nvSpPr>
        <p:spPr>
          <a:xfrm>
            <a:off x="8943043" y="502156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월패드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단자함</a:t>
            </a:r>
            <a:endParaRPr 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3FD14E-37E7-FCB9-BE5F-5DE87F22845F}"/>
              </a:ext>
            </a:extLst>
          </p:cNvPr>
          <p:cNvSpPr txBox="1"/>
          <p:nvPr/>
        </p:nvSpPr>
        <p:spPr>
          <a:xfrm>
            <a:off x="2516431" y="642707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세대</a:t>
            </a:r>
            <a:endParaRPr 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FB6361-FAD6-4DF0-B5F1-8DDA708E5C75}"/>
              </a:ext>
            </a:extLst>
          </p:cNvPr>
          <p:cNvSpPr txBox="1"/>
          <p:nvPr/>
        </p:nvSpPr>
        <p:spPr>
          <a:xfrm>
            <a:off x="1969394" y="64292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공용</a:t>
            </a:r>
            <a:endParaRPr lang="en-US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1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D2Coding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CoppermineSP@CLOUDINT.CORP</dc:creator>
  <cp:lastModifiedBy>CoppermineSP@CLOUDINT.CORP</cp:lastModifiedBy>
  <cp:revision>1</cp:revision>
  <dcterms:created xsi:type="dcterms:W3CDTF">2024-07-14T17:14:52Z</dcterms:created>
  <dcterms:modified xsi:type="dcterms:W3CDTF">2024-07-14T17:49:34Z</dcterms:modified>
</cp:coreProperties>
</file>