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1" r:id="rId5"/>
    <p:sldId id="259" r:id="rId6"/>
    <p:sldId id="260" r:id="rId7"/>
    <p:sldId id="258" r:id="rId8"/>
    <p:sldId id="262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EA759-F502-43D9-875D-4B91C1141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4612F5-8B13-4D79-A0E8-1D3FA20DB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A1D285-3D22-436A-8EA8-6645EA42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4CFB-83A2-4F41-9777-A7CD1E9C2976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737AA5-160E-4405-8752-02B13A49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5DF4B-2E11-4446-AACE-D5A17F03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F22-462E-4498-9D4D-F1488F95C0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36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B20DA-62FF-4510-85C0-57B99001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29A8D9-1EA8-45FA-8F62-D90A2C10E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44E7F-62EA-461D-9293-E25C14A6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4CFB-83A2-4F41-9777-A7CD1E9C2976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3CD76C-E8E1-4105-A0C9-28BAA607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1963D1-E02C-441B-846E-B9051811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F22-462E-4498-9D4D-F1488F95C0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03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E0EC93-A57C-47EC-881D-371060FAF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252A54-643E-47B6-895F-31F9EDAC0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4B4F91-2112-4BCA-8AFB-4C06B877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4CFB-83A2-4F41-9777-A7CD1E9C2976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A876C4-1E91-4816-A1CE-222BFA7F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D38738-1990-43EE-AFC3-E8EB242F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F22-462E-4498-9D4D-F1488F95C0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49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62B96-D2C7-4694-BE55-3F7DD901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0953AA-CDE6-47C0-A56A-3D10FBE33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827FF2-51B5-4D74-9B1A-A5242F58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4CFB-83A2-4F41-9777-A7CD1E9C2976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31EF35-ACD9-43A3-9699-552F0911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FCB717-D4EA-434B-AB97-7DEF33E7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F22-462E-4498-9D4D-F1488F95C0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55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222DE-146C-4D68-896A-4B7EA653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C39C2-0D16-4249-BD1E-702ED5EB3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E05700-0172-469B-A4B4-FE3DD121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4CFB-83A2-4F41-9777-A7CD1E9C2976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5BF09D-0CBC-4057-8CAE-86326EFF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B341A8-0733-4130-9834-AFB9342D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F22-462E-4498-9D4D-F1488F95C0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90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4901B-0F38-417D-BB11-F36A7F59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95A02-66E7-4C55-9A81-2F9B987B2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E11ECF-602A-4223-8521-C50977CCF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E21311-B6D7-4D44-A7EA-C98F0DBE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4CFB-83A2-4F41-9777-A7CD1E9C2976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F56979-73AA-44C0-A7A8-3EC7FC56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43845B-D8FE-4B52-A238-8B91C537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F22-462E-4498-9D4D-F1488F95C0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97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1D95A-E998-4A86-B8AA-F521CD46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9517A1-8C2A-4DFB-9986-09EDC0037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98F430-FBCB-4CC2-BB14-90355AD13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5D771F-969A-4581-B59E-0303F85FD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88A9CD-3AA3-4ACA-8094-D5C2D5E82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C708CE-7526-4AD7-BDCB-E216CAE5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4CFB-83A2-4F41-9777-A7CD1E9C2976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212A71-96C6-4FD4-BD5A-26460970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028F68-61B7-4D8B-9B31-BE7FEFC4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F22-462E-4498-9D4D-F1488F95C0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96D0F-D054-4775-95CC-ABAD4F96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CE6EC9-2EBD-40FC-AC1F-29802A99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4CFB-83A2-4F41-9777-A7CD1E9C2976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75EE00-C256-4CAD-8DC1-0D90ED20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BADD01-66CC-460F-A38D-6895E93B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F22-462E-4498-9D4D-F1488F95C0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45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85F3EB-0258-4F51-96F8-57B6BA09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4CFB-83A2-4F41-9777-A7CD1E9C2976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4859E2-D77B-4CEC-8A04-4A3AB6B5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329B3A-A7BF-43AF-A6F8-5021A21F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F22-462E-4498-9D4D-F1488F95C0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41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C8638-110C-496F-8DB0-3E4A20AF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8D2EB-432E-4D2D-A119-EDF3CD47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DB8AF5-80B1-4000-AC03-731B301CA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6A199E-B739-42C6-9D35-4F3A2E63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4CFB-83A2-4F41-9777-A7CD1E9C2976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00A692-F07B-417B-B1D1-01375EA7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6F37D4-9CB3-449A-B3C8-347937F4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F22-462E-4498-9D4D-F1488F95C0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59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CB8B8-C03E-4192-B115-1F6A3A39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91D560-00A5-4059-91D7-A4A867606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51B706-DA48-446B-A30A-02FAB9E95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DACAED-F791-4253-B2CA-D93E4A57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4CFB-83A2-4F41-9777-A7CD1E9C2976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217956-AABC-4265-BE8C-45B0C788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498241-8C18-4DA0-88F8-2FDA8A3A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5F22-462E-4498-9D4D-F1488F95C0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79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542BF8-DDB4-453D-A4AA-EED3F1DC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F216F2-D327-4DC7-969F-B38EC9A2A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13AAF0-439F-4B57-A9D5-51DB09A02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F4CFB-83A2-4F41-9777-A7CD1E9C2976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5CFB84-DC00-4602-BDE9-D81374845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9CE09A-BAF7-4DCF-BD93-2E68FBD08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5F22-462E-4498-9D4D-F1488F95C0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73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9155-C76D-40D4-A1A7-037EAE7E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452" y="2766218"/>
            <a:ext cx="3077095" cy="132556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 err="1"/>
              <a:t>Capacity</a:t>
            </a:r>
            <a:r>
              <a:rPr lang="es-ES" dirty="0"/>
              <a:t> ML</a:t>
            </a:r>
          </a:p>
        </p:txBody>
      </p:sp>
    </p:spTree>
    <p:extLst>
      <p:ext uri="{BB962C8B-B14F-4D97-AF65-F5344CB8AC3E}">
        <p14:creationId xmlns:p14="http://schemas.microsoft.com/office/powerpoint/2010/main" val="424832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C990086-0283-4BF2-A84E-B89DF31FB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8" b="1698"/>
          <a:stretch/>
        </p:blipFill>
        <p:spPr>
          <a:xfrm>
            <a:off x="1779593" y="1043660"/>
            <a:ext cx="3569181" cy="287163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FA64298-0D30-47DE-BCBE-456197904F51}"/>
              </a:ext>
            </a:extLst>
          </p:cNvPr>
          <p:cNvSpPr/>
          <p:nvPr/>
        </p:nvSpPr>
        <p:spPr>
          <a:xfrm>
            <a:off x="1471353" y="4060014"/>
            <a:ext cx="90691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 medida que aumenta el </a:t>
            </a:r>
            <a:r>
              <a:rPr lang="es-ES" dirty="0" err="1"/>
              <a:t>Throurghput</a:t>
            </a:r>
            <a:r>
              <a:rPr lang="es-ES" dirty="0"/>
              <a:t>, la latencia sólo puede aumentar.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 la </a:t>
            </a:r>
            <a:r>
              <a:rPr lang="en-US" dirty="0" err="1"/>
              <a:t>latencia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, el Throughput </a:t>
            </a:r>
            <a:r>
              <a:rPr lang="en-US" dirty="0" err="1"/>
              <a:t>en</a:t>
            </a:r>
            <a:r>
              <a:rPr lang="en-US" dirty="0"/>
              <a:t> un Sistema </a:t>
            </a:r>
            <a:r>
              <a:rPr lang="en-US" dirty="0" err="1"/>
              <a:t>congestionado</a:t>
            </a:r>
            <a:r>
              <a:rPr lang="en-US" dirty="0"/>
              <a:t> solo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disminuir</a:t>
            </a:r>
            <a:r>
              <a:rPr lang="en-US" dirty="0"/>
              <a:t>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 medida que aumentamos el </a:t>
            </a:r>
            <a:r>
              <a:rPr lang="es-ES" dirty="0" err="1"/>
              <a:t>Throurghput</a:t>
            </a:r>
            <a:r>
              <a:rPr lang="es-ES" dirty="0"/>
              <a:t> en un sistema restringido cerca de su punto de saturación, sus percentiles superiores deben crecen a un ritmo más lento que los percentiles más bajos.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6849E22-0FA8-4702-B715-9FDAF429A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502" y="1043660"/>
            <a:ext cx="3349109" cy="253081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21894FE2-804D-4E7F-BE87-EBEFE8B4D0A5}"/>
              </a:ext>
            </a:extLst>
          </p:cNvPr>
          <p:cNvSpPr/>
          <p:nvPr/>
        </p:nvSpPr>
        <p:spPr>
          <a:xfrm>
            <a:off x="424619" y="241029"/>
            <a:ext cx="2177265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400" dirty="0"/>
              <a:t>Hipótesis inicial</a:t>
            </a:r>
          </a:p>
        </p:txBody>
      </p:sp>
    </p:spTree>
    <p:extLst>
      <p:ext uri="{BB962C8B-B14F-4D97-AF65-F5344CB8AC3E}">
        <p14:creationId xmlns:p14="http://schemas.microsoft.com/office/powerpoint/2010/main" val="12178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FE93B10-6E1E-4E0F-B321-C9844BB68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33"/>
          <a:stretch/>
        </p:blipFill>
        <p:spPr>
          <a:xfrm>
            <a:off x="566737" y="248255"/>
            <a:ext cx="11058525" cy="544596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4575107-4026-4EE7-BA71-50CDD2B8F467}"/>
              </a:ext>
            </a:extLst>
          </p:cNvPr>
          <p:cNvSpPr/>
          <p:nvPr/>
        </p:nvSpPr>
        <p:spPr>
          <a:xfrm>
            <a:off x="2044931" y="5694218"/>
            <a:ext cx="9069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percentil 95 esta creciendo más lento que el percentil 50; estamos congestionados</a:t>
            </a:r>
          </a:p>
        </p:txBody>
      </p:sp>
    </p:spTree>
    <p:extLst>
      <p:ext uri="{BB962C8B-B14F-4D97-AF65-F5344CB8AC3E}">
        <p14:creationId xmlns:p14="http://schemas.microsoft.com/office/powerpoint/2010/main" val="36729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E073701-63D4-4BAC-97AD-E8982DF7B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59" y="1053068"/>
            <a:ext cx="2635100" cy="21889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30DE7B0-A46F-476D-881F-1E7314AC7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76" y="1157829"/>
            <a:ext cx="2977286" cy="191213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8D1C1CE-D23D-4C0D-AE60-3D1F70B4D3C5}"/>
              </a:ext>
            </a:extLst>
          </p:cNvPr>
          <p:cNvSpPr/>
          <p:nvPr/>
        </p:nvSpPr>
        <p:spPr>
          <a:xfrm>
            <a:off x="1643513" y="238347"/>
            <a:ext cx="199746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400" dirty="0"/>
              <a:t>Sin congestión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5D2CF05-2FF3-4A8E-BF7B-00617E8972CC}"/>
              </a:ext>
            </a:extLst>
          </p:cNvPr>
          <p:cNvSpPr/>
          <p:nvPr/>
        </p:nvSpPr>
        <p:spPr>
          <a:xfrm>
            <a:off x="8103409" y="238347"/>
            <a:ext cx="2103859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400" dirty="0"/>
              <a:t>Con congestión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7D7E06B-888D-48FE-BD9B-189C778DA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219" y="3364895"/>
            <a:ext cx="2857500" cy="14859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C47BDEC-3BBF-4A19-95AF-0D9667D0C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366" y="3364895"/>
            <a:ext cx="3213947" cy="14859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4B8C2A4-3D6C-44A2-A4DE-4D68278DF7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68"/>
          <a:stretch/>
        </p:blipFill>
        <p:spPr>
          <a:xfrm>
            <a:off x="9155340" y="1298595"/>
            <a:ext cx="2629101" cy="1943419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9FF8843-0F52-4006-89A3-3FA77661BD88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685800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67BA8D57-4371-4207-A1B8-EECEEB013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3662" y="5492784"/>
            <a:ext cx="6924675" cy="11525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0322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22E4C7D-C10D-4818-A004-EEE54507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23" y="2435252"/>
            <a:ext cx="2856673" cy="9540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1B3D0F2-E03C-4FC6-A0A2-1EF4BACC6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23" y="1310293"/>
            <a:ext cx="5539954" cy="922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108815B-2149-406A-B2C6-C63E2F3035D2}"/>
              </a:ext>
            </a:extLst>
          </p:cNvPr>
          <p:cNvSpPr/>
          <p:nvPr/>
        </p:nvSpPr>
        <p:spPr>
          <a:xfrm>
            <a:off x="1251116" y="4195109"/>
            <a:ext cx="99680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Encontrar</a:t>
            </a:r>
            <a:r>
              <a:rPr lang="en-US" dirty="0"/>
              <a:t> Skew (</a:t>
            </a:r>
            <a:r>
              <a:rPr lang="en-US" dirty="0" err="1"/>
              <a:t>Sesgo</a:t>
            </a:r>
            <a:r>
              <a:rPr lang="en-US" dirty="0"/>
              <a:t>/</a:t>
            </a:r>
            <a:r>
              <a:rPr lang="en-US" dirty="0" err="1"/>
              <a:t>asimetria</a:t>
            </a:r>
            <a:r>
              <a:rPr lang="en-US" dirty="0"/>
              <a:t>) para los </a:t>
            </a:r>
            <a:r>
              <a:rPr lang="en-US" dirty="0" err="1"/>
              <a:t>datos</a:t>
            </a:r>
            <a:r>
              <a:rPr lang="en-US" dirty="0"/>
              <a:t> sin congestion</a:t>
            </a:r>
          </a:p>
          <a:p>
            <a:pPr marL="342900" indent="-342900">
              <a:buAutoNum type="arabicPeriod"/>
            </a:pPr>
            <a:r>
              <a:rPr lang="en-US" dirty="0"/>
              <a:t>Forecast del </a:t>
            </a:r>
            <a:r>
              <a:rPr lang="en-US" dirty="0" err="1"/>
              <a:t>percentil</a:t>
            </a:r>
            <a:r>
              <a:rPr lang="en-US" dirty="0"/>
              <a:t> superior e inferior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horizonte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interes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Calcular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“normal” sin congestion de los percentiles </a:t>
            </a:r>
            <a:r>
              <a:rPr lang="en-US" dirty="0" err="1"/>
              <a:t>superiores</a:t>
            </a:r>
            <a:r>
              <a:rPr lang="en-US" dirty="0"/>
              <a:t> (Skew = const) </a:t>
            </a:r>
          </a:p>
          <a:p>
            <a:pPr marL="342900" indent="-342900">
              <a:buAutoNum type="arabicPeriod"/>
            </a:pPr>
            <a:r>
              <a:rPr lang="en-US" dirty="0"/>
              <a:t>Si (Sin </a:t>
            </a:r>
            <a:r>
              <a:rPr lang="en-US" dirty="0" err="1"/>
              <a:t>congestión</a:t>
            </a:r>
            <a:r>
              <a:rPr lang="en-US" dirty="0"/>
              <a:t> = forecast) =&gt; El Sistema no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congestionado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Si (Sin congestion &gt; forecast &gt; </a:t>
            </a:r>
            <a:r>
              <a:rPr lang="en-US" dirty="0" err="1"/>
              <a:t>historial</a:t>
            </a:r>
            <a:r>
              <a:rPr lang="en-US" dirty="0"/>
              <a:t>) =&gt; el Sistema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congestionar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D7B50B-DEBC-4745-B51A-57F7414A4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688" y="1395083"/>
            <a:ext cx="4991100" cy="7524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4D81E7E-DE98-4C22-90BA-B8A2CE576F3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944077" y="1771321"/>
            <a:ext cx="515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C24F5EF-FEFE-4D6F-AFFC-81FEAC0AC24C}"/>
              </a:ext>
            </a:extLst>
          </p:cNvPr>
          <p:cNvSpPr/>
          <p:nvPr/>
        </p:nvSpPr>
        <p:spPr>
          <a:xfrm>
            <a:off x="7194544" y="6478252"/>
            <a:ext cx="51792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*C = estimación de la asimetría del cuartil para la serie de tiempo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615BA32-8DE0-44CF-9788-9C68533B3208}"/>
              </a:ext>
            </a:extLst>
          </p:cNvPr>
          <p:cNvSpPr/>
          <p:nvPr/>
        </p:nvSpPr>
        <p:spPr>
          <a:xfrm>
            <a:off x="6894462" y="148506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*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B7B6C13-E7F4-4368-9974-23CF8E9E8D93}"/>
              </a:ext>
            </a:extLst>
          </p:cNvPr>
          <p:cNvSpPr/>
          <p:nvPr/>
        </p:nvSpPr>
        <p:spPr>
          <a:xfrm>
            <a:off x="424620" y="241029"/>
            <a:ext cx="1450834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400" dirty="0"/>
              <a:t>Algoritmo</a:t>
            </a:r>
          </a:p>
        </p:txBody>
      </p:sp>
    </p:spTree>
    <p:extLst>
      <p:ext uri="{BB962C8B-B14F-4D97-AF65-F5344CB8AC3E}">
        <p14:creationId xmlns:p14="http://schemas.microsoft.com/office/powerpoint/2010/main" val="123630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73E1004-43DE-44FE-8B46-D4937886AFAD}"/>
              </a:ext>
            </a:extLst>
          </p:cNvPr>
          <p:cNvSpPr/>
          <p:nvPr/>
        </p:nvSpPr>
        <p:spPr>
          <a:xfrm>
            <a:off x="424620" y="241029"/>
            <a:ext cx="1450834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400" dirty="0"/>
              <a:t>Algoritmo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35DA62-297B-499A-9B33-C5051CF4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234" y="3429000"/>
            <a:ext cx="3009530" cy="11989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9466E57-7CFF-44B8-A82D-90B5A7E8F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36" y="914400"/>
            <a:ext cx="5724525" cy="25146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01F3523-F1AE-412F-9B37-127ABF53CC04}"/>
              </a:ext>
            </a:extLst>
          </p:cNvPr>
          <p:cNvSpPr/>
          <p:nvPr/>
        </p:nvSpPr>
        <p:spPr>
          <a:xfrm>
            <a:off x="1150037" y="4627984"/>
            <a:ext cx="88225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¿Por qué?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normalidad no importa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percentiles 5º y 95º en este escenario habrían “prohibido“ una buena parte de los puntos de datos que NO son atípicos</a:t>
            </a:r>
          </a:p>
          <a:p>
            <a:r>
              <a:rPr lang="es-ES" dirty="0"/>
              <a:t>¿Por qué no?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Distribuciones multimodales/bimodales</a:t>
            </a:r>
          </a:p>
        </p:txBody>
      </p:sp>
    </p:spTree>
    <p:extLst>
      <p:ext uri="{BB962C8B-B14F-4D97-AF65-F5344CB8AC3E}">
        <p14:creationId xmlns:p14="http://schemas.microsoft.com/office/powerpoint/2010/main" val="98698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D0BE426-F3EE-4F2F-9112-6D961963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09" y="1073749"/>
            <a:ext cx="5316890" cy="31914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F551515-04B7-48E9-BBD2-B796999C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984" y="158901"/>
            <a:ext cx="5316890" cy="30203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0E87A6D-9E85-4736-87ED-897908BD9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984" y="3558626"/>
            <a:ext cx="5491645" cy="302032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A1195EC-30A7-4FC6-A9C0-14CFAB5F3CD0}"/>
              </a:ext>
            </a:extLst>
          </p:cNvPr>
          <p:cNvSpPr/>
          <p:nvPr/>
        </p:nvSpPr>
        <p:spPr>
          <a:xfrm>
            <a:off x="280541" y="4711369"/>
            <a:ext cx="565342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Si (Sin </a:t>
            </a:r>
            <a:r>
              <a:rPr lang="en-US" sz="1400" dirty="0" err="1"/>
              <a:t>congestión</a:t>
            </a:r>
            <a:r>
              <a:rPr lang="en-US" sz="1400" dirty="0"/>
              <a:t> = forecast) =&gt; El Sistema no </a:t>
            </a:r>
            <a:r>
              <a:rPr lang="en-US" sz="1400" dirty="0" err="1"/>
              <a:t>esta</a:t>
            </a:r>
            <a:r>
              <a:rPr lang="en-US" sz="1400" dirty="0"/>
              <a:t> </a:t>
            </a:r>
            <a:r>
              <a:rPr lang="en-US" sz="1400" dirty="0" err="1"/>
              <a:t>congestionado</a:t>
            </a:r>
            <a:endParaRPr lang="en-US" sz="1400" dirty="0"/>
          </a:p>
          <a:p>
            <a:r>
              <a:rPr lang="en-US" sz="1400" dirty="0"/>
              <a:t>Si (Sin congestion &gt; forecast &gt; </a:t>
            </a:r>
            <a:r>
              <a:rPr lang="en-US" sz="1400" dirty="0" err="1"/>
              <a:t>historial</a:t>
            </a:r>
            <a:r>
              <a:rPr lang="en-US" sz="1400" dirty="0"/>
              <a:t>) =&gt; el Sistema se </a:t>
            </a:r>
            <a:r>
              <a:rPr lang="en-US" sz="1400" dirty="0" err="1"/>
              <a:t>va</a:t>
            </a:r>
            <a:r>
              <a:rPr lang="en-US" sz="1400" dirty="0"/>
              <a:t> a </a:t>
            </a:r>
            <a:r>
              <a:rPr lang="en-US" sz="1400" dirty="0" err="1"/>
              <a:t>congestionar</a:t>
            </a:r>
            <a:endParaRPr lang="es-ES" sz="1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394725D-2956-4489-8B82-64529EB07063}"/>
              </a:ext>
            </a:extLst>
          </p:cNvPr>
          <p:cNvSpPr/>
          <p:nvPr/>
        </p:nvSpPr>
        <p:spPr>
          <a:xfrm>
            <a:off x="424620" y="241029"/>
            <a:ext cx="119636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400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67699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ADD006C-D45C-49F7-8AD4-DA08B4C269B9}"/>
              </a:ext>
            </a:extLst>
          </p:cNvPr>
          <p:cNvSpPr/>
          <p:nvPr/>
        </p:nvSpPr>
        <p:spPr>
          <a:xfrm>
            <a:off x="424620" y="241029"/>
            <a:ext cx="1271176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400" dirty="0"/>
              <a:t>Pruebas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0F4BE6-C587-48FB-9DDF-076257CED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"/>
          <a:stretch/>
        </p:blipFill>
        <p:spPr>
          <a:xfrm>
            <a:off x="2820270" y="326572"/>
            <a:ext cx="6551459" cy="31316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287E01A-D787-4141-A4D8-A4535B214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270" y="3561258"/>
            <a:ext cx="6551459" cy="2970170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79FA43-62ED-469A-A1D1-A8072FF5CF11}"/>
              </a:ext>
            </a:extLst>
          </p:cNvPr>
          <p:cNvCxnSpPr>
            <a:cxnSpLocks/>
          </p:cNvCxnSpPr>
          <p:nvPr/>
        </p:nvCxnSpPr>
        <p:spPr>
          <a:xfrm>
            <a:off x="5003243" y="241029"/>
            <a:ext cx="0" cy="297599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A21BC92-21BC-4D82-AB0D-B550B3C33E20}"/>
              </a:ext>
            </a:extLst>
          </p:cNvPr>
          <p:cNvCxnSpPr>
            <a:cxnSpLocks/>
          </p:cNvCxnSpPr>
          <p:nvPr/>
        </p:nvCxnSpPr>
        <p:spPr>
          <a:xfrm>
            <a:off x="8405920" y="241029"/>
            <a:ext cx="0" cy="297599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BDF7687-DB9A-4C79-8BA6-541168C550BA}"/>
              </a:ext>
            </a:extLst>
          </p:cNvPr>
          <p:cNvSpPr/>
          <p:nvPr/>
        </p:nvSpPr>
        <p:spPr>
          <a:xfrm>
            <a:off x="9587861" y="3561258"/>
            <a:ext cx="2436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En total son unas 50 semanas</a:t>
            </a:r>
          </a:p>
        </p:txBody>
      </p:sp>
    </p:spTree>
    <p:extLst>
      <p:ext uri="{BB962C8B-B14F-4D97-AF65-F5344CB8AC3E}">
        <p14:creationId xmlns:p14="http://schemas.microsoft.com/office/powerpoint/2010/main" val="312767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1074DB3-63EE-45BD-8577-48C82A839399}"/>
              </a:ext>
            </a:extLst>
          </p:cNvPr>
          <p:cNvSpPr/>
          <p:nvPr/>
        </p:nvSpPr>
        <p:spPr>
          <a:xfrm>
            <a:off x="424620" y="241029"/>
            <a:ext cx="1237925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400" dirty="0"/>
              <a:t>Pruebas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49477B-CACD-4CD7-AD24-8F26CA3B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75" y="1300491"/>
            <a:ext cx="8447649" cy="425701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C3115B8-5B3D-447F-9938-C4B295816B17}"/>
              </a:ext>
            </a:extLst>
          </p:cNvPr>
          <p:cNvSpPr/>
          <p:nvPr/>
        </p:nvSpPr>
        <p:spPr>
          <a:xfrm>
            <a:off x="4264811" y="5557509"/>
            <a:ext cx="366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Diagrama de cajas semana a semana</a:t>
            </a:r>
          </a:p>
        </p:txBody>
      </p:sp>
    </p:spTree>
    <p:extLst>
      <p:ext uri="{BB962C8B-B14F-4D97-AF65-F5344CB8AC3E}">
        <p14:creationId xmlns:p14="http://schemas.microsoft.com/office/powerpoint/2010/main" val="346559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256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Capacity ML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Pérez Parra</dc:creator>
  <cp:lastModifiedBy>Alejandro Pérez Parra</cp:lastModifiedBy>
  <cp:revision>18</cp:revision>
  <dcterms:created xsi:type="dcterms:W3CDTF">2020-05-21T07:31:32Z</dcterms:created>
  <dcterms:modified xsi:type="dcterms:W3CDTF">2020-05-22T09:53:50Z</dcterms:modified>
</cp:coreProperties>
</file>