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1CC"/>
    <a:srgbClr val="EF9A49"/>
    <a:srgbClr val="C03470"/>
    <a:srgbClr val="F8D5B4"/>
    <a:srgbClr val="077704"/>
    <a:srgbClr val="BD3C30"/>
    <a:srgbClr val="9F4A00"/>
    <a:srgbClr val="FFCCE5"/>
    <a:srgbClr val="4051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5DDE-0377-4F42-B306-D479D45F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1FB10-FE1D-489E-977B-58661C889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5B80-C9E5-497E-ACCC-30202111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5D79-881B-4BB2-94A3-85805E3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B221-2672-4C12-B713-31E6BB9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870D-7213-4F44-BEC3-AE4B91DC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7CDD3-2D17-4AE0-9B08-1648CD287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D410-6002-4DC4-A88C-AF343FFD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D3D9-3235-4839-BFF8-3BAB77FA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66A2-ED9A-4271-9860-AE4D5245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49697-4F6E-40A6-8638-C3AF32D38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6272C-9866-4D04-9BF0-C1D30FF8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3698B-7D99-459D-AA78-F2BF9DB7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A850-BFB0-46B3-A40E-5C9597C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0898-A17D-45D4-AC88-B3CCAF61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D92-4482-415C-9B2C-1033965E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7D94-C4F6-4F08-9903-14DDB9AF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5CB4-900D-4C8B-A8D6-5F06776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AE76-8242-4E98-BF19-5FF338C9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762F-2BEC-4FC1-AC44-8A63EDA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D0AE-52EE-4E60-8C1D-C895683C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A416-BC72-44B4-B3E4-37C372D4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B84E-4ED3-4739-8355-2285499C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7323-2174-4D34-8480-CADEB4E9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503F-20C6-439F-8578-A1056B4E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1276-6AB0-4EE4-9115-ABA59C7E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A4E-2357-4B4A-8991-EE4BBAF00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EA307-3B2B-45C2-9A05-4C39E8982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7EE47-CB1A-4B75-96D2-8F06C44C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6CBF-E6EE-4D3E-855C-869C6520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6547-118F-491F-AEE8-41FDDE5A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C5E-D9DA-4480-91A2-71C51315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EE37-95E4-4C27-A413-2B1C0569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9C47C-5E1C-4857-99B6-FB040F02B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21E0D-1040-4609-ADAC-56AF5BC87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722E3-D1F1-43A8-95D3-D9DCED3B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A6F2E-DFFD-484D-A2FB-79DB2FD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B6457-387E-46DD-B94E-3EFD0077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43D1C-B494-4590-9FAB-08A30311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566F-31E4-42D2-82D6-A25072F2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587B4-3259-4741-BFB9-B756AE7C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D482C-DD59-4ACC-8A16-BEB6DF1B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2B8C-E752-441A-ACF1-6A497620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DD9EC-8AF7-4902-95C8-E458DE14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4615D-0A28-488F-A8A4-4CAE0A6A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50519-D6F3-43B5-9EB3-46D355C6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2A5F-30BE-4E5A-BD6E-70CDA57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9EF3-3FD5-46B7-8300-E6C4CF8C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97DD0-C31B-4F9A-842A-842FC6BD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05D9-F797-4B47-8CCC-EB1A3C2E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09E8-C0F9-497D-8CA5-197C3CED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7210B-59A5-4D8A-BB2D-B32434ED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566-8690-44A1-94F9-F0E7B9E9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48A18-DCC6-4218-9B71-EDF2A3F20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CC2F-A44A-439F-8A2C-456E20700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138A2-03EE-4E3A-B180-E52ED74E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10FB4-0AAD-4E9D-A4B1-809D7E0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5714D-3355-44B1-82A5-53BD7018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6BBB5-E891-4D0C-8F27-8034658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D891-15FA-4290-841E-137A39D9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BA68-D991-4A8E-B9F4-F41840522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14AD-F500-491D-A41F-EF1D7A3EF899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EA29-9F53-44C9-826C-BEC671E4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32369-EF5C-421B-A56C-5769C867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F299-0150-4099-AE26-267FA29FA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B47F-F07B-48F6-BCBB-124001BC5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C6C53-EC74-4DD3-9224-10F9E165C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dark, screenshot&#10;&#10;Description automatically generated">
            <a:extLst>
              <a:ext uri="{FF2B5EF4-FFF2-40B4-BE49-F238E27FC236}">
                <a16:creationId xmlns:a16="http://schemas.microsoft.com/office/drawing/2014/main" id="{26A6E927-6C7C-40CC-884A-DA9288EB5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35857"/>
            <a:ext cx="8939504" cy="5959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EFA2A1-AC34-4036-A71A-39BA71CC95DA}"/>
              </a:ext>
            </a:extLst>
          </p:cNvPr>
          <p:cNvSpPr/>
          <p:nvPr/>
        </p:nvSpPr>
        <p:spPr>
          <a:xfrm>
            <a:off x="1946210" y="1659258"/>
            <a:ext cx="914400" cy="914400"/>
          </a:xfrm>
          <a:prstGeom prst="rect">
            <a:avLst/>
          </a:prstGeom>
          <a:solidFill>
            <a:srgbClr val="FFCC00"/>
          </a:solidFill>
          <a:ln w="76200">
            <a:solidFill>
              <a:srgbClr val="FF7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3444-3B59-4272-ADDF-9C2E473E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table&#10;&#10;Description automatically generated">
            <a:extLst>
              <a:ext uri="{FF2B5EF4-FFF2-40B4-BE49-F238E27FC236}">
                <a16:creationId xmlns:a16="http://schemas.microsoft.com/office/drawing/2014/main" id="{5288F3A1-8915-480C-9F24-60B5DDF0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7" y="2139193"/>
            <a:ext cx="7787523" cy="243360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5C3912-2787-4DB4-BEC8-0BCB3F9F5E5B}"/>
              </a:ext>
            </a:extLst>
          </p:cNvPr>
          <p:cNvSpPr/>
          <p:nvPr/>
        </p:nvSpPr>
        <p:spPr>
          <a:xfrm>
            <a:off x="454406" y="4819475"/>
            <a:ext cx="914400" cy="914400"/>
          </a:xfrm>
          <a:prstGeom prst="ellipse">
            <a:avLst/>
          </a:prstGeom>
          <a:solidFill>
            <a:srgbClr val="C03470"/>
          </a:solidFill>
          <a:ln w="76200">
            <a:solidFill>
              <a:srgbClr val="730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10C21-E8F1-4DB5-ADDB-98E0FCF476A3}"/>
              </a:ext>
            </a:extLst>
          </p:cNvPr>
          <p:cNvSpPr/>
          <p:nvPr/>
        </p:nvSpPr>
        <p:spPr>
          <a:xfrm>
            <a:off x="3291980" y="4819475"/>
            <a:ext cx="914400" cy="914400"/>
          </a:xfrm>
          <a:prstGeom prst="ellipse">
            <a:avLst/>
          </a:prstGeom>
          <a:solidFill>
            <a:srgbClr val="077704"/>
          </a:solidFill>
          <a:ln w="76200">
            <a:solidFill>
              <a:srgbClr val="00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A04F29-953F-49AB-B051-B9AF912264EA}"/>
              </a:ext>
            </a:extLst>
          </p:cNvPr>
          <p:cNvSpPr/>
          <p:nvPr/>
        </p:nvSpPr>
        <p:spPr>
          <a:xfrm>
            <a:off x="1400264" y="4819475"/>
            <a:ext cx="914400" cy="914400"/>
          </a:xfrm>
          <a:prstGeom prst="ellipse">
            <a:avLst/>
          </a:prstGeom>
          <a:solidFill>
            <a:srgbClr val="4051D0"/>
          </a:solidFill>
          <a:ln w="76200">
            <a:solidFill>
              <a:srgbClr val="131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147639-D2A5-4290-8BB7-69C43480FE13}"/>
              </a:ext>
            </a:extLst>
          </p:cNvPr>
          <p:cNvSpPr/>
          <p:nvPr/>
        </p:nvSpPr>
        <p:spPr>
          <a:xfrm>
            <a:off x="2346122" y="4819475"/>
            <a:ext cx="914400" cy="914400"/>
          </a:xfrm>
          <a:prstGeom prst="ellipse">
            <a:avLst/>
          </a:prstGeom>
          <a:solidFill>
            <a:srgbClr val="BD3C30"/>
          </a:solidFill>
          <a:ln w="76200">
            <a:solidFill>
              <a:srgbClr val="710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B97A29-0F48-409F-A4CE-4A448651A637}"/>
              </a:ext>
            </a:extLst>
          </p:cNvPr>
          <p:cNvSpPr/>
          <p:nvPr/>
        </p:nvSpPr>
        <p:spPr>
          <a:xfrm>
            <a:off x="4255664" y="4819475"/>
            <a:ext cx="914400" cy="914400"/>
          </a:xfrm>
          <a:prstGeom prst="ellipse">
            <a:avLst/>
          </a:prstGeom>
          <a:solidFill>
            <a:srgbClr val="EF9A49"/>
          </a:solidFill>
          <a:ln w="76200">
            <a:solidFill>
              <a:srgbClr val="9F4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5E625A-2053-498C-B84F-89C4D746B797}"/>
              </a:ext>
            </a:extLst>
          </p:cNvPr>
          <p:cNvSpPr/>
          <p:nvPr/>
        </p:nvSpPr>
        <p:spPr>
          <a:xfrm>
            <a:off x="5219348" y="4819475"/>
            <a:ext cx="914400" cy="914400"/>
          </a:xfrm>
          <a:prstGeom prst="ellipse">
            <a:avLst/>
          </a:prstGeom>
          <a:solidFill>
            <a:srgbClr val="7841CC"/>
          </a:solidFill>
          <a:ln w="76200">
            <a:solidFill>
              <a:srgbClr val="3C1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64E350-89B2-4E33-8DBE-CFBDEBE462B5}"/>
              </a:ext>
            </a:extLst>
          </p:cNvPr>
          <p:cNvSpPr/>
          <p:nvPr/>
        </p:nvSpPr>
        <p:spPr>
          <a:xfrm>
            <a:off x="6183032" y="4819475"/>
            <a:ext cx="914400" cy="914400"/>
          </a:xfrm>
          <a:prstGeom prst="ellipse">
            <a:avLst/>
          </a:prstGeom>
          <a:solidFill>
            <a:srgbClr val="FEFEFF"/>
          </a:solidFill>
          <a:ln w="76200">
            <a:solidFill>
              <a:srgbClr val="AEAE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ABD689-D713-4A5C-8B4C-DD4CF72DC87B}"/>
              </a:ext>
            </a:extLst>
          </p:cNvPr>
          <p:cNvSpPr/>
          <p:nvPr/>
        </p:nvSpPr>
        <p:spPr>
          <a:xfrm>
            <a:off x="7385110" y="4819475"/>
            <a:ext cx="914400" cy="914400"/>
          </a:xfrm>
          <a:prstGeom prst="ellipse">
            <a:avLst/>
          </a:prstGeom>
          <a:solidFill>
            <a:srgbClr val="F8D5B4"/>
          </a:solidFill>
          <a:ln w="76200">
            <a:solidFill>
              <a:srgbClr val="EF9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2B17E04-8750-4784-BA51-252CFEF63302}"/>
              </a:ext>
            </a:extLst>
          </p:cNvPr>
          <p:cNvSpPr/>
          <p:nvPr/>
        </p:nvSpPr>
        <p:spPr>
          <a:xfrm>
            <a:off x="7613710" y="5048075"/>
            <a:ext cx="457200" cy="457200"/>
          </a:xfrm>
          <a:prstGeom prst="flowChartConnector">
            <a:avLst/>
          </a:prstGeom>
          <a:solidFill>
            <a:srgbClr val="077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695AA-EBB7-437C-8E66-3870AE1E52EF}"/>
              </a:ext>
            </a:extLst>
          </p:cNvPr>
          <p:cNvSpPr/>
          <p:nvPr/>
        </p:nvSpPr>
        <p:spPr>
          <a:xfrm>
            <a:off x="8358588" y="4819475"/>
            <a:ext cx="914400" cy="914400"/>
          </a:xfrm>
          <a:prstGeom prst="ellipse">
            <a:avLst/>
          </a:prstGeom>
          <a:solidFill>
            <a:srgbClr val="EF9A49"/>
          </a:solidFill>
          <a:ln w="76200">
            <a:solidFill>
              <a:srgbClr val="C034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38C5EEE-7527-41D2-B10F-D67CBDD675AF}"/>
              </a:ext>
            </a:extLst>
          </p:cNvPr>
          <p:cNvSpPr/>
          <p:nvPr/>
        </p:nvSpPr>
        <p:spPr>
          <a:xfrm>
            <a:off x="8587188" y="5048075"/>
            <a:ext cx="457200" cy="457200"/>
          </a:xfrm>
          <a:prstGeom prst="flowChartConnector">
            <a:avLst/>
          </a:prstGeom>
          <a:solidFill>
            <a:srgbClr val="784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Lincy</dc:creator>
  <cp:lastModifiedBy>Gerald Lincy</cp:lastModifiedBy>
  <cp:revision>32</cp:revision>
  <dcterms:created xsi:type="dcterms:W3CDTF">2021-06-18T23:03:38Z</dcterms:created>
  <dcterms:modified xsi:type="dcterms:W3CDTF">2021-07-10T00:26:05Z</dcterms:modified>
</cp:coreProperties>
</file>