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9" r:id="rId3"/>
    <p:sldId id="264" r:id="rId4"/>
    <p:sldId id="324" r:id="rId5"/>
    <p:sldId id="325" r:id="rId6"/>
    <p:sldId id="326" r:id="rId7"/>
    <p:sldId id="327" r:id="rId8"/>
    <p:sldId id="385" r:id="rId9"/>
    <p:sldId id="332" r:id="rId10"/>
    <p:sldId id="333" r:id="rId11"/>
    <p:sldId id="334" r:id="rId12"/>
    <p:sldId id="386" r:id="rId13"/>
    <p:sldId id="336" r:id="rId14"/>
    <p:sldId id="352" r:id="rId15"/>
    <p:sldId id="354" r:id="rId16"/>
    <p:sldId id="337" r:id="rId17"/>
    <p:sldId id="338" r:id="rId18"/>
    <p:sldId id="339" r:id="rId19"/>
    <p:sldId id="355" r:id="rId20"/>
    <p:sldId id="340" r:id="rId21"/>
    <p:sldId id="341" r:id="rId22"/>
    <p:sldId id="356" r:id="rId23"/>
    <p:sldId id="342" r:id="rId24"/>
    <p:sldId id="343" r:id="rId25"/>
    <p:sldId id="344" r:id="rId26"/>
    <p:sldId id="345" r:id="rId27"/>
    <p:sldId id="346" r:id="rId28"/>
    <p:sldId id="347" r:id="rId29"/>
    <p:sldId id="348" r:id="rId30"/>
    <p:sldId id="349" r:id="rId31"/>
    <p:sldId id="350" r:id="rId32"/>
    <p:sldId id="351" r:id="rId33"/>
    <p:sldId id="357" r:id="rId34"/>
    <p:sldId id="391" r:id="rId35"/>
    <p:sldId id="384" r:id="rId36"/>
    <p:sldId id="388" r:id="rId37"/>
    <p:sldId id="389" r:id="rId38"/>
    <p:sldId id="390" r:id="rId39"/>
    <p:sldId id="392" r:id="rId40"/>
    <p:sldId id="359" r:id="rId41"/>
    <p:sldId id="360" r:id="rId42"/>
    <p:sldId id="361" r:id="rId43"/>
    <p:sldId id="362" r:id="rId44"/>
    <p:sldId id="367" r:id="rId45"/>
    <p:sldId id="368" r:id="rId46"/>
    <p:sldId id="369" r:id="rId47"/>
    <p:sldId id="363" r:id="rId48"/>
    <p:sldId id="371" r:id="rId49"/>
    <p:sldId id="364" r:id="rId50"/>
    <p:sldId id="365" r:id="rId51"/>
    <p:sldId id="366" r:id="rId52"/>
    <p:sldId id="372" r:id="rId53"/>
    <p:sldId id="373" r:id="rId54"/>
    <p:sldId id="374" r:id="rId55"/>
    <p:sldId id="375" r:id="rId56"/>
    <p:sldId id="376" r:id="rId57"/>
    <p:sldId id="377" r:id="rId58"/>
    <p:sldId id="378" r:id="rId59"/>
    <p:sldId id="379" r:id="rId60"/>
    <p:sldId id="380" r:id="rId61"/>
    <p:sldId id="383" r:id="rId62"/>
    <p:sldId id="381" r:id="rId63"/>
    <p:sldId id="382" r:id="rId64"/>
    <p:sldId id="260" r:id="rId6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41B77-9848-4378-8801-0E33371AE9C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3CBA51CC-AA9E-44E2-85CB-C0E7EFEDF253}">
      <dgm:prSet/>
      <dgm:spPr/>
      <dgm:t>
        <a:bodyPr/>
        <a:lstStyle/>
        <a:p>
          <a:r>
            <a:rPr lang="es-ES" dirty="0"/>
            <a:t>Cultura: sentido</a:t>
          </a:r>
        </a:p>
      </dgm:t>
    </dgm:pt>
    <dgm:pt modelId="{E82539A0-3F6B-432C-893E-F437F7E9DE6B}" type="parTrans" cxnId="{CFC4721C-DB7B-43D8-84D1-256EEFC078AE}">
      <dgm:prSet/>
      <dgm:spPr/>
      <dgm:t>
        <a:bodyPr/>
        <a:lstStyle/>
        <a:p>
          <a:endParaRPr lang="es-ES"/>
        </a:p>
      </dgm:t>
    </dgm:pt>
    <dgm:pt modelId="{36830A21-CDEB-43CC-9060-2842A8887E5E}" type="sibTrans" cxnId="{CFC4721C-DB7B-43D8-84D1-256EEFC078AE}">
      <dgm:prSet/>
      <dgm:spPr/>
      <dgm:t>
        <a:bodyPr/>
        <a:lstStyle/>
        <a:p>
          <a:endParaRPr lang="es-ES"/>
        </a:p>
      </dgm:t>
    </dgm:pt>
    <dgm:pt modelId="{6665D0E0-CC19-4D59-804C-3E877D5814C8}">
      <dgm:prSet/>
      <dgm:spPr/>
      <dgm:t>
        <a:bodyPr/>
        <a:lstStyle/>
        <a:p>
          <a:r>
            <a:rPr lang="es-ES" dirty="0"/>
            <a:t>Raíces</a:t>
          </a:r>
        </a:p>
      </dgm:t>
    </dgm:pt>
    <dgm:pt modelId="{6A40F209-CE4E-438A-8B87-2189C15C57A3}" type="parTrans" cxnId="{A4879E1C-70BF-4D85-93D4-344BF65AC842}">
      <dgm:prSet/>
      <dgm:spPr/>
      <dgm:t>
        <a:bodyPr/>
        <a:lstStyle/>
        <a:p>
          <a:endParaRPr lang="es-ES"/>
        </a:p>
      </dgm:t>
    </dgm:pt>
    <dgm:pt modelId="{24B56BA2-21D4-474A-92AB-F4D09AA47A92}" type="sibTrans" cxnId="{A4879E1C-70BF-4D85-93D4-344BF65AC842}">
      <dgm:prSet/>
      <dgm:spPr/>
      <dgm:t>
        <a:bodyPr/>
        <a:lstStyle/>
        <a:p>
          <a:endParaRPr lang="es-ES"/>
        </a:p>
      </dgm:t>
    </dgm:pt>
    <dgm:pt modelId="{F72F2EF9-D62C-46CC-ACBC-538D53B9BA67}">
      <dgm:prSet/>
      <dgm:spPr/>
      <dgm:t>
        <a:bodyPr/>
        <a:lstStyle/>
        <a:p>
          <a:r>
            <a:rPr lang="es-ES"/>
            <a:t>Memoria</a:t>
          </a:r>
        </a:p>
      </dgm:t>
    </dgm:pt>
    <dgm:pt modelId="{64F4AFFE-C0D4-44C6-BC7B-C0C16D0B0C3E}" type="parTrans" cxnId="{7A62F924-0307-4644-BE5B-3CCBD77ED200}">
      <dgm:prSet/>
      <dgm:spPr/>
      <dgm:t>
        <a:bodyPr/>
        <a:lstStyle/>
        <a:p>
          <a:endParaRPr lang="es-ES"/>
        </a:p>
      </dgm:t>
    </dgm:pt>
    <dgm:pt modelId="{7AA8F510-71A1-4E93-AE01-CD10F70FEC33}" type="sibTrans" cxnId="{7A62F924-0307-4644-BE5B-3CCBD77ED200}">
      <dgm:prSet/>
      <dgm:spPr/>
      <dgm:t>
        <a:bodyPr/>
        <a:lstStyle/>
        <a:p>
          <a:endParaRPr lang="es-ES"/>
        </a:p>
      </dgm:t>
    </dgm:pt>
    <dgm:pt modelId="{253B6CCC-8EBC-46EE-AD25-FB09C521E0FC}">
      <dgm:prSet/>
      <dgm:spPr/>
      <dgm:t>
        <a:bodyPr/>
        <a:lstStyle/>
        <a:p>
          <a:r>
            <a:rPr lang="es-ES"/>
            <a:t>Constructores</a:t>
          </a:r>
        </a:p>
      </dgm:t>
    </dgm:pt>
    <dgm:pt modelId="{61006C01-E25F-46A2-B550-49D9EDFDC3A0}" type="parTrans" cxnId="{E0C7D0AF-E491-4A9E-BB67-9BF46661E730}">
      <dgm:prSet/>
      <dgm:spPr/>
      <dgm:t>
        <a:bodyPr/>
        <a:lstStyle/>
        <a:p>
          <a:endParaRPr lang="es-ES"/>
        </a:p>
      </dgm:t>
    </dgm:pt>
    <dgm:pt modelId="{BDC0D27B-C88C-498F-A659-B75490D04F6F}" type="sibTrans" cxnId="{E0C7D0AF-E491-4A9E-BB67-9BF46661E730}">
      <dgm:prSet/>
      <dgm:spPr/>
      <dgm:t>
        <a:bodyPr/>
        <a:lstStyle/>
        <a:p>
          <a:endParaRPr lang="es-ES"/>
        </a:p>
      </dgm:t>
    </dgm:pt>
    <dgm:pt modelId="{20DB3B79-0BF6-401D-AD44-EE6EFC432C39}" type="pres">
      <dgm:prSet presAssocID="{A3041B77-9848-4378-8801-0E33371AE9C0}" presName="diagram" presStyleCnt="0">
        <dgm:presLayoutVars>
          <dgm:chPref val="1"/>
          <dgm:dir/>
          <dgm:animOne val="branch"/>
          <dgm:animLvl val="lvl"/>
          <dgm:resizeHandles/>
        </dgm:presLayoutVars>
      </dgm:prSet>
      <dgm:spPr/>
    </dgm:pt>
    <dgm:pt modelId="{EEE16E44-E924-402D-9563-80028CC10843}" type="pres">
      <dgm:prSet presAssocID="{3CBA51CC-AA9E-44E2-85CB-C0E7EFEDF253}" presName="root" presStyleCnt="0"/>
      <dgm:spPr/>
    </dgm:pt>
    <dgm:pt modelId="{385978FE-95D7-47B7-81E5-AA3C7BD0E92A}" type="pres">
      <dgm:prSet presAssocID="{3CBA51CC-AA9E-44E2-85CB-C0E7EFEDF253}" presName="rootComposite" presStyleCnt="0"/>
      <dgm:spPr/>
    </dgm:pt>
    <dgm:pt modelId="{EEC75EC9-DBC7-4209-B21F-017350F29204}" type="pres">
      <dgm:prSet presAssocID="{3CBA51CC-AA9E-44E2-85CB-C0E7EFEDF253}" presName="rootText" presStyleLbl="node1" presStyleIdx="0" presStyleCnt="1" custScaleX="188502"/>
      <dgm:spPr/>
    </dgm:pt>
    <dgm:pt modelId="{13B1C0E7-7FA6-486D-8209-C806C2808F46}" type="pres">
      <dgm:prSet presAssocID="{3CBA51CC-AA9E-44E2-85CB-C0E7EFEDF253}" presName="rootConnector" presStyleLbl="node1" presStyleIdx="0" presStyleCnt="1"/>
      <dgm:spPr/>
    </dgm:pt>
    <dgm:pt modelId="{5974B9DF-3AEB-4E0C-AF7F-3135ABD68B0C}" type="pres">
      <dgm:prSet presAssocID="{3CBA51CC-AA9E-44E2-85CB-C0E7EFEDF253}" presName="childShape" presStyleCnt="0"/>
      <dgm:spPr/>
    </dgm:pt>
    <dgm:pt modelId="{1E9C092B-5CA0-43D9-8C6D-A982C13F3737}" type="pres">
      <dgm:prSet presAssocID="{6A40F209-CE4E-438A-8B87-2189C15C57A3}" presName="Name13" presStyleLbl="parChTrans1D2" presStyleIdx="0" presStyleCnt="3"/>
      <dgm:spPr/>
    </dgm:pt>
    <dgm:pt modelId="{E24E7BB6-78E1-4F97-A674-215F479FFEFE}" type="pres">
      <dgm:prSet presAssocID="{6665D0E0-CC19-4D59-804C-3E877D5814C8}" presName="childText" presStyleLbl="bgAcc1" presStyleIdx="0" presStyleCnt="3">
        <dgm:presLayoutVars>
          <dgm:bulletEnabled val="1"/>
        </dgm:presLayoutVars>
      </dgm:prSet>
      <dgm:spPr/>
    </dgm:pt>
    <dgm:pt modelId="{0273787A-E77E-4850-9533-5E241203E38B}" type="pres">
      <dgm:prSet presAssocID="{64F4AFFE-C0D4-44C6-BC7B-C0C16D0B0C3E}" presName="Name13" presStyleLbl="parChTrans1D2" presStyleIdx="1" presStyleCnt="3"/>
      <dgm:spPr/>
    </dgm:pt>
    <dgm:pt modelId="{E83446CC-3573-4485-BDDD-EF1F409BF2C0}" type="pres">
      <dgm:prSet presAssocID="{F72F2EF9-D62C-46CC-ACBC-538D53B9BA67}" presName="childText" presStyleLbl="bgAcc1" presStyleIdx="1" presStyleCnt="3">
        <dgm:presLayoutVars>
          <dgm:bulletEnabled val="1"/>
        </dgm:presLayoutVars>
      </dgm:prSet>
      <dgm:spPr/>
    </dgm:pt>
    <dgm:pt modelId="{2C0CF34A-424F-40C0-ACFE-D06DCC14A834}" type="pres">
      <dgm:prSet presAssocID="{61006C01-E25F-46A2-B550-49D9EDFDC3A0}" presName="Name13" presStyleLbl="parChTrans1D2" presStyleIdx="2" presStyleCnt="3"/>
      <dgm:spPr/>
    </dgm:pt>
    <dgm:pt modelId="{81029DED-45AB-4F7D-AF99-7BA8E55D5A88}" type="pres">
      <dgm:prSet presAssocID="{253B6CCC-8EBC-46EE-AD25-FB09C521E0FC}" presName="childText" presStyleLbl="bgAcc1" presStyleIdx="2" presStyleCnt="3">
        <dgm:presLayoutVars>
          <dgm:bulletEnabled val="1"/>
        </dgm:presLayoutVars>
      </dgm:prSet>
      <dgm:spPr/>
    </dgm:pt>
  </dgm:ptLst>
  <dgm:cxnLst>
    <dgm:cxn modelId="{CFC4721C-DB7B-43D8-84D1-256EEFC078AE}" srcId="{A3041B77-9848-4378-8801-0E33371AE9C0}" destId="{3CBA51CC-AA9E-44E2-85CB-C0E7EFEDF253}" srcOrd="0" destOrd="0" parTransId="{E82539A0-3F6B-432C-893E-F437F7E9DE6B}" sibTransId="{36830A21-CDEB-43CC-9060-2842A8887E5E}"/>
    <dgm:cxn modelId="{A4879E1C-70BF-4D85-93D4-344BF65AC842}" srcId="{3CBA51CC-AA9E-44E2-85CB-C0E7EFEDF253}" destId="{6665D0E0-CC19-4D59-804C-3E877D5814C8}" srcOrd="0" destOrd="0" parTransId="{6A40F209-CE4E-438A-8B87-2189C15C57A3}" sibTransId="{24B56BA2-21D4-474A-92AB-F4D09AA47A92}"/>
    <dgm:cxn modelId="{7A62F924-0307-4644-BE5B-3CCBD77ED200}" srcId="{3CBA51CC-AA9E-44E2-85CB-C0E7EFEDF253}" destId="{F72F2EF9-D62C-46CC-ACBC-538D53B9BA67}" srcOrd="1" destOrd="0" parTransId="{64F4AFFE-C0D4-44C6-BC7B-C0C16D0B0C3E}" sibTransId="{7AA8F510-71A1-4E93-AE01-CD10F70FEC33}"/>
    <dgm:cxn modelId="{EFE95928-51F8-4198-80C1-B7664181ABAD}" type="presOf" srcId="{F72F2EF9-D62C-46CC-ACBC-538D53B9BA67}" destId="{E83446CC-3573-4485-BDDD-EF1F409BF2C0}" srcOrd="0" destOrd="0" presId="urn:microsoft.com/office/officeart/2005/8/layout/hierarchy3"/>
    <dgm:cxn modelId="{98247940-C595-4A6C-8159-32C2C907C333}" type="presOf" srcId="{253B6CCC-8EBC-46EE-AD25-FB09C521E0FC}" destId="{81029DED-45AB-4F7D-AF99-7BA8E55D5A88}" srcOrd="0" destOrd="0" presId="urn:microsoft.com/office/officeart/2005/8/layout/hierarchy3"/>
    <dgm:cxn modelId="{90C6815C-91C6-49E1-B024-038A1E76FC88}" type="presOf" srcId="{6A40F209-CE4E-438A-8B87-2189C15C57A3}" destId="{1E9C092B-5CA0-43D9-8C6D-A982C13F3737}" srcOrd="0" destOrd="0" presId="urn:microsoft.com/office/officeart/2005/8/layout/hierarchy3"/>
    <dgm:cxn modelId="{49CEDC5F-7D78-4DFC-88C5-81BBF5DEA46B}" type="presOf" srcId="{A3041B77-9848-4378-8801-0E33371AE9C0}" destId="{20DB3B79-0BF6-401D-AD44-EE6EFC432C39}" srcOrd="0" destOrd="0" presId="urn:microsoft.com/office/officeart/2005/8/layout/hierarchy3"/>
    <dgm:cxn modelId="{1EC3A767-AF8F-4816-9A27-5282E6EE5601}" type="presOf" srcId="{6665D0E0-CC19-4D59-804C-3E877D5814C8}" destId="{E24E7BB6-78E1-4F97-A674-215F479FFEFE}" srcOrd="0" destOrd="0" presId="urn:microsoft.com/office/officeart/2005/8/layout/hierarchy3"/>
    <dgm:cxn modelId="{36E0DA50-D819-44CC-BCBF-6ACA33046F80}" type="presOf" srcId="{3CBA51CC-AA9E-44E2-85CB-C0E7EFEDF253}" destId="{13B1C0E7-7FA6-486D-8209-C806C2808F46}" srcOrd="1" destOrd="0" presId="urn:microsoft.com/office/officeart/2005/8/layout/hierarchy3"/>
    <dgm:cxn modelId="{1D318786-0541-43C0-8B72-97D71DE7C7F9}" type="presOf" srcId="{3CBA51CC-AA9E-44E2-85CB-C0E7EFEDF253}" destId="{EEC75EC9-DBC7-4209-B21F-017350F29204}" srcOrd="0" destOrd="0" presId="urn:microsoft.com/office/officeart/2005/8/layout/hierarchy3"/>
    <dgm:cxn modelId="{E0C7D0AF-E491-4A9E-BB67-9BF46661E730}" srcId="{3CBA51CC-AA9E-44E2-85CB-C0E7EFEDF253}" destId="{253B6CCC-8EBC-46EE-AD25-FB09C521E0FC}" srcOrd="2" destOrd="0" parTransId="{61006C01-E25F-46A2-B550-49D9EDFDC3A0}" sibTransId="{BDC0D27B-C88C-498F-A659-B75490D04F6F}"/>
    <dgm:cxn modelId="{93A7D6BE-D009-4CE6-AA04-912320977C63}" type="presOf" srcId="{61006C01-E25F-46A2-B550-49D9EDFDC3A0}" destId="{2C0CF34A-424F-40C0-ACFE-D06DCC14A834}" srcOrd="0" destOrd="0" presId="urn:microsoft.com/office/officeart/2005/8/layout/hierarchy3"/>
    <dgm:cxn modelId="{02F633C7-A9CB-42EB-8B32-E10A81CC491E}" type="presOf" srcId="{64F4AFFE-C0D4-44C6-BC7B-C0C16D0B0C3E}" destId="{0273787A-E77E-4850-9533-5E241203E38B}" srcOrd="0" destOrd="0" presId="urn:microsoft.com/office/officeart/2005/8/layout/hierarchy3"/>
    <dgm:cxn modelId="{1296D676-73A3-41C2-B669-436B0170EBC5}" type="presParOf" srcId="{20DB3B79-0BF6-401D-AD44-EE6EFC432C39}" destId="{EEE16E44-E924-402D-9563-80028CC10843}" srcOrd="0" destOrd="0" presId="urn:microsoft.com/office/officeart/2005/8/layout/hierarchy3"/>
    <dgm:cxn modelId="{CD83001E-BE52-414A-B139-B676B310D8A8}" type="presParOf" srcId="{EEE16E44-E924-402D-9563-80028CC10843}" destId="{385978FE-95D7-47B7-81E5-AA3C7BD0E92A}" srcOrd="0" destOrd="0" presId="urn:microsoft.com/office/officeart/2005/8/layout/hierarchy3"/>
    <dgm:cxn modelId="{ACB1F3EE-7BC0-4921-ACF0-8327DF44E7C4}" type="presParOf" srcId="{385978FE-95D7-47B7-81E5-AA3C7BD0E92A}" destId="{EEC75EC9-DBC7-4209-B21F-017350F29204}" srcOrd="0" destOrd="0" presId="urn:microsoft.com/office/officeart/2005/8/layout/hierarchy3"/>
    <dgm:cxn modelId="{EF266532-FCE8-4548-9863-1C72936A8266}" type="presParOf" srcId="{385978FE-95D7-47B7-81E5-AA3C7BD0E92A}" destId="{13B1C0E7-7FA6-486D-8209-C806C2808F46}" srcOrd="1" destOrd="0" presId="urn:microsoft.com/office/officeart/2005/8/layout/hierarchy3"/>
    <dgm:cxn modelId="{AC49AAA8-2708-4071-8006-CC47E83DB321}" type="presParOf" srcId="{EEE16E44-E924-402D-9563-80028CC10843}" destId="{5974B9DF-3AEB-4E0C-AF7F-3135ABD68B0C}" srcOrd="1" destOrd="0" presId="urn:microsoft.com/office/officeart/2005/8/layout/hierarchy3"/>
    <dgm:cxn modelId="{FF39ACF5-8D20-4682-89D8-E72B79A0340B}" type="presParOf" srcId="{5974B9DF-3AEB-4E0C-AF7F-3135ABD68B0C}" destId="{1E9C092B-5CA0-43D9-8C6D-A982C13F3737}" srcOrd="0" destOrd="0" presId="urn:microsoft.com/office/officeart/2005/8/layout/hierarchy3"/>
    <dgm:cxn modelId="{5DF151DA-7EDC-4BC6-94B4-F1B9A9317CC6}" type="presParOf" srcId="{5974B9DF-3AEB-4E0C-AF7F-3135ABD68B0C}" destId="{E24E7BB6-78E1-4F97-A674-215F479FFEFE}" srcOrd="1" destOrd="0" presId="urn:microsoft.com/office/officeart/2005/8/layout/hierarchy3"/>
    <dgm:cxn modelId="{7804B467-99EF-4281-B6AF-F894962141CB}" type="presParOf" srcId="{5974B9DF-3AEB-4E0C-AF7F-3135ABD68B0C}" destId="{0273787A-E77E-4850-9533-5E241203E38B}" srcOrd="2" destOrd="0" presId="urn:microsoft.com/office/officeart/2005/8/layout/hierarchy3"/>
    <dgm:cxn modelId="{403BA759-2CD3-4672-B5DF-94E78A3DF8A7}" type="presParOf" srcId="{5974B9DF-3AEB-4E0C-AF7F-3135ABD68B0C}" destId="{E83446CC-3573-4485-BDDD-EF1F409BF2C0}" srcOrd="3" destOrd="0" presId="urn:microsoft.com/office/officeart/2005/8/layout/hierarchy3"/>
    <dgm:cxn modelId="{14EE6467-5364-4842-86D4-30D2A438AC0B}" type="presParOf" srcId="{5974B9DF-3AEB-4E0C-AF7F-3135ABD68B0C}" destId="{2C0CF34A-424F-40C0-ACFE-D06DCC14A834}" srcOrd="4" destOrd="0" presId="urn:microsoft.com/office/officeart/2005/8/layout/hierarchy3"/>
    <dgm:cxn modelId="{63890159-7864-438A-9EC5-051553E82172}" type="presParOf" srcId="{5974B9DF-3AEB-4E0C-AF7F-3135ABD68B0C}" destId="{81029DED-45AB-4F7D-AF99-7BA8E55D5A88}"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F4C40-933E-4D11-BC1A-18B36552C9F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4EC3E590-B405-4812-A3B4-FC8E668AB8D3}">
      <dgm:prSet/>
      <dgm:spPr/>
      <dgm:t>
        <a:bodyPr/>
        <a:lstStyle/>
        <a:p>
          <a:r>
            <a:rPr lang="es-ES" dirty="0"/>
            <a:t>Leyes: función pedagógica</a:t>
          </a:r>
        </a:p>
      </dgm:t>
    </dgm:pt>
    <dgm:pt modelId="{FF43D80F-E445-411F-AD22-32F4AC14D427}" type="parTrans" cxnId="{ECB3FF93-8E0E-4C52-9419-308E3C76AD2A}">
      <dgm:prSet/>
      <dgm:spPr/>
      <dgm:t>
        <a:bodyPr/>
        <a:lstStyle/>
        <a:p>
          <a:endParaRPr lang="es-ES"/>
        </a:p>
      </dgm:t>
    </dgm:pt>
    <dgm:pt modelId="{8B13555D-BBDC-402E-8756-29DDC241E066}" type="sibTrans" cxnId="{ECB3FF93-8E0E-4C52-9419-308E3C76AD2A}">
      <dgm:prSet/>
      <dgm:spPr/>
      <dgm:t>
        <a:bodyPr/>
        <a:lstStyle/>
        <a:p>
          <a:endParaRPr lang="es-ES"/>
        </a:p>
      </dgm:t>
    </dgm:pt>
    <dgm:pt modelId="{0E65C70E-6E9C-415C-B564-670E9790E6CA}">
      <dgm:prSet/>
      <dgm:spPr/>
      <dgm:t>
        <a:bodyPr/>
        <a:lstStyle/>
        <a:p>
          <a:r>
            <a:rPr lang="es-ES"/>
            <a:t>Malas</a:t>
          </a:r>
        </a:p>
      </dgm:t>
    </dgm:pt>
    <dgm:pt modelId="{7DCD0F87-5918-4E3E-AAD6-B80E967B1D06}" type="parTrans" cxnId="{0D96B3E8-4563-4ED2-9139-B02562402035}">
      <dgm:prSet/>
      <dgm:spPr/>
      <dgm:t>
        <a:bodyPr/>
        <a:lstStyle/>
        <a:p>
          <a:endParaRPr lang="es-ES"/>
        </a:p>
      </dgm:t>
    </dgm:pt>
    <dgm:pt modelId="{6979D948-A8D0-4663-90B3-CFD860F00968}" type="sibTrans" cxnId="{0D96B3E8-4563-4ED2-9139-B02562402035}">
      <dgm:prSet/>
      <dgm:spPr/>
      <dgm:t>
        <a:bodyPr/>
        <a:lstStyle/>
        <a:p>
          <a:endParaRPr lang="es-ES"/>
        </a:p>
      </dgm:t>
    </dgm:pt>
    <dgm:pt modelId="{3A98C944-2859-4F04-9249-181C1C2AAE64}">
      <dgm:prSet/>
      <dgm:spPr/>
      <dgm:t>
        <a:bodyPr/>
        <a:lstStyle/>
        <a:p>
          <a:r>
            <a:rPr lang="es-ES"/>
            <a:t>Opinables</a:t>
          </a:r>
        </a:p>
      </dgm:t>
    </dgm:pt>
    <dgm:pt modelId="{1FD9B44E-35D8-416E-BD47-C52244A5A0D7}" type="parTrans" cxnId="{C97505A0-0861-4E62-98F5-D7796B025448}">
      <dgm:prSet/>
      <dgm:spPr/>
      <dgm:t>
        <a:bodyPr/>
        <a:lstStyle/>
        <a:p>
          <a:endParaRPr lang="es-ES"/>
        </a:p>
      </dgm:t>
    </dgm:pt>
    <dgm:pt modelId="{134D8E97-8696-4254-B7AA-F468ECD1F31F}" type="sibTrans" cxnId="{C97505A0-0861-4E62-98F5-D7796B025448}">
      <dgm:prSet/>
      <dgm:spPr/>
      <dgm:t>
        <a:bodyPr/>
        <a:lstStyle/>
        <a:p>
          <a:endParaRPr lang="es-ES"/>
        </a:p>
      </dgm:t>
    </dgm:pt>
    <dgm:pt modelId="{D17E752A-97B0-42B6-90E8-B49D0357678C}">
      <dgm:prSet/>
      <dgm:spPr/>
      <dgm:t>
        <a:bodyPr/>
        <a:lstStyle/>
        <a:p>
          <a:r>
            <a:rPr lang="es-ES"/>
            <a:t>Buenas</a:t>
          </a:r>
        </a:p>
      </dgm:t>
    </dgm:pt>
    <dgm:pt modelId="{E86857FF-94D9-41ED-BDD4-7B3F0889B578}" type="parTrans" cxnId="{97A01F39-DA85-410E-832E-4FB98799DCB5}">
      <dgm:prSet/>
      <dgm:spPr/>
      <dgm:t>
        <a:bodyPr/>
        <a:lstStyle/>
        <a:p>
          <a:endParaRPr lang="es-ES"/>
        </a:p>
      </dgm:t>
    </dgm:pt>
    <dgm:pt modelId="{19AA4437-CC9D-4368-9839-D9B89C6094B7}" type="sibTrans" cxnId="{97A01F39-DA85-410E-832E-4FB98799DCB5}">
      <dgm:prSet/>
      <dgm:spPr/>
      <dgm:t>
        <a:bodyPr/>
        <a:lstStyle/>
        <a:p>
          <a:endParaRPr lang="es-ES"/>
        </a:p>
      </dgm:t>
    </dgm:pt>
    <dgm:pt modelId="{22A196C8-0032-49AB-B3E2-4A49C6F32A82}" type="pres">
      <dgm:prSet presAssocID="{7A9F4C40-933E-4D11-BC1A-18B36552C9F3}" presName="diagram" presStyleCnt="0">
        <dgm:presLayoutVars>
          <dgm:chPref val="1"/>
          <dgm:dir/>
          <dgm:animOne val="branch"/>
          <dgm:animLvl val="lvl"/>
          <dgm:resizeHandles/>
        </dgm:presLayoutVars>
      </dgm:prSet>
      <dgm:spPr/>
    </dgm:pt>
    <dgm:pt modelId="{584CBE6B-208B-4202-AA83-7CA5137CE41D}" type="pres">
      <dgm:prSet presAssocID="{4EC3E590-B405-4812-A3B4-FC8E668AB8D3}" presName="root" presStyleCnt="0"/>
      <dgm:spPr/>
    </dgm:pt>
    <dgm:pt modelId="{5B335DE5-F769-471C-91EC-2282E293F135}" type="pres">
      <dgm:prSet presAssocID="{4EC3E590-B405-4812-A3B4-FC8E668AB8D3}" presName="rootComposite" presStyleCnt="0"/>
      <dgm:spPr/>
    </dgm:pt>
    <dgm:pt modelId="{B4E19521-57D3-4ED1-B625-C6299D00CCB3}" type="pres">
      <dgm:prSet presAssocID="{4EC3E590-B405-4812-A3B4-FC8E668AB8D3}" presName="rootText" presStyleLbl="node1" presStyleIdx="0" presStyleCnt="1" custScaleX="285193"/>
      <dgm:spPr/>
    </dgm:pt>
    <dgm:pt modelId="{BAEC0C98-A5B4-4CC9-B101-52EF0027D2AE}" type="pres">
      <dgm:prSet presAssocID="{4EC3E590-B405-4812-A3B4-FC8E668AB8D3}" presName="rootConnector" presStyleLbl="node1" presStyleIdx="0" presStyleCnt="1"/>
      <dgm:spPr/>
    </dgm:pt>
    <dgm:pt modelId="{8FA7467A-2982-440E-AC70-D229F0A63B94}" type="pres">
      <dgm:prSet presAssocID="{4EC3E590-B405-4812-A3B4-FC8E668AB8D3}" presName="childShape" presStyleCnt="0"/>
      <dgm:spPr/>
    </dgm:pt>
    <dgm:pt modelId="{946CE63B-F468-42DC-B1F7-A6637AD8556E}" type="pres">
      <dgm:prSet presAssocID="{7DCD0F87-5918-4E3E-AAD6-B80E967B1D06}" presName="Name13" presStyleLbl="parChTrans1D2" presStyleIdx="0" presStyleCnt="3"/>
      <dgm:spPr/>
    </dgm:pt>
    <dgm:pt modelId="{1F48A628-7A06-4354-A815-015A11CB47BC}" type="pres">
      <dgm:prSet presAssocID="{0E65C70E-6E9C-415C-B564-670E9790E6CA}" presName="childText" presStyleLbl="bgAcc1" presStyleIdx="0" presStyleCnt="3">
        <dgm:presLayoutVars>
          <dgm:bulletEnabled val="1"/>
        </dgm:presLayoutVars>
      </dgm:prSet>
      <dgm:spPr/>
    </dgm:pt>
    <dgm:pt modelId="{A2B9D973-9482-4899-B156-1BB7FD6FE434}" type="pres">
      <dgm:prSet presAssocID="{1FD9B44E-35D8-416E-BD47-C52244A5A0D7}" presName="Name13" presStyleLbl="parChTrans1D2" presStyleIdx="1" presStyleCnt="3"/>
      <dgm:spPr/>
    </dgm:pt>
    <dgm:pt modelId="{026D7B41-3963-4D5D-B9E4-18D267DFFA97}" type="pres">
      <dgm:prSet presAssocID="{3A98C944-2859-4F04-9249-181C1C2AAE64}" presName="childText" presStyleLbl="bgAcc1" presStyleIdx="1" presStyleCnt="3">
        <dgm:presLayoutVars>
          <dgm:bulletEnabled val="1"/>
        </dgm:presLayoutVars>
      </dgm:prSet>
      <dgm:spPr/>
    </dgm:pt>
    <dgm:pt modelId="{1666E7EA-97CF-4F77-81AE-DD5F6BF60D3B}" type="pres">
      <dgm:prSet presAssocID="{E86857FF-94D9-41ED-BDD4-7B3F0889B578}" presName="Name13" presStyleLbl="parChTrans1D2" presStyleIdx="2" presStyleCnt="3"/>
      <dgm:spPr/>
    </dgm:pt>
    <dgm:pt modelId="{F9BF455C-1565-40EC-8A97-547E52669C73}" type="pres">
      <dgm:prSet presAssocID="{D17E752A-97B0-42B6-90E8-B49D0357678C}" presName="childText" presStyleLbl="bgAcc1" presStyleIdx="2" presStyleCnt="3">
        <dgm:presLayoutVars>
          <dgm:bulletEnabled val="1"/>
        </dgm:presLayoutVars>
      </dgm:prSet>
      <dgm:spPr/>
    </dgm:pt>
  </dgm:ptLst>
  <dgm:cxnLst>
    <dgm:cxn modelId="{A638B409-F1AE-4CAD-8E90-C715348203C4}" type="presOf" srcId="{3A98C944-2859-4F04-9249-181C1C2AAE64}" destId="{026D7B41-3963-4D5D-B9E4-18D267DFFA97}" srcOrd="0" destOrd="0" presId="urn:microsoft.com/office/officeart/2005/8/layout/hierarchy3"/>
    <dgm:cxn modelId="{9EE01620-5A06-4155-8D09-5A4F8C5CE051}" type="presOf" srcId="{7A9F4C40-933E-4D11-BC1A-18B36552C9F3}" destId="{22A196C8-0032-49AB-B3E2-4A49C6F32A82}" srcOrd="0" destOrd="0" presId="urn:microsoft.com/office/officeart/2005/8/layout/hierarchy3"/>
    <dgm:cxn modelId="{1D010B30-5F31-42FD-849A-5660F5399A5B}" type="presOf" srcId="{7DCD0F87-5918-4E3E-AAD6-B80E967B1D06}" destId="{946CE63B-F468-42DC-B1F7-A6637AD8556E}" srcOrd="0" destOrd="0" presId="urn:microsoft.com/office/officeart/2005/8/layout/hierarchy3"/>
    <dgm:cxn modelId="{97A01F39-DA85-410E-832E-4FB98799DCB5}" srcId="{4EC3E590-B405-4812-A3B4-FC8E668AB8D3}" destId="{D17E752A-97B0-42B6-90E8-B49D0357678C}" srcOrd="2" destOrd="0" parTransId="{E86857FF-94D9-41ED-BDD4-7B3F0889B578}" sibTransId="{19AA4437-CC9D-4368-9839-D9B89C6094B7}"/>
    <dgm:cxn modelId="{75164043-C132-425E-AF11-0EF5CCB992F7}" type="presOf" srcId="{1FD9B44E-35D8-416E-BD47-C52244A5A0D7}" destId="{A2B9D973-9482-4899-B156-1BB7FD6FE434}" srcOrd="0" destOrd="0" presId="urn:microsoft.com/office/officeart/2005/8/layout/hierarchy3"/>
    <dgm:cxn modelId="{CA88DC6B-F9E3-4ADC-BB2E-0541223FBDF7}" type="presOf" srcId="{4EC3E590-B405-4812-A3B4-FC8E668AB8D3}" destId="{BAEC0C98-A5B4-4CC9-B101-52EF0027D2AE}" srcOrd="1" destOrd="0" presId="urn:microsoft.com/office/officeart/2005/8/layout/hierarchy3"/>
    <dgm:cxn modelId="{2952B488-3AB2-49F0-A4EF-7C17A6D817DF}" type="presOf" srcId="{0E65C70E-6E9C-415C-B564-670E9790E6CA}" destId="{1F48A628-7A06-4354-A815-015A11CB47BC}" srcOrd="0" destOrd="0" presId="urn:microsoft.com/office/officeart/2005/8/layout/hierarchy3"/>
    <dgm:cxn modelId="{88E7FC8E-8755-4F28-881D-9286D7667B8E}" type="presOf" srcId="{E86857FF-94D9-41ED-BDD4-7B3F0889B578}" destId="{1666E7EA-97CF-4F77-81AE-DD5F6BF60D3B}" srcOrd="0" destOrd="0" presId="urn:microsoft.com/office/officeart/2005/8/layout/hierarchy3"/>
    <dgm:cxn modelId="{ECB3FF93-8E0E-4C52-9419-308E3C76AD2A}" srcId="{7A9F4C40-933E-4D11-BC1A-18B36552C9F3}" destId="{4EC3E590-B405-4812-A3B4-FC8E668AB8D3}" srcOrd="0" destOrd="0" parTransId="{FF43D80F-E445-411F-AD22-32F4AC14D427}" sibTransId="{8B13555D-BBDC-402E-8756-29DDC241E066}"/>
    <dgm:cxn modelId="{559BBF99-DFF8-4AF5-AABC-C4799599F46A}" type="presOf" srcId="{4EC3E590-B405-4812-A3B4-FC8E668AB8D3}" destId="{B4E19521-57D3-4ED1-B625-C6299D00CCB3}" srcOrd="0" destOrd="0" presId="urn:microsoft.com/office/officeart/2005/8/layout/hierarchy3"/>
    <dgm:cxn modelId="{C97505A0-0861-4E62-98F5-D7796B025448}" srcId="{4EC3E590-B405-4812-A3B4-FC8E668AB8D3}" destId="{3A98C944-2859-4F04-9249-181C1C2AAE64}" srcOrd="1" destOrd="0" parTransId="{1FD9B44E-35D8-416E-BD47-C52244A5A0D7}" sibTransId="{134D8E97-8696-4254-B7AA-F468ECD1F31F}"/>
    <dgm:cxn modelId="{57708CC6-282A-45C3-BFDE-CD1A35CBAF8A}" type="presOf" srcId="{D17E752A-97B0-42B6-90E8-B49D0357678C}" destId="{F9BF455C-1565-40EC-8A97-547E52669C73}" srcOrd="0" destOrd="0" presId="urn:microsoft.com/office/officeart/2005/8/layout/hierarchy3"/>
    <dgm:cxn modelId="{0D96B3E8-4563-4ED2-9139-B02562402035}" srcId="{4EC3E590-B405-4812-A3B4-FC8E668AB8D3}" destId="{0E65C70E-6E9C-415C-B564-670E9790E6CA}" srcOrd="0" destOrd="0" parTransId="{7DCD0F87-5918-4E3E-AAD6-B80E967B1D06}" sibTransId="{6979D948-A8D0-4663-90B3-CFD860F00968}"/>
    <dgm:cxn modelId="{EF737C67-8B11-43ED-A743-B7440BCE0D71}" type="presParOf" srcId="{22A196C8-0032-49AB-B3E2-4A49C6F32A82}" destId="{584CBE6B-208B-4202-AA83-7CA5137CE41D}" srcOrd="0" destOrd="0" presId="urn:microsoft.com/office/officeart/2005/8/layout/hierarchy3"/>
    <dgm:cxn modelId="{6EF89F2B-C588-44C0-B8F5-E914CB303100}" type="presParOf" srcId="{584CBE6B-208B-4202-AA83-7CA5137CE41D}" destId="{5B335DE5-F769-471C-91EC-2282E293F135}" srcOrd="0" destOrd="0" presId="urn:microsoft.com/office/officeart/2005/8/layout/hierarchy3"/>
    <dgm:cxn modelId="{71C9B276-93BE-41DE-A409-A369C8B6B879}" type="presParOf" srcId="{5B335DE5-F769-471C-91EC-2282E293F135}" destId="{B4E19521-57D3-4ED1-B625-C6299D00CCB3}" srcOrd="0" destOrd="0" presId="urn:microsoft.com/office/officeart/2005/8/layout/hierarchy3"/>
    <dgm:cxn modelId="{F2A2D712-F3D4-420C-8A89-61E5A9966158}" type="presParOf" srcId="{5B335DE5-F769-471C-91EC-2282E293F135}" destId="{BAEC0C98-A5B4-4CC9-B101-52EF0027D2AE}" srcOrd="1" destOrd="0" presId="urn:microsoft.com/office/officeart/2005/8/layout/hierarchy3"/>
    <dgm:cxn modelId="{0557EA2D-EC46-4F1C-95BE-73B9BEEEAF3C}" type="presParOf" srcId="{584CBE6B-208B-4202-AA83-7CA5137CE41D}" destId="{8FA7467A-2982-440E-AC70-D229F0A63B94}" srcOrd="1" destOrd="0" presId="urn:microsoft.com/office/officeart/2005/8/layout/hierarchy3"/>
    <dgm:cxn modelId="{1BC7C205-6023-4EEC-8E21-EBC805B25D60}" type="presParOf" srcId="{8FA7467A-2982-440E-AC70-D229F0A63B94}" destId="{946CE63B-F468-42DC-B1F7-A6637AD8556E}" srcOrd="0" destOrd="0" presId="urn:microsoft.com/office/officeart/2005/8/layout/hierarchy3"/>
    <dgm:cxn modelId="{18EDFE89-8627-4DAB-9DAF-3BC40CB22F85}" type="presParOf" srcId="{8FA7467A-2982-440E-AC70-D229F0A63B94}" destId="{1F48A628-7A06-4354-A815-015A11CB47BC}" srcOrd="1" destOrd="0" presId="urn:microsoft.com/office/officeart/2005/8/layout/hierarchy3"/>
    <dgm:cxn modelId="{CE009EC1-71CB-43AC-8D91-70BAD4F12728}" type="presParOf" srcId="{8FA7467A-2982-440E-AC70-D229F0A63B94}" destId="{A2B9D973-9482-4899-B156-1BB7FD6FE434}" srcOrd="2" destOrd="0" presId="urn:microsoft.com/office/officeart/2005/8/layout/hierarchy3"/>
    <dgm:cxn modelId="{99E9F863-BDC4-49AB-AD01-C52C25D1AF33}" type="presParOf" srcId="{8FA7467A-2982-440E-AC70-D229F0A63B94}" destId="{026D7B41-3963-4D5D-B9E4-18D267DFFA97}" srcOrd="3" destOrd="0" presId="urn:microsoft.com/office/officeart/2005/8/layout/hierarchy3"/>
    <dgm:cxn modelId="{73CB8983-DED2-4ABD-BDC6-9D5FD07129ED}" type="presParOf" srcId="{8FA7467A-2982-440E-AC70-D229F0A63B94}" destId="{1666E7EA-97CF-4F77-81AE-DD5F6BF60D3B}" srcOrd="4" destOrd="0" presId="urn:microsoft.com/office/officeart/2005/8/layout/hierarchy3"/>
    <dgm:cxn modelId="{1F9D9130-A714-4577-8DDB-48BD3EDDDBC4}" type="presParOf" srcId="{8FA7467A-2982-440E-AC70-D229F0A63B94}" destId="{F9BF455C-1565-40EC-8A97-547E52669C7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6BCE00-3544-4E35-89DB-4AA05611BC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D0CDDB94-9596-41F8-9C7D-BF7926A200E1}">
      <dgm:prSet/>
      <dgm:spPr/>
      <dgm:t>
        <a:bodyPr/>
        <a:lstStyle/>
        <a:p>
          <a:r>
            <a:rPr lang="es-ES" dirty="0"/>
            <a:t>Conciencia: activación</a:t>
          </a:r>
        </a:p>
      </dgm:t>
    </dgm:pt>
    <dgm:pt modelId="{C3EAED97-3C2A-4418-87AB-CC92F6CEED78}" type="parTrans" cxnId="{85B5C1F5-ABC1-48B3-AA21-DBDA35B0902F}">
      <dgm:prSet/>
      <dgm:spPr/>
      <dgm:t>
        <a:bodyPr/>
        <a:lstStyle/>
        <a:p>
          <a:endParaRPr lang="es-ES"/>
        </a:p>
      </dgm:t>
    </dgm:pt>
    <dgm:pt modelId="{48F30D77-2F88-4588-BB7A-865D942DB2F5}" type="sibTrans" cxnId="{85B5C1F5-ABC1-48B3-AA21-DBDA35B0902F}">
      <dgm:prSet/>
      <dgm:spPr/>
      <dgm:t>
        <a:bodyPr/>
        <a:lstStyle/>
        <a:p>
          <a:endParaRPr lang="es-ES"/>
        </a:p>
      </dgm:t>
    </dgm:pt>
    <dgm:pt modelId="{41F65096-1B6E-4E36-9A33-759A8A03EBAC}" type="pres">
      <dgm:prSet presAssocID="{876BCE00-3544-4E35-89DB-4AA05611BC13}" presName="linear" presStyleCnt="0">
        <dgm:presLayoutVars>
          <dgm:animLvl val="lvl"/>
          <dgm:resizeHandles val="exact"/>
        </dgm:presLayoutVars>
      </dgm:prSet>
      <dgm:spPr/>
    </dgm:pt>
    <dgm:pt modelId="{6AFACD4D-B39F-4956-B8EE-446962D1EF44}" type="pres">
      <dgm:prSet presAssocID="{D0CDDB94-9596-41F8-9C7D-BF7926A200E1}" presName="parentText" presStyleLbl="node1" presStyleIdx="0" presStyleCnt="1" custScaleX="66777" custScaleY="65319">
        <dgm:presLayoutVars>
          <dgm:chMax val="0"/>
          <dgm:bulletEnabled val="1"/>
        </dgm:presLayoutVars>
      </dgm:prSet>
      <dgm:spPr/>
    </dgm:pt>
  </dgm:ptLst>
  <dgm:cxnLst>
    <dgm:cxn modelId="{077CBEB2-EB74-4036-8E8E-E917FB6BB461}" type="presOf" srcId="{D0CDDB94-9596-41F8-9C7D-BF7926A200E1}" destId="{6AFACD4D-B39F-4956-B8EE-446962D1EF44}" srcOrd="0" destOrd="0" presId="urn:microsoft.com/office/officeart/2005/8/layout/vList2"/>
    <dgm:cxn modelId="{85B5C1F5-ABC1-48B3-AA21-DBDA35B0902F}" srcId="{876BCE00-3544-4E35-89DB-4AA05611BC13}" destId="{D0CDDB94-9596-41F8-9C7D-BF7926A200E1}" srcOrd="0" destOrd="0" parTransId="{C3EAED97-3C2A-4418-87AB-CC92F6CEED78}" sibTransId="{48F30D77-2F88-4588-BB7A-865D942DB2F5}"/>
    <dgm:cxn modelId="{52A6D5F8-901D-445F-B70A-EF7CC3BF8D52}" type="presOf" srcId="{876BCE00-3544-4E35-89DB-4AA05611BC13}" destId="{41F65096-1B6E-4E36-9A33-759A8A03EBAC}" srcOrd="0" destOrd="0" presId="urn:microsoft.com/office/officeart/2005/8/layout/vList2"/>
    <dgm:cxn modelId="{E36C4362-05A0-4721-BBD6-E89842797686}" type="presParOf" srcId="{41F65096-1B6E-4E36-9A33-759A8A03EBAC}" destId="{6AFACD4D-B39F-4956-B8EE-446962D1EF4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59BD2-76AE-4E6D-9636-37DF41D5C19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ES"/>
        </a:p>
      </dgm:t>
    </dgm:pt>
    <dgm:pt modelId="{62434FD9-6D11-4D2B-939F-2462D768774D}">
      <dgm:prSet/>
      <dgm:spPr/>
      <dgm:t>
        <a:bodyPr/>
        <a:lstStyle/>
        <a:p>
          <a:pPr algn="just"/>
          <a:r>
            <a:rPr lang="es-ES" dirty="0"/>
            <a:t>Fe:                                                  2 tipos de verdades enseñadas</a:t>
          </a:r>
        </a:p>
      </dgm:t>
    </dgm:pt>
    <dgm:pt modelId="{B69CD2A2-3C9E-4EBC-8F4E-ADC2CD8026CA}" type="parTrans" cxnId="{7DE9EF93-C348-47D4-9F95-396083AFE13C}">
      <dgm:prSet/>
      <dgm:spPr/>
      <dgm:t>
        <a:bodyPr/>
        <a:lstStyle/>
        <a:p>
          <a:endParaRPr lang="es-ES"/>
        </a:p>
      </dgm:t>
    </dgm:pt>
    <dgm:pt modelId="{2E9A27A8-8504-4A29-B0B5-23398939B183}" type="sibTrans" cxnId="{7DE9EF93-C348-47D4-9F95-396083AFE13C}">
      <dgm:prSet/>
      <dgm:spPr/>
      <dgm:t>
        <a:bodyPr/>
        <a:lstStyle/>
        <a:p>
          <a:endParaRPr lang="es-ES"/>
        </a:p>
      </dgm:t>
    </dgm:pt>
    <dgm:pt modelId="{741E81A4-F687-467D-BE37-39BCBF8F95B2}">
      <dgm:prSet/>
      <dgm:spPr/>
      <dgm:t>
        <a:bodyPr/>
        <a:lstStyle/>
        <a:p>
          <a:r>
            <a:rPr lang="es-ES" dirty="0"/>
            <a:t>Magisterio y Bioética:</a:t>
          </a:r>
        </a:p>
      </dgm:t>
    </dgm:pt>
    <dgm:pt modelId="{C9537085-1C67-4DBE-B3AA-F895CF6F8668}" type="parTrans" cxnId="{F62B2892-8662-4503-B6FB-0B42F3BC7938}">
      <dgm:prSet/>
      <dgm:spPr/>
      <dgm:t>
        <a:bodyPr/>
        <a:lstStyle/>
        <a:p>
          <a:endParaRPr lang="es-ES"/>
        </a:p>
      </dgm:t>
    </dgm:pt>
    <dgm:pt modelId="{B5D50224-D9CC-4CAF-A38B-FE3408F4411F}" type="sibTrans" cxnId="{F62B2892-8662-4503-B6FB-0B42F3BC7938}">
      <dgm:prSet/>
      <dgm:spPr/>
      <dgm:t>
        <a:bodyPr/>
        <a:lstStyle/>
        <a:p>
          <a:endParaRPr lang="es-ES"/>
        </a:p>
      </dgm:t>
    </dgm:pt>
    <dgm:pt modelId="{9AD59837-2D60-4913-BD3D-D4DD6A44AD7A}">
      <dgm:prSet/>
      <dgm:spPr/>
      <dgm:t>
        <a:bodyPr/>
        <a:lstStyle/>
        <a:p>
          <a:r>
            <a:rPr lang="es-ES"/>
            <a:t>Ilustrar</a:t>
          </a:r>
        </a:p>
      </dgm:t>
    </dgm:pt>
    <dgm:pt modelId="{30256264-FB8A-4AD5-BD8A-CE5FF0EF46C2}" type="parTrans" cxnId="{D1145B33-B6B0-4202-A6E9-7B872A279707}">
      <dgm:prSet/>
      <dgm:spPr/>
      <dgm:t>
        <a:bodyPr/>
        <a:lstStyle/>
        <a:p>
          <a:endParaRPr lang="es-ES"/>
        </a:p>
      </dgm:t>
    </dgm:pt>
    <dgm:pt modelId="{09002F81-ADF4-492D-B56A-9C2452025870}" type="sibTrans" cxnId="{D1145B33-B6B0-4202-A6E9-7B872A279707}">
      <dgm:prSet/>
      <dgm:spPr/>
      <dgm:t>
        <a:bodyPr/>
        <a:lstStyle/>
        <a:p>
          <a:endParaRPr lang="es-ES"/>
        </a:p>
      </dgm:t>
    </dgm:pt>
    <dgm:pt modelId="{CEB08B2D-817A-4B66-8AAC-9DF8FCB539FD}">
      <dgm:prSet/>
      <dgm:spPr/>
      <dgm:t>
        <a:bodyPr/>
        <a:lstStyle/>
        <a:p>
          <a:r>
            <a:rPr lang="es-ES"/>
            <a:t>Argumentar</a:t>
          </a:r>
        </a:p>
      </dgm:t>
    </dgm:pt>
    <dgm:pt modelId="{AC4E6BE4-BD40-46B6-8A3E-092FEE75864D}" type="parTrans" cxnId="{420EE41B-8079-4428-B36E-6D2F9F9891B1}">
      <dgm:prSet/>
      <dgm:spPr/>
      <dgm:t>
        <a:bodyPr/>
        <a:lstStyle/>
        <a:p>
          <a:endParaRPr lang="es-ES"/>
        </a:p>
      </dgm:t>
    </dgm:pt>
    <dgm:pt modelId="{6D2F01E3-741A-4FAD-A700-B65B34D442CA}" type="sibTrans" cxnId="{420EE41B-8079-4428-B36E-6D2F9F9891B1}">
      <dgm:prSet/>
      <dgm:spPr/>
      <dgm:t>
        <a:bodyPr/>
        <a:lstStyle/>
        <a:p>
          <a:endParaRPr lang="es-ES"/>
        </a:p>
      </dgm:t>
    </dgm:pt>
    <dgm:pt modelId="{B0D50757-728F-4DD1-932F-4BFCC333EFB6}">
      <dgm:prSet/>
      <dgm:spPr/>
      <dgm:t>
        <a:bodyPr/>
        <a:lstStyle/>
        <a:p>
          <a:r>
            <a:rPr lang="es-ES"/>
            <a:t>Fe-razón</a:t>
          </a:r>
        </a:p>
      </dgm:t>
    </dgm:pt>
    <dgm:pt modelId="{BAB2652F-56AC-4A18-A99B-C6898E78593B}" type="parTrans" cxnId="{381AA0C8-5118-4C78-8917-67D178EC48FD}">
      <dgm:prSet/>
      <dgm:spPr/>
      <dgm:t>
        <a:bodyPr/>
        <a:lstStyle/>
        <a:p>
          <a:endParaRPr lang="es-ES"/>
        </a:p>
      </dgm:t>
    </dgm:pt>
    <dgm:pt modelId="{8BA00DAB-BB39-4A70-910A-EFFAC9E216E9}" type="sibTrans" cxnId="{381AA0C8-5118-4C78-8917-67D178EC48FD}">
      <dgm:prSet/>
      <dgm:spPr/>
      <dgm:t>
        <a:bodyPr/>
        <a:lstStyle/>
        <a:p>
          <a:endParaRPr lang="es-ES"/>
        </a:p>
      </dgm:t>
    </dgm:pt>
    <dgm:pt modelId="{C5AE3603-7CDE-4C93-8184-4DB52D04E948}">
      <dgm:prSet/>
      <dgm:spPr/>
      <dgm:t>
        <a:bodyPr/>
        <a:lstStyle/>
        <a:p>
          <a:r>
            <a:rPr lang="es-ES"/>
            <a:t>Tener claros los dos niveles de profundidad</a:t>
          </a:r>
        </a:p>
      </dgm:t>
    </dgm:pt>
    <dgm:pt modelId="{63EB2F5B-6721-4092-917F-AE8A75484D3E}" type="parTrans" cxnId="{3AA3E99A-3CC5-48FE-B7AD-39DA8315C416}">
      <dgm:prSet/>
      <dgm:spPr/>
      <dgm:t>
        <a:bodyPr/>
        <a:lstStyle/>
        <a:p>
          <a:endParaRPr lang="es-ES"/>
        </a:p>
      </dgm:t>
    </dgm:pt>
    <dgm:pt modelId="{22C8D87D-80D2-4B3A-A870-655BBCFB0BDC}" type="sibTrans" cxnId="{3AA3E99A-3CC5-48FE-B7AD-39DA8315C416}">
      <dgm:prSet/>
      <dgm:spPr/>
      <dgm:t>
        <a:bodyPr/>
        <a:lstStyle/>
        <a:p>
          <a:endParaRPr lang="es-ES"/>
        </a:p>
      </dgm:t>
    </dgm:pt>
    <dgm:pt modelId="{D9E07B58-0A3E-4D4F-A350-49F4F51F6A31}" type="pres">
      <dgm:prSet presAssocID="{B1459BD2-76AE-4E6D-9636-37DF41D5C195}" presName="diagram" presStyleCnt="0">
        <dgm:presLayoutVars>
          <dgm:chPref val="1"/>
          <dgm:dir/>
          <dgm:animOne val="branch"/>
          <dgm:animLvl val="lvl"/>
          <dgm:resizeHandles/>
        </dgm:presLayoutVars>
      </dgm:prSet>
      <dgm:spPr/>
    </dgm:pt>
    <dgm:pt modelId="{C817D841-3254-4FA1-AA0E-5662E9FA444A}" type="pres">
      <dgm:prSet presAssocID="{62434FD9-6D11-4D2B-939F-2462D768774D}" presName="root" presStyleCnt="0"/>
      <dgm:spPr/>
    </dgm:pt>
    <dgm:pt modelId="{520A2DF6-9A2F-4058-86F9-0B95522D63E1}" type="pres">
      <dgm:prSet presAssocID="{62434FD9-6D11-4D2B-939F-2462D768774D}" presName="rootComposite" presStyleCnt="0"/>
      <dgm:spPr/>
    </dgm:pt>
    <dgm:pt modelId="{2C68F7C3-73A4-4B54-A265-697ACD588BE7}" type="pres">
      <dgm:prSet presAssocID="{62434FD9-6D11-4D2B-939F-2462D768774D}" presName="rootText" presStyleLbl="node1" presStyleIdx="0" presStyleCnt="1" custScaleX="242788"/>
      <dgm:spPr/>
    </dgm:pt>
    <dgm:pt modelId="{E87C6664-6F21-40B2-9FE8-38E9B8023447}" type="pres">
      <dgm:prSet presAssocID="{62434FD9-6D11-4D2B-939F-2462D768774D}" presName="rootConnector" presStyleLbl="node1" presStyleIdx="0" presStyleCnt="1"/>
      <dgm:spPr/>
    </dgm:pt>
    <dgm:pt modelId="{85D5037B-27C1-4D5B-8577-AA3F03A18CD9}" type="pres">
      <dgm:prSet presAssocID="{62434FD9-6D11-4D2B-939F-2462D768774D}" presName="childShape" presStyleCnt="0"/>
      <dgm:spPr/>
    </dgm:pt>
    <dgm:pt modelId="{B0782511-9B86-4634-9C08-D38A7E47DC35}" type="pres">
      <dgm:prSet presAssocID="{C9537085-1C67-4DBE-B3AA-F895CF6F8668}" presName="Name13" presStyleLbl="parChTrans1D2" presStyleIdx="0" presStyleCnt="2"/>
      <dgm:spPr/>
    </dgm:pt>
    <dgm:pt modelId="{DF5347D8-7E3D-4913-9B82-67637047A722}" type="pres">
      <dgm:prSet presAssocID="{741E81A4-F687-467D-BE37-39BCBF8F95B2}" presName="childText" presStyleLbl="bgAcc1" presStyleIdx="0" presStyleCnt="2">
        <dgm:presLayoutVars>
          <dgm:bulletEnabled val="1"/>
        </dgm:presLayoutVars>
      </dgm:prSet>
      <dgm:spPr/>
    </dgm:pt>
    <dgm:pt modelId="{156DEB7A-7D0F-4BDB-9202-122202705C8C}" type="pres">
      <dgm:prSet presAssocID="{BAB2652F-56AC-4A18-A99B-C6898E78593B}" presName="Name13" presStyleLbl="parChTrans1D2" presStyleIdx="1" presStyleCnt="2"/>
      <dgm:spPr/>
    </dgm:pt>
    <dgm:pt modelId="{974495A7-BB70-4FEF-9494-FE4645424D45}" type="pres">
      <dgm:prSet presAssocID="{B0D50757-728F-4DD1-932F-4BFCC333EFB6}" presName="childText" presStyleLbl="bgAcc1" presStyleIdx="1" presStyleCnt="2">
        <dgm:presLayoutVars>
          <dgm:bulletEnabled val="1"/>
        </dgm:presLayoutVars>
      </dgm:prSet>
      <dgm:spPr/>
    </dgm:pt>
  </dgm:ptLst>
  <dgm:cxnLst>
    <dgm:cxn modelId="{420EE41B-8079-4428-B36E-6D2F9F9891B1}" srcId="{741E81A4-F687-467D-BE37-39BCBF8F95B2}" destId="{CEB08B2D-817A-4B66-8AAC-9DF8FCB539FD}" srcOrd="1" destOrd="0" parTransId="{AC4E6BE4-BD40-46B6-8A3E-092FEE75864D}" sibTransId="{6D2F01E3-741A-4FAD-A700-B65B34D442CA}"/>
    <dgm:cxn modelId="{D1145B33-B6B0-4202-A6E9-7B872A279707}" srcId="{741E81A4-F687-467D-BE37-39BCBF8F95B2}" destId="{9AD59837-2D60-4913-BD3D-D4DD6A44AD7A}" srcOrd="0" destOrd="0" parTransId="{30256264-FB8A-4AD5-BD8A-CE5FF0EF46C2}" sibTransId="{09002F81-ADF4-492D-B56A-9C2452025870}"/>
    <dgm:cxn modelId="{7AE8B460-57BC-4D9D-9D63-937BB089C3BB}" type="presOf" srcId="{BAB2652F-56AC-4A18-A99B-C6898E78593B}" destId="{156DEB7A-7D0F-4BDB-9202-122202705C8C}" srcOrd="0" destOrd="0" presId="urn:microsoft.com/office/officeart/2005/8/layout/hierarchy3"/>
    <dgm:cxn modelId="{355DA673-29E4-4AEF-A34A-70401D880848}" type="presOf" srcId="{9AD59837-2D60-4913-BD3D-D4DD6A44AD7A}" destId="{DF5347D8-7E3D-4913-9B82-67637047A722}" srcOrd="0" destOrd="1" presId="urn:microsoft.com/office/officeart/2005/8/layout/hierarchy3"/>
    <dgm:cxn modelId="{D8237755-BD07-49B0-B984-1C592D0110E3}" type="presOf" srcId="{CEB08B2D-817A-4B66-8AAC-9DF8FCB539FD}" destId="{DF5347D8-7E3D-4913-9B82-67637047A722}" srcOrd="0" destOrd="2" presId="urn:microsoft.com/office/officeart/2005/8/layout/hierarchy3"/>
    <dgm:cxn modelId="{AA1D867C-2490-496A-8A66-9B2F25206C2D}" type="presOf" srcId="{62434FD9-6D11-4D2B-939F-2462D768774D}" destId="{2C68F7C3-73A4-4B54-A265-697ACD588BE7}" srcOrd="0" destOrd="0" presId="urn:microsoft.com/office/officeart/2005/8/layout/hierarchy3"/>
    <dgm:cxn modelId="{CEE23F87-DC0B-42D4-AEFA-1623F0BD9E72}" type="presOf" srcId="{C5AE3603-7CDE-4C93-8184-4DB52D04E948}" destId="{974495A7-BB70-4FEF-9494-FE4645424D45}" srcOrd="0" destOrd="1" presId="urn:microsoft.com/office/officeart/2005/8/layout/hierarchy3"/>
    <dgm:cxn modelId="{F62B2892-8662-4503-B6FB-0B42F3BC7938}" srcId="{62434FD9-6D11-4D2B-939F-2462D768774D}" destId="{741E81A4-F687-467D-BE37-39BCBF8F95B2}" srcOrd="0" destOrd="0" parTransId="{C9537085-1C67-4DBE-B3AA-F895CF6F8668}" sibTransId="{B5D50224-D9CC-4CAF-A38B-FE3408F4411F}"/>
    <dgm:cxn modelId="{60DEA192-179F-40AD-BB30-128410F7B10C}" type="presOf" srcId="{741E81A4-F687-467D-BE37-39BCBF8F95B2}" destId="{DF5347D8-7E3D-4913-9B82-67637047A722}" srcOrd="0" destOrd="0" presId="urn:microsoft.com/office/officeart/2005/8/layout/hierarchy3"/>
    <dgm:cxn modelId="{7DE9EF93-C348-47D4-9F95-396083AFE13C}" srcId="{B1459BD2-76AE-4E6D-9636-37DF41D5C195}" destId="{62434FD9-6D11-4D2B-939F-2462D768774D}" srcOrd="0" destOrd="0" parTransId="{B69CD2A2-3C9E-4EBC-8F4E-ADC2CD8026CA}" sibTransId="{2E9A27A8-8504-4A29-B0B5-23398939B183}"/>
    <dgm:cxn modelId="{3AA3E99A-3CC5-48FE-B7AD-39DA8315C416}" srcId="{B0D50757-728F-4DD1-932F-4BFCC333EFB6}" destId="{C5AE3603-7CDE-4C93-8184-4DB52D04E948}" srcOrd="0" destOrd="0" parTransId="{63EB2F5B-6721-4092-917F-AE8A75484D3E}" sibTransId="{22C8D87D-80D2-4B3A-A870-655BBCFB0BDC}"/>
    <dgm:cxn modelId="{EACA5D9B-7B79-4786-BB5D-D594C14A00B6}" type="presOf" srcId="{B0D50757-728F-4DD1-932F-4BFCC333EFB6}" destId="{974495A7-BB70-4FEF-9494-FE4645424D45}" srcOrd="0" destOrd="0" presId="urn:microsoft.com/office/officeart/2005/8/layout/hierarchy3"/>
    <dgm:cxn modelId="{381AA0C8-5118-4C78-8917-67D178EC48FD}" srcId="{62434FD9-6D11-4D2B-939F-2462D768774D}" destId="{B0D50757-728F-4DD1-932F-4BFCC333EFB6}" srcOrd="1" destOrd="0" parTransId="{BAB2652F-56AC-4A18-A99B-C6898E78593B}" sibTransId="{8BA00DAB-BB39-4A70-910A-EFFAC9E216E9}"/>
    <dgm:cxn modelId="{FFBFB0E8-8DA6-4242-9A8A-FF9E9985DEE2}" type="presOf" srcId="{C9537085-1C67-4DBE-B3AA-F895CF6F8668}" destId="{B0782511-9B86-4634-9C08-D38A7E47DC35}" srcOrd="0" destOrd="0" presId="urn:microsoft.com/office/officeart/2005/8/layout/hierarchy3"/>
    <dgm:cxn modelId="{378FF1EB-49B0-4CAC-8C69-0E899E7ABC7A}" type="presOf" srcId="{62434FD9-6D11-4D2B-939F-2462D768774D}" destId="{E87C6664-6F21-40B2-9FE8-38E9B8023447}" srcOrd="1" destOrd="0" presId="urn:microsoft.com/office/officeart/2005/8/layout/hierarchy3"/>
    <dgm:cxn modelId="{B30917F6-48E6-4A84-BCC6-2D7C3B4E5A1D}" type="presOf" srcId="{B1459BD2-76AE-4E6D-9636-37DF41D5C195}" destId="{D9E07B58-0A3E-4D4F-A350-49F4F51F6A31}" srcOrd="0" destOrd="0" presId="urn:microsoft.com/office/officeart/2005/8/layout/hierarchy3"/>
    <dgm:cxn modelId="{D89801AF-4BA3-4E90-8075-FE8DF4BFA9E6}" type="presParOf" srcId="{D9E07B58-0A3E-4D4F-A350-49F4F51F6A31}" destId="{C817D841-3254-4FA1-AA0E-5662E9FA444A}" srcOrd="0" destOrd="0" presId="urn:microsoft.com/office/officeart/2005/8/layout/hierarchy3"/>
    <dgm:cxn modelId="{FCB0A01D-DD85-43D4-A76B-17CD7FD31D63}" type="presParOf" srcId="{C817D841-3254-4FA1-AA0E-5662E9FA444A}" destId="{520A2DF6-9A2F-4058-86F9-0B95522D63E1}" srcOrd="0" destOrd="0" presId="urn:microsoft.com/office/officeart/2005/8/layout/hierarchy3"/>
    <dgm:cxn modelId="{534AA21A-160E-40D1-BD87-59CF32D8B1C6}" type="presParOf" srcId="{520A2DF6-9A2F-4058-86F9-0B95522D63E1}" destId="{2C68F7C3-73A4-4B54-A265-697ACD588BE7}" srcOrd="0" destOrd="0" presId="urn:microsoft.com/office/officeart/2005/8/layout/hierarchy3"/>
    <dgm:cxn modelId="{C100A8D0-B8C2-4CC1-A119-1AF680E8AA42}" type="presParOf" srcId="{520A2DF6-9A2F-4058-86F9-0B95522D63E1}" destId="{E87C6664-6F21-40B2-9FE8-38E9B8023447}" srcOrd="1" destOrd="0" presId="urn:microsoft.com/office/officeart/2005/8/layout/hierarchy3"/>
    <dgm:cxn modelId="{6702B779-325E-4936-A0BD-9CC6AD6B00FB}" type="presParOf" srcId="{C817D841-3254-4FA1-AA0E-5662E9FA444A}" destId="{85D5037B-27C1-4D5B-8577-AA3F03A18CD9}" srcOrd="1" destOrd="0" presId="urn:microsoft.com/office/officeart/2005/8/layout/hierarchy3"/>
    <dgm:cxn modelId="{08A3DC08-DD7D-4ECB-A47E-B026973C7281}" type="presParOf" srcId="{85D5037B-27C1-4D5B-8577-AA3F03A18CD9}" destId="{B0782511-9B86-4634-9C08-D38A7E47DC35}" srcOrd="0" destOrd="0" presId="urn:microsoft.com/office/officeart/2005/8/layout/hierarchy3"/>
    <dgm:cxn modelId="{C5416620-5361-4DF8-A606-A5C911948159}" type="presParOf" srcId="{85D5037B-27C1-4D5B-8577-AA3F03A18CD9}" destId="{DF5347D8-7E3D-4913-9B82-67637047A722}" srcOrd="1" destOrd="0" presId="urn:microsoft.com/office/officeart/2005/8/layout/hierarchy3"/>
    <dgm:cxn modelId="{A7C9002D-C840-4CF1-A8DC-4DB7D70A5E23}" type="presParOf" srcId="{85D5037B-27C1-4D5B-8577-AA3F03A18CD9}" destId="{156DEB7A-7D0F-4BDB-9202-122202705C8C}" srcOrd="2" destOrd="0" presId="urn:microsoft.com/office/officeart/2005/8/layout/hierarchy3"/>
    <dgm:cxn modelId="{232F757E-2C96-4928-9BA1-C473311169E1}" type="presParOf" srcId="{85D5037B-27C1-4D5B-8577-AA3F03A18CD9}" destId="{974495A7-BB70-4FEF-9494-FE4645424D45}"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440BA9-B448-4FB1-B656-007086E1CDF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ES"/>
        </a:p>
      </dgm:t>
    </dgm:pt>
    <dgm:pt modelId="{D261F701-5D7F-47BD-920A-1B2261E5F181}">
      <dgm:prSet custT="1"/>
      <dgm:spPr/>
      <dgm:t>
        <a:bodyPr/>
        <a:lstStyle/>
        <a:p>
          <a:r>
            <a:rPr lang="es-ES" sz="1600" dirty="0"/>
            <a:t>Unidad del hombre: cuerpo y espíritu</a:t>
          </a:r>
        </a:p>
      </dgm:t>
    </dgm:pt>
    <dgm:pt modelId="{57004215-1446-48DE-AD40-1A79E5A6B03E}" type="parTrans" cxnId="{493A6D8F-5F5A-424C-AB77-191019FA6D58}">
      <dgm:prSet/>
      <dgm:spPr/>
      <dgm:t>
        <a:bodyPr/>
        <a:lstStyle/>
        <a:p>
          <a:endParaRPr lang="es-ES" sz="1600"/>
        </a:p>
      </dgm:t>
    </dgm:pt>
    <dgm:pt modelId="{1803E46A-4EF8-49DD-9331-AA619C10B070}" type="sibTrans" cxnId="{493A6D8F-5F5A-424C-AB77-191019FA6D58}">
      <dgm:prSet/>
      <dgm:spPr/>
      <dgm:t>
        <a:bodyPr/>
        <a:lstStyle/>
        <a:p>
          <a:endParaRPr lang="es-ES" sz="1600"/>
        </a:p>
      </dgm:t>
    </dgm:pt>
    <dgm:pt modelId="{2B2DE0C4-48EA-4107-964B-D9D135A4CF3D}">
      <dgm:prSet custT="1"/>
      <dgm:spPr/>
      <dgm:t>
        <a:bodyPr/>
        <a:lstStyle/>
        <a:p>
          <a:r>
            <a:rPr lang="es-ES" sz="1600"/>
            <a:t>Exigencia en el acto conyugal del aspecto unitivo y procreativo</a:t>
          </a:r>
        </a:p>
      </dgm:t>
    </dgm:pt>
    <dgm:pt modelId="{87595661-9ADC-43D2-B509-463228AD140C}" type="parTrans" cxnId="{ABACB4D8-8D2A-4AD3-BBCE-40B47147888D}">
      <dgm:prSet/>
      <dgm:spPr/>
      <dgm:t>
        <a:bodyPr/>
        <a:lstStyle/>
        <a:p>
          <a:endParaRPr lang="es-ES" sz="1600"/>
        </a:p>
      </dgm:t>
    </dgm:pt>
    <dgm:pt modelId="{7E10F5A9-11AD-40AC-942C-72E2138E34C5}" type="sibTrans" cxnId="{ABACB4D8-8D2A-4AD3-BBCE-40B47147888D}">
      <dgm:prSet/>
      <dgm:spPr/>
      <dgm:t>
        <a:bodyPr/>
        <a:lstStyle/>
        <a:p>
          <a:endParaRPr lang="es-ES" sz="1600"/>
        </a:p>
      </dgm:t>
    </dgm:pt>
    <dgm:pt modelId="{60B1C6B6-BC59-4CC8-8B7D-D541DC47D1D8}">
      <dgm:prSet custT="1"/>
      <dgm:spPr/>
      <dgm:t>
        <a:bodyPr/>
        <a:lstStyle/>
        <a:p>
          <a:r>
            <a:rPr lang="es-ES" sz="1600" dirty="0"/>
            <a:t>Corresponde a la dignidad del hombre  ser concebido en un acto de amor que se expresa objetivamente mediante el acto conyugal</a:t>
          </a:r>
        </a:p>
      </dgm:t>
    </dgm:pt>
    <dgm:pt modelId="{0FD06510-1793-4861-9AC2-1882A8F9C910}" type="parTrans" cxnId="{0FCA3D07-C7C7-45B8-B7BA-4CC4AB6AC837}">
      <dgm:prSet/>
      <dgm:spPr/>
      <dgm:t>
        <a:bodyPr/>
        <a:lstStyle/>
        <a:p>
          <a:endParaRPr lang="es-ES" sz="1600"/>
        </a:p>
      </dgm:t>
    </dgm:pt>
    <dgm:pt modelId="{1C7ADA31-9C06-4593-A9E8-1BE8CEB844BD}" type="sibTrans" cxnId="{0FCA3D07-C7C7-45B8-B7BA-4CC4AB6AC837}">
      <dgm:prSet/>
      <dgm:spPr/>
      <dgm:t>
        <a:bodyPr/>
        <a:lstStyle/>
        <a:p>
          <a:endParaRPr lang="es-ES" sz="1600"/>
        </a:p>
      </dgm:t>
    </dgm:pt>
    <dgm:pt modelId="{14FE2498-E055-4574-A8C8-E9EB5A52396E}">
      <dgm:prSet custT="1"/>
      <dgm:spPr/>
      <dgm:t>
        <a:bodyPr/>
        <a:lstStyle/>
        <a:p>
          <a:r>
            <a:rPr lang="es-ES" sz="1600" dirty="0"/>
            <a:t>Todo ser humano debe ser tratado como persona desde su concepción hasta el término natural de su vida</a:t>
          </a:r>
        </a:p>
      </dgm:t>
    </dgm:pt>
    <dgm:pt modelId="{F860DE1C-5291-499A-90A4-6CE19490C106}" type="parTrans" cxnId="{EAFB0DF7-8CE4-4BD4-AD37-91DDC5AF4BED}">
      <dgm:prSet/>
      <dgm:spPr/>
      <dgm:t>
        <a:bodyPr/>
        <a:lstStyle/>
        <a:p>
          <a:endParaRPr lang="es-ES" sz="1600"/>
        </a:p>
      </dgm:t>
    </dgm:pt>
    <dgm:pt modelId="{259E0B23-B9D6-45A6-B4CD-0B4AA02152CB}" type="sibTrans" cxnId="{EAFB0DF7-8CE4-4BD4-AD37-91DDC5AF4BED}">
      <dgm:prSet/>
      <dgm:spPr/>
      <dgm:t>
        <a:bodyPr/>
        <a:lstStyle/>
        <a:p>
          <a:endParaRPr lang="es-ES" sz="1600"/>
        </a:p>
      </dgm:t>
    </dgm:pt>
    <dgm:pt modelId="{A8B3003A-66E6-4F24-A537-F8B9995B2FFB}">
      <dgm:prSet/>
      <dgm:spPr/>
    </dgm:pt>
    <dgm:pt modelId="{6520C863-993D-4E0B-AE67-BAFAE123469D}" type="parTrans" cxnId="{8ABE2B13-278F-45CB-932A-5AF33B1477E2}">
      <dgm:prSet/>
      <dgm:spPr/>
      <dgm:t>
        <a:bodyPr/>
        <a:lstStyle/>
        <a:p>
          <a:endParaRPr lang="es-ES" sz="1600"/>
        </a:p>
      </dgm:t>
    </dgm:pt>
    <dgm:pt modelId="{DB181F7C-9F6A-47BF-BD24-7C27CEEADF1E}" type="sibTrans" cxnId="{8ABE2B13-278F-45CB-932A-5AF33B1477E2}">
      <dgm:prSet/>
      <dgm:spPr/>
      <dgm:t>
        <a:bodyPr/>
        <a:lstStyle/>
        <a:p>
          <a:endParaRPr lang="es-ES" sz="1600"/>
        </a:p>
      </dgm:t>
    </dgm:pt>
    <dgm:pt modelId="{6DD44ADE-C942-4F8A-9D29-3B3ED6EDB3FA}" type="pres">
      <dgm:prSet presAssocID="{21440BA9-B448-4FB1-B656-007086E1CDFB}" presName="matrix" presStyleCnt="0">
        <dgm:presLayoutVars>
          <dgm:chMax val="1"/>
          <dgm:dir/>
          <dgm:resizeHandles val="exact"/>
        </dgm:presLayoutVars>
      </dgm:prSet>
      <dgm:spPr/>
    </dgm:pt>
    <dgm:pt modelId="{0360917D-0F95-4A76-B476-5E676CD6430C}" type="pres">
      <dgm:prSet presAssocID="{21440BA9-B448-4FB1-B656-007086E1CDFB}" presName="diamond" presStyleLbl="bgShp" presStyleIdx="0" presStyleCnt="1"/>
      <dgm:spPr/>
    </dgm:pt>
    <dgm:pt modelId="{B8F50468-3378-4DFC-8933-211BCAABAD3C}" type="pres">
      <dgm:prSet presAssocID="{21440BA9-B448-4FB1-B656-007086E1CDFB}" presName="quad1" presStyleLbl="node1" presStyleIdx="0" presStyleCnt="4" custScaleX="215271" custScaleY="125488" custLinFactX="-41333" custLinFactNeighborX="-100000" custLinFactNeighborY="-24933">
        <dgm:presLayoutVars>
          <dgm:chMax val="0"/>
          <dgm:chPref val="0"/>
          <dgm:bulletEnabled val="1"/>
        </dgm:presLayoutVars>
      </dgm:prSet>
      <dgm:spPr/>
    </dgm:pt>
    <dgm:pt modelId="{AF2AD253-596A-4418-B1DF-B784CC57F71D}" type="pres">
      <dgm:prSet presAssocID="{21440BA9-B448-4FB1-B656-007086E1CDFB}" presName="quad2" presStyleLbl="node1" presStyleIdx="1" presStyleCnt="4" custScaleX="215271" custScaleY="125488" custLinFactX="58858" custLinFactNeighborX="100000" custLinFactNeighborY="-24933">
        <dgm:presLayoutVars>
          <dgm:chMax val="0"/>
          <dgm:chPref val="0"/>
          <dgm:bulletEnabled val="1"/>
        </dgm:presLayoutVars>
      </dgm:prSet>
      <dgm:spPr/>
    </dgm:pt>
    <dgm:pt modelId="{2C6D4CF5-8670-4362-8F0F-D199492A126C}" type="pres">
      <dgm:prSet presAssocID="{21440BA9-B448-4FB1-B656-007086E1CDFB}" presName="quad3" presStyleLbl="node1" presStyleIdx="2" presStyleCnt="4" custScaleX="215271" custScaleY="125488" custLinFactX="-48504" custLinFactNeighborX="-100000" custLinFactNeighborY="24118">
        <dgm:presLayoutVars>
          <dgm:chMax val="0"/>
          <dgm:chPref val="0"/>
          <dgm:bulletEnabled val="1"/>
        </dgm:presLayoutVars>
      </dgm:prSet>
      <dgm:spPr/>
    </dgm:pt>
    <dgm:pt modelId="{1EFAE527-BD2F-4A8E-AFB6-FB83A5279239}" type="pres">
      <dgm:prSet presAssocID="{21440BA9-B448-4FB1-B656-007086E1CDFB}" presName="quad4" presStyleLbl="node1" presStyleIdx="3" presStyleCnt="4" custScaleX="215271" custScaleY="125488" custLinFactX="41166" custLinFactNeighborX="100000" custLinFactNeighborY="11405">
        <dgm:presLayoutVars>
          <dgm:chMax val="0"/>
          <dgm:chPref val="0"/>
          <dgm:bulletEnabled val="1"/>
        </dgm:presLayoutVars>
      </dgm:prSet>
      <dgm:spPr/>
    </dgm:pt>
  </dgm:ptLst>
  <dgm:cxnLst>
    <dgm:cxn modelId="{0FCA3D07-C7C7-45B8-B7BA-4CC4AB6AC837}" srcId="{21440BA9-B448-4FB1-B656-007086E1CDFB}" destId="{60B1C6B6-BC59-4CC8-8B7D-D541DC47D1D8}" srcOrd="2" destOrd="0" parTransId="{0FD06510-1793-4861-9AC2-1882A8F9C910}" sibTransId="{1C7ADA31-9C06-4593-A9E8-1BE8CEB844BD}"/>
    <dgm:cxn modelId="{8ABE2B13-278F-45CB-932A-5AF33B1477E2}" srcId="{21440BA9-B448-4FB1-B656-007086E1CDFB}" destId="{A8B3003A-66E6-4F24-A537-F8B9995B2FFB}" srcOrd="4" destOrd="0" parTransId="{6520C863-993D-4E0B-AE67-BAFAE123469D}" sibTransId="{DB181F7C-9F6A-47BF-BD24-7C27CEEADF1E}"/>
    <dgm:cxn modelId="{9A37F68C-61EC-4ED3-A90F-8EAF3A55869C}" type="presOf" srcId="{D261F701-5D7F-47BD-920A-1B2261E5F181}" destId="{B8F50468-3378-4DFC-8933-211BCAABAD3C}" srcOrd="0" destOrd="0" presId="urn:microsoft.com/office/officeart/2005/8/layout/matrix3"/>
    <dgm:cxn modelId="{AD9EF08D-9596-4F7D-93BF-DE814B846122}" type="presOf" srcId="{60B1C6B6-BC59-4CC8-8B7D-D541DC47D1D8}" destId="{2C6D4CF5-8670-4362-8F0F-D199492A126C}" srcOrd="0" destOrd="0" presId="urn:microsoft.com/office/officeart/2005/8/layout/matrix3"/>
    <dgm:cxn modelId="{493A6D8F-5F5A-424C-AB77-191019FA6D58}" srcId="{21440BA9-B448-4FB1-B656-007086E1CDFB}" destId="{D261F701-5D7F-47BD-920A-1B2261E5F181}" srcOrd="0" destOrd="0" parTransId="{57004215-1446-48DE-AD40-1A79E5A6B03E}" sibTransId="{1803E46A-4EF8-49DD-9331-AA619C10B070}"/>
    <dgm:cxn modelId="{FAC0F89B-176D-4192-94A3-46CBB0D7B08D}" type="presOf" srcId="{2B2DE0C4-48EA-4107-964B-D9D135A4CF3D}" destId="{AF2AD253-596A-4418-B1DF-B784CC57F71D}" srcOrd="0" destOrd="0" presId="urn:microsoft.com/office/officeart/2005/8/layout/matrix3"/>
    <dgm:cxn modelId="{B56F2F9C-ACFC-4735-B0FF-F2F4F394DA7F}" type="presOf" srcId="{14FE2498-E055-4574-A8C8-E9EB5A52396E}" destId="{1EFAE527-BD2F-4A8E-AFB6-FB83A5279239}" srcOrd="0" destOrd="0" presId="urn:microsoft.com/office/officeart/2005/8/layout/matrix3"/>
    <dgm:cxn modelId="{F2D28FC3-679A-47CF-A34F-D56A3CFD16F5}" type="presOf" srcId="{21440BA9-B448-4FB1-B656-007086E1CDFB}" destId="{6DD44ADE-C942-4F8A-9D29-3B3ED6EDB3FA}" srcOrd="0" destOrd="0" presId="urn:microsoft.com/office/officeart/2005/8/layout/matrix3"/>
    <dgm:cxn modelId="{ABACB4D8-8D2A-4AD3-BBCE-40B47147888D}" srcId="{21440BA9-B448-4FB1-B656-007086E1CDFB}" destId="{2B2DE0C4-48EA-4107-964B-D9D135A4CF3D}" srcOrd="1" destOrd="0" parTransId="{87595661-9ADC-43D2-B509-463228AD140C}" sibTransId="{7E10F5A9-11AD-40AC-942C-72E2138E34C5}"/>
    <dgm:cxn modelId="{EAFB0DF7-8CE4-4BD4-AD37-91DDC5AF4BED}" srcId="{21440BA9-B448-4FB1-B656-007086E1CDFB}" destId="{14FE2498-E055-4574-A8C8-E9EB5A52396E}" srcOrd="3" destOrd="0" parTransId="{F860DE1C-5291-499A-90A4-6CE19490C106}" sibTransId="{259E0B23-B9D6-45A6-B4CD-0B4AA02152CB}"/>
    <dgm:cxn modelId="{19AF360E-D8F7-4079-BFB4-C593875A7895}" type="presParOf" srcId="{6DD44ADE-C942-4F8A-9D29-3B3ED6EDB3FA}" destId="{0360917D-0F95-4A76-B476-5E676CD6430C}" srcOrd="0" destOrd="0" presId="urn:microsoft.com/office/officeart/2005/8/layout/matrix3"/>
    <dgm:cxn modelId="{E2EDED89-68DC-4CB7-8C4E-16D7EDABC2CB}" type="presParOf" srcId="{6DD44ADE-C942-4F8A-9D29-3B3ED6EDB3FA}" destId="{B8F50468-3378-4DFC-8933-211BCAABAD3C}" srcOrd="1" destOrd="0" presId="urn:microsoft.com/office/officeart/2005/8/layout/matrix3"/>
    <dgm:cxn modelId="{B05F8016-662E-41B5-8E84-B9AD588DD766}" type="presParOf" srcId="{6DD44ADE-C942-4F8A-9D29-3B3ED6EDB3FA}" destId="{AF2AD253-596A-4418-B1DF-B784CC57F71D}" srcOrd="2" destOrd="0" presId="urn:microsoft.com/office/officeart/2005/8/layout/matrix3"/>
    <dgm:cxn modelId="{55630FD3-97E6-4BB0-913E-73E59011E7F3}" type="presParOf" srcId="{6DD44ADE-C942-4F8A-9D29-3B3ED6EDB3FA}" destId="{2C6D4CF5-8670-4362-8F0F-D199492A126C}" srcOrd="3" destOrd="0" presId="urn:microsoft.com/office/officeart/2005/8/layout/matrix3"/>
    <dgm:cxn modelId="{463D0E65-7736-4E01-A1D5-1D895D872C53}" type="presParOf" srcId="{6DD44ADE-C942-4F8A-9D29-3B3ED6EDB3FA}" destId="{1EFAE527-BD2F-4A8E-AFB6-FB83A527923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AB7BD8-57C1-48B7-BA54-48868FEF3ED0}" type="doc">
      <dgm:prSet loTypeId="urn:microsoft.com/office/officeart/2005/8/layout/default" loCatId="list" qsTypeId="urn:microsoft.com/office/officeart/2005/8/quickstyle/3d7" qsCatId="3D" csTypeId="urn:microsoft.com/office/officeart/2005/8/colors/accent1_2" csCatId="accent1"/>
      <dgm:spPr/>
      <dgm:t>
        <a:bodyPr/>
        <a:lstStyle/>
        <a:p>
          <a:endParaRPr lang="es-ES"/>
        </a:p>
      </dgm:t>
    </dgm:pt>
    <dgm:pt modelId="{F5A68476-B70D-4469-B162-D8B18A55091C}">
      <dgm:prSet/>
      <dgm:spPr/>
      <dgm:t>
        <a:bodyPr/>
        <a:lstStyle/>
        <a:p>
          <a:r>
            <a:rPr lang="es-ES"/>
            <a:t>Intervención sobre embriones con fines curativos de ellos mismos</a:t>
          </a:r>
        </a:p>
      </dgm:t>
    </dgm:pt>
    <dgm:pt modelId="{07D4EF7C-93C9-4CA0-A8C1-9186B207C0EF}" type="parTrans" cxnId="{B87D0D49-A26A-45C0-A9CD-31640E7C46EB}">
      <dgm:prSet/>
      <dgm:spPr/>
      <dgm:t>
        <a:bodyPr/>
        <a:lstStyle/>
        <a:p>
          <a:endParaRPr lang="es-ES"/>
        </a:p>
      </dgm:t>
    </dgm:pt>
    <dgm:pt modelId="{DA1D577E-6E71-4D23-8735-23D3FC06306C}" type="sibTrans" cxnId="{B87D0D49-A26A-45C0-A9CD-31640E7C46EB}">
      <dgm:prSet/>
      <dgm:spPr/>
      <dgm:t>
        <a:bodyPr/>
        <a:lstStyle/>
        <a:p>
          <a:endParaRPr lang="es-ES"/>
        </a:p>
      </dgm:t>
    </dgm:pt>
    <dgm:pt modelId="{0993324A-0F46-44DC-8EA9-7CE7820597B7}">
      <dgm:prSet/>
      <dgm:spPr/>
      <dgm:t>
        <a:bodyPr/>
        <a:lstStyle/>
        <a:p>
          <a:r>
            <a:rPr lang="es-ES" dirty="0"/>
            <a:t>La intervención genética debe tener un fin curativo</a:t>
          </a:r>
        </a:p>
      </dgm:t>
    </dgm:pt>
    <dgm:pt modelId="{983282A5-9307-4886-B775-AC883DE9EE92}" type="parTrans" cxnId="{60EE8B82-C017-4649-A705-4F0E125FDCB7}">
      <dgm:prSet/>
      <dgm:spPr/>
      <dgm:t>
        <a:bodyPr/>
        <a:lstStyle/>
        <a:p>
          <a:endParaRPr lang="es-ES"/>
        </a:p>
      </dgm:t>
    </dgm:pt>
    <dgm:pt modelId="{3CC863FF-605B-45CD-B048-CFED72A58D55}" type="sibTrans" cxnId="{60EE8B82-C017-4649-A705-4F0E125FDCB7}">
      <dgm:prSet/>
      <dgm:spPr/>
      <dgm:t>
        <a:bodyPr/>
        <a:lstStyle/>
        <a:p>
          <a:endParaRPr lang="es-ES"/>
        </a:p>
      </dgm:t>
    </dgm:pt>
    <dgm:pt modelId="{69371E3B-4898-466B-A3FB-A5EEA21A491B}">
      <dgm:prSet/>
      <dgm:spPr/>
      <dgm:t>
        <a:bodyPr/>
        <a:lstStyle/>
        <a:p>
          <a:r>
            <a:rPr lang="es-ES"/>
            <a:t>No discriminación por razones genéticas</a:t>
          </a:r>
        </a:p>
      </dgm:t>
    </dgm:pt>
    <dgm:pt modelId="{92F956D9-540C-4983-99E5-A9E0149D170D}" type="parTrans" cxnId="{01655A7C-2B53-427D-82B0-9FA96C1B64EC}">
      <dgm:prSet/>
      <dgm:spPr/>
      <dgm:t>
        <a:bodyPr/>
        <a:lstStyle/>
        <a:p>
          <a:endParaRPr lang="es-ES"/>
        </a:p>
      </dgm:t>
    </dgm:pt>
    <dgm:pt modelId="{FAD0DB3B-3AB1-466B-A553-AE00B8A49B1D}" type="sibTrans" cxnId="{01655A7C-2B53-427D-82B0-9FA96C1B64EC}">
      <dgm:prSet/>
      <dgm:spPr/>
      <dgm:t>
        <a:bodyPr/>
        <a:lstStyle/>
        <a:p>
          <a:endParaRPr lang="es-ES"/>
        </a:p>
      </dgm:t>
    </dgm:pt>
    <dgm:pt modelId="{817A53D6-DCFE-417F-B1E7-B9EF4ABA8F03}" type="pres">
      <dgm:prSet presAssocID="{C1AB7BD8-57C1-48B7-BA54-48868FEF3ED0}" presName="diagram" presStyleCnt="0">
        <dgm:presLayoutVars>
          <dgm:dir/>
          <dgm:resizeHandles val="exact"/>
        </dgm:presLayoutVars>
      </dgm:prSet>
      <dgm:spPr/>
    </dgm:pt>
    <dgm:pt modelId="{46119EE0-4E9E-410C-BF07-702560799D14}" type="pres">
      <dgm:prSet presAssocID="{F5A68476-B70D-4469-B162-D8B18A55091C}" presName="node" presStyleLbl="node1" presStyleIdx="0" presStyleCnt="3">
        <dgm:presLayoutVars>
          <dgm:bulletEnabled val="1"/>
        </dgm:presLayoutVars>
      </dgm:prSet>
      <dgm:spPr/>
    </dgm:pt>
    <dgm:pt modelId="{8DECCA31-3B57-492F-8336-8B43F9E6C684}" type="pres">
      <dgm:prSet presAssocID="{DA1D577E-6E71-4D23-8735-23D3FC06306C}" presName="sibTrans" presStyleCnt="0"/>
      <dgm:spPr/>
    </dgm:pt>
    <dgm:pt modelId="{F09DB62A-A2BE-46DE-98A2-236D28A96F60}" type="pres">
      <dgm:prSet presAssocID="{0993324A-0F46-44DC-8EA9-7CE7820597B7}" presName="node" presStyleLbl="node1" presStyleIdx="1" presStyleCnt="3">
        <dgm:presLayoutVars>
          <dgm:bulletEnabled val="1"/>
        </dgm:presLayoutVars>
      </dgm:prSet>
      <dgm:spPr/>
    </dgm:pt>
    <dgm:pt modelId="{60FEBED0-C748-4961-98F1-0E0B720E1105}" type="pres">
      <dgm:prSet presAssocID="{3CC863FF-605B-45CD-B048-CFED72A58D55}" presName="sibTrans" presStyleCnt="0"/>
      <dgm:spPr/>
    </dgm:pt>
    <dgm:pt modelId="{FF9515B3-66B0-40EA-9A95-102B1CFE59F2}" type="pres">
      <dgm:prSet presAssocID="{69371E3B-4898-466B-A3FB-A5EEA21A491B}" presName="node" presStyleLbl="node1" presStyleIdx="2" presStyleCnt="3">
        <dgm:presLayoutVars>
          <dgm:bulletEnabled val="1"/>
        </dgm:presLayoutVars>
      </dgm:prSet>
      <dgm:spPr/>
    </dgm:pt>
  </dgm:ptLst>
  <dgm:cxnLst>
    <dgm:cxn modelId="{F9CCC409-82CE-4AB2-A691-28294BE4AEE7}" type="presOf" srcId="{0993324A-0F46-44DC-8EA9-7CE7820597B7}" destId="{F09DB62A-A2BE-46DE-98A2-236D28A96F60}" srcOrd="0" destOrd="0" presId="urn:microsoft.com/office/officeart/2005/8/layout/default"/>
    <dgm:cxn modelId="{B87D0D49-A26A-45C0-A9CD-31640E7C46EB}" srcId="{C1AB7BD8-57C1-48B7-BA54-48868FEF3ED0}" destId="{F5A68476-B70D-4469-B162-D8B18A55091C}" srcOrd="0" destOrd="0" parTransId="{07D4EF7C-93C9-4CA0-A8C1-9186B207C0EF}" sibTransId="{DA1D577E-6E71-4D23-8735-23D3FC06306C}"/>
    <dgm:cxn modelId="{84673655-C8E6-4894-862B-834195930243}" type="presOf" srcId="{F5A68476-B70D-4469-B162-D8B18A55091C}" destId="{46119EE0-4E9E-410C-BF07-702560799D14}" srcOrd="0" destOrd="0" presId="urn:microsoft.com/office/officeart/2005/8/layout/default"/>
    <dgm:cxn modelId="{6DF9747B-42D6-4ED2-A920-D5DD63334899}" type="presOf" srcId="{C1AB7BD8-57C1-48B7-BA54-48868FEF3ED0}" destId="{817A53D6-DCFE-417F-B1E7-B9EF4ABA8F03}" srcOrd="0" destOrd="0" presId="urn:microsoft.com/office/officeart/2005/8/layout/default"/>
    <dgm:cxn modelId="{01655A7C-2B53-427D-82B0-9FA96C1B64EC}" srcId="{C1AB7BD8-57C1-48B7-BA54-48868FEF3ED0}" destId="{69371E3B-4898-466B-A3FB-A5EEA21A491B}" srcOrd="2" destOrd="0" parTransId="{92F956D9-540C-4983-99E5-A9E0149D170D}" sibTransId="{FAD0DB3B-3AB1-466B-A553-AE00B8A49B1D}"/>
    <dgm:cxn modelId="{60EE8B82-C017-4649-A705-4F0E125FDCB7}" srcId="{C1AB7BD8-57C1-48B7-BA54-48868FEF3ED0}" destId="{0993324A-0F46-44DC-8EA9-7CE7820597B7}" srcOrd="1" destOrd="0" parTransId="{983282A5-9307-4886-B775-AC883DE9EE92}" sibTransId="{3CC863FF-605B-45CD-B048-CFED72A58D55}"/>
    <dgm:cxn modelId="{A7885AAF-758A-44AE-8C1D-2872484B660D}" type="presOf" srcId="{69371E3B-4898-466B-A3FB-A5EEA21A491B}" destId="{FF9515B3-66B0-40EA-9A95-102B1CFE59F2}" srcOrd="0" destOrd="0" presId="urn:microsoft.com/office/officeart/2005/8/layout/default"/>
    <dgm:cxn modelId="{EF7310C4-468A-4B7D-BA08-6C12B3A9AAF1}" type="presParOf" srcId="{817A53D6-DCFE-417F-B1E7-B9EF4ABA8F03}" destId="{46119EE0-4E9E-410C-BF07-702560799D14}" srcOrd="0" destOrd="0" presId="urn:microsoft.com/office/officeart/2005/8/layout/default"/>
    <dgm:cxn modelId="{6798127F-18A3-47CE-AD9A-7942DDF070A9}" type="presParOf" srcId="{817A53D6-DCFE-417F-B1E7-B9EF4ABA8F03}" destId="{8DECCA31-3B57-492F-8336-8B43F9E6C684}" srcOrd="1" destOrd="0" presId="urn:microsoft.com/office/officeart/2005/8/layout/default"/>
    <dgm:cxn modelId="{ABB6299D-D5E0-4733-B30D-223232086972}" type="presParOf" srcId="{817A53D6-DCFE-417F-B1E7-B9EF4ABA8F03}" destId="{F09DB62A-A2BE-46DE-98A2-236D28A96F60}" srcOrd="2" destOrd="0" presId="urn:microsoft.com/office/officeart/2005/8/layout/default"/>
    <dgm:cxn modelId="{A3FBA236-E76C-4180-A596-F47990997A72}" type="presParOf" srcId="{817A53D6-DCFE-417F-B1E7-B9EF4ABA8F03}" destId="{60FEBED0-C748-4961-98F1-0E0B720E1105}" srcOrd="3" destOrd="0" presId="urn:microsoft.com/office/officeart/2005/8/layout/default"/>
    <dgm:cxn modelId="{2D37A2A7-4DC6-41FE-BB3B-FB5950A3F50E}" type="presParOf" srcId="{817A53D6-DCFE-417F-B1E7-B9EF4ABA8F03}" destId="{FF9515B3-66B0-40EA-9A95-102B1CFE59F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6EAA6C-A0CB-48A5-AC25-05D31298D0F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s-ES"/>
        </a:p>
      </dgm:t>
    </dgm:pt>
    <dgm:pt modelId="{590FD7B1-557A-4E33-84B9-EA53459E2206}">
      <dgm:prSet custT="1"/>
      <dgm:spPr/>
      <dgm:t>
        <a:bodyPr/>
        <a:lstStyle/>
        <a:p>
          <a:r>
            <a:rPr lang="es-ES" sz="1600"/>
            <a:t>Materialismo</a:t>
          </a:r>
        </a:p>
      </dgm:t>
    </dgm:pt>
    <dgm:pt modelId="{4C688D59-8D39-4FF6-A72C-C9157E51E17D}" type="parTrans" cxnId="{9FC4987D-64BE-458D-842E-9209117F1764}">
      <dgm:prSet/>
      <dgm:spPr/>
      <dgm:t>
        <a:bodyPr/>
        <a:lstStyle/>
        <a:p>
          <a:endParaRPr lang="es-ES" sz="1600"/>
        </a:p>
      </dgm:t>
    </dgm:pt>
    <dgm:pt modelId="{9B0058B8-11A6-4D37-8704-497D11B10504}" type="sibTrans" cxnId="{9FC4987D-64BE-458D-842E-9209117F1764}">
      <dgm:prSet/>
      <dgm:spPr/>
      <dgm:t>
        <a:bodyPr/>
        <a:lstStyle/>
        <a:p>
          <a:endParaRPr lang="es-ES" sz="1600"/>
        </a:p>
      </dgm:t>
    </dgm:pt>
    <dgm:pt modelId="{4823C655-54FE-4DEC-AD43-38DF974AE2E6}">
      <dgm:prSet custT="1"/>
      <dgm:spPr/>
      <dgm:t>
        <a:bodyPr/>
        <a:lstStyle/>
        <a:p>
          <a:r>
            <a:rPr lang="es-ES" sz="1600"/>
            <a:t>Reduccionismo científico: positivismo</a:t>
          </a:r>
        </a:p>
      </dgm:t>
    </dgm:pt>
    <dgm:pt modelId="{A6DE7503-E64D-4E1C-A02A-FEC804AEFC58}" type="parTrans" cxnId="{29EF9D37-C16B-4B41-A122-57348CF78B7C}">
      <dgm:prSet/>
      <dgm:spPr/>
      <dgm:t>
        <a:bodyPr/>
        <a:lstStyle/>
        <a:p>
          <a:endParaRPr lang="es-ES" sz="1600"/>
        </a:p>
      </dgm:t>
    </dgm:pt>
    <dgm:pt modelId="{8BA914B2-59F4-4C14-850A-AFC706CBB5A4}" type="sibTrans" cxnId="{29EF9D37-C16B-4B41-A122-57348CF78B7C}">
      <dgm:prSet/>
      <dgm:spPr/>
      <dgm:t>
        <a:bodyPr/>
        <a:lstStyle/>
        <a:p>
          <a:endParaRPr lang="es-ES" sz="1600"/>
        </a:p>
      </dgm:t>
    </dgm:pt>
    <dgm:pt modelId="{765B1C58-9307-4475-B1FE-B893BD2E1E34}">
      <dgm:prSet custT="1"/>
      <dgm:spPr/>
      <dgm:t>
        <a:bodyPr/>
        <a:lstStyle/>
        <a:p>
          <a:r>
            <a:rPr lang="es-ES" sz="1600"/>
            <a:t>¿Qué es progreso?: técnica y ética.</a:t>
          </a:r>
        </a:p>
      </dgm:t>
    </dgm:pt>
    <dgm:pt modelId="{3A8D780F-8782-4A31-A2BB-03F3575034BA}" type="parTrans" cxnId="{88451CA3-3845-434D-9E93-76407A5E75E6}">
      <dgm:prSet/>
      <dgm:spPr/>
      <dgm:t>
        <a:bodyPr/>
        <a:lstStyle/>
        <a:p>
          <a:endParaRPr lang="es-ES" sz="1600"/>
        </a:p>
      </dgm:t>
    </dgm:pt>
    <dgm:pt modelId="{7ED3B0F9-F9E0-44D0-8507-D4D5D35F201C}" type="sibTrans" cxnId="{88451CA3-3845-434D-9E93-76407A5E75E6}">
      <dgm:prSet/>
      <dgm:spPr/>
      <dgm:t>
        <a:bodyPr/>
        <a:lstStyle/>
        <a:p>
          <a:endParaRPr lang="es-ES" sz="1600"/>
        </a:p>
      </dgm:t>
    </dgm:pt>
    <dgm:pt modelId="{A868FF9E-B849-42DE-A0B7-0E185BE2F8ED}">
      <dgm:prSet custT="1"/>
      <dgm:spPr/>
      <dgm:t>
        <a:bodyPr/>
        <a:lstStyle/>
        <a:p>
          <a:r>
            <a:rPr lang="es-ES" sz="1600"/>
            <a:t>Problemas que plantea</a:t>
          </a:r>
        </a:p>
      </dgm:t>
    </dgm:pt>
    <dgm:pt modelId="{A960BABD-4F80-47EB-AC3E-096F7A2EB523}" type="parTrans" cxnId="{01095EF8-702F-434D-96CC-9FAC99010555}">
      <dgm:prSet/>
      <dgm:spPr/>
      <dgm:t>
        <a:bodyPr/>
        <a:lstStyle/>
        <a:p>
          <a:endParaRPr lang="es-ES" sz="1600"/>
        </a:p>
      </dgm:t>
    </dgm:pt>
    <dgm:pt modelId="{844C7246-3DDF-4332-A231-D2C3AD9471AC}" type="sibTrans" cxnId="{01095EF8-702F-434D-96CC-9FAC99010555}">
      <dgm:prSet/>
      <dgm:spPr/>
      <dgm:t>
        <a:bodyPr/>
        <a:lstStyle/>
        <a:p>
          <a:endParaRPr lang="es-ES" sz="1600"/>
        </a:p>
      </dgm:t>
    </dgm:pt>
    <dgm:pt modelId="{AFCDCF13-5311-4611-BD7D-592A74BFE669}">
      <dgm:prSet custT="1"/>
      <dgm:spPr/>
      <dgm:t>
        <a:bodyPr/>
        <a:lstStyle/>
        <a:p>
          <a:r>
            <a:rPr lang="es-ES" sz="1600"/>
            <a:t>Relativismo</a:t>
          </a:r>
        </a:p>
      </dgm:t>
    </dgm:pt>
    <dgm:pt modelId="{BA266A95-29FD-4F4D-BDAA-35801BCC1DCE}" type="parTrans" cxnId="{6984B0AC-0CEB-45B2-997C-0E100968C8A0}">
      <dgm:prSet/>
      <dgm:spPr/>
      <dgm:t>
        <a:bodyPr/>
        <a:lstStyle/>
        <a:p>
          <a:endParaRPr lang="es-ES" sz="1600"/>
        </a:p>
      </dgm:t>
    </dgm:pt>
    <dgm:pt modelId="{7A020265-DF55-49BF-9A9C-99A07B397B3B}" type="sibTrans" cxnId="{6984B0AC-0CEB-45B2-997C-0E100968C8A0}">
      <dgm:prSet/>
      <dgm:spPr/>
      <dgm:t>
        <a:bodyPr/>
        <a:lstStyle/>
        <a:p>
          <a:endParaRPr lang="es-ES" sz="1600"/>
        </a:p>
      </dgm:t>
    </dgm:pt>
    <dgm:pt modelId="{CB7CB1BE-7719-4DC2-8C46-7EE22E933E05}">
      <dgm:prSet custT="1"/>
      <dgm:spPr/>
      <dgm:t>
        <a:bodyPr/>
        <a:lstStyle/>
        <a:p>
          <a:r>
            <a:rPr lang="es-ES" sz="1600"/>
            <a:t>Tolerancia</a:t>
          </a:r>
        </a:p>
      </dgm:t>
    </dgm:pt>
    <dgm:pt modelId="{9598E31C-A3C8-4066-9749-B431E7C2ED58}" type="parTrans" cxnId="{CB13FBF9-190C-46CD-BFA1-019CFFDC9460}">
      <dgm:prSet/>
      <dgm:spPr/>
      <dgm:t>
        <a:bodyPr/>
        <a:lstStyle/>
        <a:p>
          <a:endParaRPr lang="es-ES" sz="1600"/>
        </a:p>
      </dgm:t>
    </dgm:pt>
    <dgm:pt modelId="{9C9E7D05-63F3-4FEF-A377-0629B3AB7FDE}" type="sibTrans" cxnId="{CB13FBF9-190C-46CD-BFA1-019CFFDC9460}">
      <dgm:prSet/>
      <dgm:spPr/>
      <dgm:t>
        <a:bodyPr/>
        <a:lstStyle/>
        <a:p>
          <a:endParaRPr lang="es-ES" sz="1600"/>
        </a:p>
      </dgm:t>
    </dgm:pt>
    <dgm:pt modelId="{F991FCB8-9B92-4A06-9A49-C3942ED7644A}">
      <dgm:prSet custT="1"/>
      <dgm:spPr/>
      <dgm:t>
        <a:bodyPr/>
        <a:lstStyle/>
        <a:p>
          <a:r>
            <a:rPr lang="es-ES" sz="1600"/>
            <a:t>Los sentimiento como origen derechos</a:t>
          </a:r>
        </a:p>
      </dgm:t>
    </dgm:pt>
    <dgm:pt modelId="{42BC3F1A-0DC5-4BF3-B71B-16E81D8BA690}" type="parTrans" cxnId="{EEDAFB45-73E6-47CD-82E4-C2938441AC39}">
      <dgm:prSet/>
      <dgm:spPr/>
      <dgm:t>
        <a:bodyPr/>
        <a:lstStyle/>
        <a:p>
          <a:endParaRPr lang="es-ES" sz="1600"/>
        </a:p>
      </dgm:t>
    </dgm:pt>
    <dgm:pt modelId="{39CFAC97-A2E5-4348-B16E-C7A4D9DE3FBF}" type="sibTrans" cxnId="{EEDAFB45-73E6-47CD-82E4-C2938441AC39}">
      <dgm:prSet/>
      <dgm:spPr/>
      <dgm:t>
        <a:bodyPr/>
        <a:lstStyle/>
        <a:p>
          <a:endParaRPr lang="es-ES" sz="1600"/>
        </a:p>
      </dgm:t>
    </dgm:pt>
    <dgm:pt modelId="{A092ECA0-220D-4593-8213-B98C3E6DFDCD}">
      <dgm:prSet custT="1"/>
      <dgm:spPr/>
      <dgm:t>
        <a:bodyPr/>
        <a:lstStyle/>
        <a:p>
          <a:r>
            <a:rPr lang="es-ES" sz="1600"/>
            <a:t>El dinero como motor</a:t>
          </a:r>
        </a:p>
      </dgm:t>
    </dgm:pt>
    <dgm:pt modelId="{799C7AAB-E85A-481A-8A1C-0F429F10DA69}" type="parTrans" cxnId="{24BA4D60-7A03-42F0-8627-8052B7C4CC7D}">
      <dgm:prSet/>
      <dgm:spPr/>
      <dgm:t>
        <a:bodyPr/>
        <a:lstStyle/>
        <a:p>
          <a:endParaRPr lang="es-ES" sz="1600"/>
        </a:p>
      </dgm:t>
    </dgm:pt>
    <dgm:pt modelId="{08437320-CBF7-4ADB-885F-E5CC46DE47EC}" type="sibTrans" cxnId="{24BA4D60-7A03-42F0-8627-8052B7C4CC7D}">
      <dgm:prSet/>
      <dgm:spPr/>
      <dgm:t>
        <a:bodyPr/>
        <a:lstStyle/>
        <a:p>
          <a:endParaRPr lang="es-ES" sz="1600"/>
        </a:p>
      </dgm:t>
    </dgm:pt>
    <dgm:pt modelId="{E7AEAF34-9A2B-4F7B-84FB-E212A10A644B}">
      <dgm:prSet custT="1"/>
      <dgm:spPr/>
      <dgm:t>
        <a:bodyPr/>
        <a:lstStyle/>
        <a:p>
          <a:r>
            <a:rPr lang="es-ES" sz="1600"/>
            <a:t>La autonomía como un absoluto</a:t>
          </a:r>
        </a:p>
      </dgm:t>
    </dgm:pt>
    <dgm:pt modelId="{A8A415D3-FEC0-42DC-B933-8B6F20B3438A}" type="parTrans" cxnId="{E85AE1FE-4178-40E7-BAC8-2E77A4F22433}">
      <dgm:prSet/>
      <dgm:spPr/>
      <dgm:t>
        <a:bodyPr/>
        <a:lstStyle/>
        <a:p>
          <a:endParaRPr lang="es-ES" sz="1600"/>
        </a:p>
      </dgm:t>
    </dgm:pt>
    <dgm:pt modelId="{7480CB99-7C02-47D2-A123-B23C3E3AD452}" type="sibTrans" cxnId="{E85AE1FE-4178-40E7-BAC8-2E77A4F22433}">
      <dgm:prSet/>
      <dgm:spPr/>
      <dgm:t>
        <a:bodyPr/>
        <a:lstStyle/>
        <a:p>
          <a:endParaRPr lang="es-ES" sz="1600"/>
        </a:p>
      </dgm:t>
    </dgm:pt>
    <dgm:pt modelId="{465C4B3D-0BF6-4A4A-85A4-93FBE2DE98BA}">
      <dgm:prSet custT="1"/>
      <dgm:spPr/>
      <dgm:t>
        <a:bodyPr/>
        <a:lstStyle/>
        <a:p>
          <a:r>
            <a:rPr lang="es-ES" sz="1600"/>
            <a:t>Conflicto erróneo entre libertad y verdad</a:t>
          </a:r>
        </a:p>
      </dgm:t>
    </dgm:pt>
    <dgm:pt modelId="{2ED72866-E0AF-469F-8ABA-A15E3F73EDD3}" type="parTrans" cxnId="{1AB25120-1D92-4368-AF08-5C4AFAF7DA82}">
      <dgm:prSet/>
      <dgm:spPr/>
      <dgm:t>
        <a:bodyPr/>
        <a:lstStyle/>
        <a:p>
          <a:endParaRPr lang="es-ES" sz="1600"/>
        </a:p>
      </dgm:t>
    </dgm:pt>
    <dgm:pt modelId="{35DCBBD0-B82C-45A6-BD66-D619A60AB616}" type="sibTrans" cxnId="{1AB25120-1D92-4368-AF08-5C4AFAF7DA82}">
      <dgm:prSet/>
      <dgm:spPr/>
      <dgm:t>
        <a:bodyPr/>
        <a:lstStyle/>
        <a:p>
          <a:endParaRPr lang="es-ES" sz="1600"/>
        </a:p>
      </dgm:t>
    </dgm:pt>
    <dgm:pt modelId="{0A78986C-BAB3-4FF9-8F2F-E90264734386}" type="pres">
      <dgm:prSet presAssocID="{5D6EAA6C-A0CB-48A5-AC25-05D31298D0F7}" presName="linear" presStyleCnt="0">
        <dgm:presLayoutVars>
          <dgm:dir/>
          <dgm:animLvl val="lvl"/>
          <dgm:resizeHandles val="exact"/>
        </dgm:presLayoutVars>
      </dgm:prSet>
      <dgm:spPr/>
    </dgm:pt>
    <dgm:pt modelId="{82DA157B-B7AC-45DE-9448-B0DE0A792F6B}" type="pres">
      <dgm:prSet presAssocID="{590FD7B1-557A-4E33-84B9-EA53459E2206}" presName="parentLin" presStyleCnt="0"/>
      <dgm:spPr/>
    </dgm:pt>
    <dgm:pt modelId="{8D17C039-EC93-43A2-90F4-C00AF7E99CAE}" type="pres">
      <dgm:prSet presAssocID="{590FD7B1-557A-4E33-84B9-EA53459E2206}" presName="parentLeftMargin" presStyleLbl="node1" presStyleIdx="0" presStyleCnt="7"/>
      <dgm:spPr/>
    </dgm:pt>
    <dgm:pt modelId="{820BF6DE-57ED-4842-A59E-1D7B186403CF}" type="pres">
      <dgm:prSet presAssocID="{590FD7B1-557A-4E33-84B9-EA53459E2206}" presName="parentText" presStyleLbl="node1" presStyleIdx="0" presStyleCnt="7">
        <dgm:presLayoutVars>
          <dgm:chMax val="0"/>
          <dgm:bulletEnabled val="1"/>
        </dgm:presLayoutVars>
      </dgm:prSet>
      <dgm:spPr/>
    </dgm:pt>
    <dgm:pt modelId="{9AB6E96A-23F3-4A45-87B3-2672DC517AFF}" type="pres">
      <dgm:prSet presAssocID="{590FD7B1-557A-4E33-84B9-EA53459E2206}" presName="negativeSpace" presStyleCnt="0"/>
      <dgm:spPr/>
    </dgm:pt>
    <dgm:pt modelId="{BACB35CF-AD14-43C7-BF72-8E5ED52327C1}" type="pres">
      <dgm:prSet presAssocID="{590FD7B1-557A-4E33-84B9-EA53459E2206}" presName="childText" presStyleLbl="conFgAcc1" presStyleIdx="0" presStyleCnt="7">
        <dgm:presLayoutVars>
          <dgm:bulletEnabled val="1"/>
        </dgm:presLayoutVars>
      </dgm:prSet>
      <dgm:spPr/>
    </dgm:pt>
    <dgm:pt modelId="{ECE8AD96-F36F-489B-A869-04B9454A49D1}" type="pres">
      <dgm:prSet presAssocID="{9B0058B8-11A6-4D37-8704-497D11B10504}" presName="spaceBetweenRectangles" presStyleCnt="0"/>
      <dgm:spPr/>
    </dgm:pt>
    <dgm:pt modelId="{4D3A6226-5ABC-4787-ABB9-DB5462968F53}" type="pres">
      <dgm:prSet presAssocID="{4823C655-54FE-4DEC-AD43-38DF974AE2E6}" presName="parentLin" presStyleCnt="0"/>
      <dgm:spPr/>
    </dgm:pt>
    <dgm:pt modelId="{4A2C1138-5228-4397-AB67-06553C78F0F1}" type="pres">
      <dgm:prSet presAssocID="{4823C655-54FE-4DEC-AD43-38DF974AE2E6}" presName="parentLeftMargin" presStyleLbl="node1" presStyleIdx="0" presStyleCnt="7"/>
      <dgm:spPr/>
    </dgm:pt>
    <dgm:pt modelId="{85DECD98-9808-44A1-9927-DFEBBFB7F480}" type="pres">
      <dgm:prSet presAssocID="{4823C655-54FE-4DEC-AD43-38DF974AE2E6}" presName="parentText" presStyleLbl="node1" presStyleIdx="1" presStyleCnt="7">
        <dgm:presLayoutVars>
          <dgm:chMax val="0"/>
          <dgm:bulletEnabled val="1"/>
        </dgm:presLayoutVars>
      </dgm:prSet>
      <dgm:spPr/>
    </dgm:pt>
    <dgm:pt modelId="{66AF6857-5430-4DA2-AF07-CEE0FEFFCA11}" type="pres">
      <dgm:prSet presAssocID="{4823C655-54FE-4DEC-AD43-38DF974AE2E6}" presName="negativeSpace" presStyleCnt="0"/>
      <dgm:spPr/>
    </dgm:pt>
    <dgm:pt modelId="{CD3D58A8-21E9-4AD3-98E5-7CD996FA5C55}" type="pres">
      <dgm:prSet presAssocID="{4823C655-54FE-4DEC-AD43-38DF974AE2E6}" presName="childText" presStyleLbl="conFgAcc1" presStyleIdx="1" presStyleCnt="7">
        <dgm:presLayoutVars>
          <dgm:bulletEnabled val="1"/>
        </dgm:presLayoutVars>
      </dgm:prSet>
      <dgm:spPr/>
    </dgm:pt>
    <dgm:pt modelId="{2B486B5C-1998-43A4-952D-EB465ADB4739}" type="pres">
      <dgm:prSet presAssocID="{8BA914B2-59F4-4C14-850A-AFC706CBB5A4}" presName="spaceBetweenRectangles" presStyleCnt="0"/>
      <dgm:spPr/>
    </dgm:pt>
    <dgm:pt modelId="{355B62DC-0C11-4ADE-95D8-B9F0A41DA9B7}" type="pres">
      <dgm:prSet presAssocID="{765B1C58-9307-4475-B1FE-B893BD2E1E34}" presName="parentLin" presStyleCnt="0"/>
      <dgm:spPr/>
    </dgm:pt>
    <dgm:pt modelId="{CF08E67B-FEA3-4EDE-B649-6F5BBFD88DEB}" type="pres">
      <dgm:prSet presAssocID="{765B1C58-9307-4475-B1FE-B893BD2E1E34}" presName="parentLeftMargin" presStyleLbl="node1" presStyleIdx="1" presStyleCnt="7"/>
      <dgm:spPr/>
    </dgm:pt>
    <dgm:pt modelId="{366308F4-EB1D-41E9-8C5E-A8743E876D0C}" type="pres">
      <dgm:prSet presAssocID="{765B1C58-9307-4475-B1FE-B893BD2E1E34}" presName="parentText" presStyleLbl="node1" presStyleIdx="2" presStyleCnt="7">
        <dgm:presLayoutVars>
          <dgm:chMax val="0"/>
          <dgm:bulletEnabled val="1"/>
        </dgm:presLayoutVars>
      </dgm:prSet>
      <dgm:spPr/>
    </dgm:pt>
    <dgm:pt modelId="{83AB742C-ADC4-4154-BEC2-49762ADF3487}" type="pres">
      <dgm:prSet presAssocID="{765B1C58-9307-4475-B1FE-B893BD2E1E34}" presName="negativeSpace" presStyleCnt="0"/>
      <dgm:spPr/>
    </dgm:pt>
    <dgm:pt modelId="{8E920B6E-6F00-4467-9E7D-022F69B02B62}" type="pres">
      <dgm:prSet presAssocID="{765B1C58-9307-4475-B1FE-B893BD2E1E34}" presName="childText" presStyleLbl="conFgAcc1" presStyleIdx="2" presStyleCnt="7">
        <dgm:presLayoutVars>
          <dgm:bulletEnabled val="1"/>
        </dgm:presLayoutVars>
      </dgm:prSet>
      <dgm:spPr/>
    </dgm:pt>
    <dgm:pt modelId="{F686857E-C533-4D2D-B704-9B6515147227}" type="pres">
      <dgm:prSet presAssocID="{7ED3B0F9-F9E0-44D0-8507-D4D5D35F201C}" presName="spaceBetweenRectangles" presStyleCnt="0"/>
      <dgm:spPr/>
    </dgm:pt>
    <dgm:pt modelId="{A43E8153-6F87-4CD9-9E78-C44BC86F47C2}" type="pres">
      <dgm:prSet presAssocID="{AFCDCF13-5311-4611-BD7D-592A74BFE669}" presName="parentLin" presStyleCnt="0"/>
      <dgm:spPr/>
    </dgm:pt>
    <dgm:pt modelId="{FBF7479A-3D5B-4EA4-A6E2-863191947523}" type="pres">
      <dgm:prSet presAssocID="{AFCDCF13-5311-4611-BD7D-592A74BFE669}" presName="parentLeftMargin" presStyleLbl="node1" presStyleIdx="2" presStyleCnt="7"/>
      <dgm:spPr/>
    </dgm:pt>
    <dgm:pt modelId="{54EC83D2-1AAE-45FA-97C1-512DDF0F5E7C}" type="pres">
      <dgm:prSet presAssocID="{AFCDCF13-5311-4611-BD7D-592A74BFE669}" presName="parentText" presStyleLbl="node1" presStyleIdx="3" presStyleCnt="7">
        <dgm:presLayoutVars>
          <dgm:chMax val="0"/>
          <dgm:bulletEnabled val="1"/>
        </dgm:presLayoutVars>
      </dgm:prSet>
      <dgm:spPr/>
    </dgm:pt>
    <dgm:pt modelId="{05A18CD0-28FB-4E63-939B-AF776CC29CF7}" type="pres">
      <dgm:prSet presAssocID="{AFCDCF13-5311-4611-BD7D-592A74BFE669}" presName="negativeSpace" presStyleCnt="0"/>
      <dgm:spPr/>
    </dgm:pt>
    <dgm:pt modelId="{AF769F87-36E6-4471-9DB3-B897FF372FFE}" type="pres">
      <dgm:prSet presAssocID="{AFCDCF13-5311-4611-BD7D-592A74BFE669}" presName="childText" presStyleLbl="conFgAcc1" presStyleIdx="3" presStyleCnt="7">
        <dgm:presLayoutVars>
          <dgm:bulletEnabled val="1"/>
        </dgm:presLayoutVars>
      </dgm:prSet>
      <dgm:spPr/>
    </dgm:pt>
    <dgm:pt modelId="{CAE1661E-01F5-4821-A6E0-4E79D3C8EFD8}" type="pres">
      <dgm:prSet presAssocID="{7A020265-DF55-49BF-9A9C-99A07B397B3B}" presName="spaceBetweenRectangles" presStyleCnt="0"/>
      <dgm:spPr/>
    </dgm:pt>
    <dgm:pt modelId="{80F726CF-1F77-42D1-ACA3-888FB4774137}" type="pres">
      <dgm:prSet presAssocID="{F991FCB8-9B92-4A06-9A49-C3942ED7644A}" presName="parentLin" presStyleCnt="0"/>
      <dgm:spPr/>
    </dgm:pt>
    <dgm:pt modelId="{6D97D157-4483-4556-B74E-8F6F274501F0}" type="pres">
      <dgm:prSet presAssocID="{F991FCB8-9B92-4A06-9A49-C3942ED7644A}" presName="parentLeftMargin" presStyleLbl="node1" presStyleIdx="3" presStyleCnt="7"/>
      <dgm:spPr/>
    </dgm:pt>
    <dgm:pt modelId="{22F3673F-B526-422C-A0E4-E84A16867DE1}" type="pres">
      <dgm:prSet presAssocID="{F991FCB8-9B92-4A06-9A49-C3942ED7644A}" presName="parentText" presStyleLbl="node1" presStyleIdx="4" presStyleCnt="7">
        <dgm:presLayoutVars>
          <dgm:chMax val="0"/>
          <dgm:bulletEnabled val="1"/>
        </dgm:presLayoutVars>
      </dgm:prSet>
      <dgm:spPr/>
    </dgm:pt>
    <dgm:pt modelId="{9FF4A7DC-CD48-44BE-B1ED-26EBC674A83F}" type="pres">
      <dgm:prSet presAssocID="{F991FCB8-9B92-4A06-9A49-C3942ED7644A}" presName="negativeSpace" presStyleCnt="0"/>
      <dgm:spPr/>
    </dgm:pt>
    <dgm:pt modelId="{4B000F40-5B8A-4119-A6A3-17B0BFBF0AB2}" type="pres">
      <dgm:prSet presAssocID="{F991FCB8-9B92-4A06-9A49-C3942ED7644A}" presName="childText" presStyleLbl="conFgAcc1" presStyleIdx="4" presStyleCnt="7">
        <dgm:presLayoutVars>
          <dgm:bulletEnabled val="1"/>
        </dgm:presLayoutVars>
      </dgm:prSet>
      <dgm:spPr/>
    </dgm:pt>
    <dgm:pt modelId="{8E0E96FD-0B37-43CA-82E8-1B466691631E}" type="pres">
      <dgm:prSet presAssocID="{39CFAC97-A2E5-4348-B16E-C7A4D9DE3FBF}" presName="spaceBetweenRectangles" presStyleCnt="0"/>
      <dgm:spPr/>
    </dgm:pt>
    <dgm:pt modelId="{7AF5AFC8-1A27-4331-B0F7-717AF004A570}" type="pres">
      <dgm:prSet presAssocID="{A092ECA0-220D-4593-8213-B98C3E6DFDCD}" presName="parentLin" presStyleCnt="0"/>
      <dgm:spPr/>
    </dgm:pt>
    <dgm:pt modelId="{F856816F-9B73-4B17-A3B8-26A4506AD5A1}" type="pres">
      <dgm:prSet presAssocID="{A092ECA0-220D-4593-8213-B98C3E6DFDCD}" presName="parentLeftMargin" presStyleLbl="node1" presStyleIdx="4" presStyleCnt="7"/>
      <dgm:spPr/>
    </dgm:pt>
    <dgm:pt modelId="{EDAD53E2-0A41-4A80-9438-128484A5739D}" type="pres">
      <dgm:prSet presAssocID="{A092ECA0-220D-4593-8213-B98C3E6DFDCD}" presName="parentText" presStyleLbl="node1" presStyleIdx="5" presStyleCnt="7">
        <dgm:presLayoutVars>
          <dgm:chMax val="0"/>
          <dgm:bulletEnabled val="1"/>
        </dgm:presLayoutVars>
      </dgm:prSet>
      <dgm:spPr/>
    </dgm:pt>
    <dgm:pt modelId="{F916CFB1-2083-485C-BEA9-402F7AB4E830}" type="pres">
      <dgm:prSet presAssocID="{A092ECA0-220D-4593-8213-B98C3E6DFDCD}" presName="negativeSpace" presStyleCnt="0"/>
      <dgm:spPr/>
    </dgm:pt>
    <dgm:pt modelId="{BDDA71DA-17BE-4A81-B3F1-99CD3AF0EAB0}" type="pres">
      <dgm:prSet presAssocID="{A092ECA0-220D-4593-8213-B98C3E6DFDCD}" presName="childText" presStyleLbl="conFgAcc1" presStyleIdx="5" presStyleCnt="7">
        <dgm:presLayoutVars>
          <dgm:bulletEnabled val="1"/>
        </dgm:presLayoutVars>
      </dgm:prSet>
      <dgm:spPr/>
    </dgm:pt>
    <dgm:pt modelId="{CDA87B3B-68D1-48E1-B233-5DCF62935147}" type="pres">
      <dgm:prSet presAssocID="{08437320-CBF7-4ADB-885F-E5CC46DE47EC}" presName="spaceBetweenRectangles" presStyleCnt="0"/>
      <dgm:spPr/>
    </dgm:pt>
    <dgm:pt modelId="{D541620C-2A52-41E8-9C7E-D4BB97487A8D}" type="pres">
      <dgm:prSet presAssocID="{E7AEAF34-9A2B-4F7B-84FB-E212A10A644B}" presName="parentLin" presStyleCnt="0"/>
      <dgm:spPr/>
    </dgm:pt>
    <dgm:pt modelId="{87A591BC-DECA-406A-A37B-FD7D19D6D8C3}" type="pres">
      <dgm:prSet presAssocID="{E7AEAF34-9A2B-4F7B-84FB-E212A10A644B}" presName="parentLeftMargin" presStyleLbl="node1" presStyleIdx="5" presStyleCnt="7"/>
      <dgm:spPr/>
    </dgm:pt>
    <dgm:pt modelId="{1C5B8CA0-014D-416D-90A1-2CA85C65549D}" type="pres">
      <dgm:prSet presAssocID="{E7AEAF34-9A2B-4F7B-84FB-E212A10A644B}" presName="parentText" presStyleLbl="node1" presStyleIdx="6" presStyleCnt="7">
        <dgm:presLayoutVars>
          <dgm:chMax val="0"/>
          <dgm:bulletEnabled val="1"/>
        </dgm:presLayoutVars>
      </dgm:prSet>
      <dgm:spPr/>
    </dgm:pt>
    <dgm:pt modelId="{532D07B3-80F1-4048-B1D9-6F69523F1B07}" type="pres">
      <dgm:prSet presAssocID="{E7AEAF34-9A2B-4F7B-84FB-E212A10A644B}" presName="negativeSpace" presStyleCnt="0"/>
      <dgm:spPr/>
    </dgm:pt>
    <dgm:pt modelId="{EB02F336-51AC-44C1-9C2F-09AB01ABB7F9}" type="pres">
      <dgm:prSet presAssocID="{E7AEAF34-9A2B-4F7B-84FB-E212A10A644B}" presName="childText" presStyleLbl="conFgAcc1" presStyleIdx="6" presStyleCnt="7">
        <dgm:presLayoutVars>
          <dgm:bulletEnabled val="1"/>
        </dgm:presLayoutVars>
      </dgm:prSet>
      <dgm:spPr/>
    </dgm:pt>
  </dgm:ptLst>
  <dgm:cxnLst>
    <dgm:cxn modelId="{27C1CC02-B927-4FC4-A2CC-D7F082149C1C}" type="presOf" srcId="{4823C655-54FE-4DEC-AD43-38DF974AE2E6}" destId="{85DECD98-9808-44A1-9927-DFEBBFB7F480}" srcOrd="1" destOrd="0" presId="urn:microsoft.com/office/officeart/2005/8/layout/list1"/>
    <dgm:cxn modelId="{1AB25120-1D92-4368-AF08-5C4AFAF7DA82}" srcId="{E7AEAF34-9A2B-4F7B-84FB-E212A10A644B}" destId="{465C4B3D-0BF6-4A4A-85A4-93FBE2DE98BA}" srcOrd="0" destOrd="0" parTransId="{2ED72866-E0AF-469F-8ABA-A15E3F73EDD3}" sibTransId="{35DCBBD0-B82C-45A6-BD66-D619A60AB616}"/>
    <dgm:cxn modelId="{72306121-2A8E-4E1E-864B-0167F2E106C4}" type="presOf" srcId="{A092ECA0-220D-4593-8213-B98C3E6DFDCD}" destId="{F856816F-9B73-4B17-A3B8-26A4506AD5A1}" srcOrd="0" destOrd="0" presId="urn:microsoft.com/office/officeart/2005/8/layout/list1"/>
    <dgm:cxn modelId="{FB289930-C009-43F1-930A-2CC0408079CC}" type="presOf" srcId="{E7AEAF34-9A2B-4F7B-84FB-E212A10A644B}" destId="{87A591BC-DECA-406A-A37B-FD7D19D6D8C3}" srcOrd="0" destOrd="0" presId="urn:microsoft.com/office/officeart/2005/8/layout/list1"/>
    <dgm:cxn modelId="{69631431-8A29-458E-82B9-182FEA3340CA}" type="presOf" srcId="{CB7CB1BE-7719-4DC2-8C46-7EE22E933E05}" destId="{AF769F87-36E6-4471-9DB3-B897FF372FFE}" srcOrd="0" destOrd="0" presId="urn:microsoft.com/office/officeart/2005/8/layout/list1"/>
    <dgm:cxn modelId="{29EF9D37-C16B-4B41-A122-57348CF78B7C}" srcId="{5D6EAA6C-A0CB-48A5-AC25-05D31298D0F7}" destId="{4823C655-54FE-4DEC-AD43-38DF974AE2E6}" srcOrd="1" destOrd="0" parTransId="{A6DE7503-E64D-4E1C-A02A-FEC804AEFC58}" sibTransId="{8BA914B2-59F4-4C14-850A-AFC706CBB5A4}"/>
    <dgm:cxn modelId="{F8F8E75E-C020-4BD3-9518-E34333A68434}" type="presOf" srcId="{F991FCB8-9B92-4A06-9A49-C3942ED7644A}" destId="{6D97D157-4483-4556-B74E-8F6F274501F0}" srcOrd="0" destOrd="0" presId="urn:microsoft.com/office/officeart/2005/8/layout/list1"/>
    <dgm:cxn modelId="{24BA4D60-7A03-42F0-8627-8052B7C4CC7D}" srcId="{5D6EAA6C-A0CB-48A5-AC25-05D31298D0F7}" destId="{A092ECA0-220D-4593-8213-B98C3E6DFDCD}" srcOrd="5" destOrd="0" parTransId="{799C7AAB-E85A-481A-8A1C-0F429F10DA69}" sibTransId="{08437320-CBF7-4ADB-885F-E5CC46DE47EC}"/>
    <dgm:cxn modelId="{EEDAFB45-73E6-47CD-82E4-C2938441AC39}" srcId="{5D6EAA6C-A0CB-48A5-AC25-05D31298D0F7}" destId="{F991FCB8-9B92-4A06-9A49-C3942ED7644A}" srcOrd="4" destOrd="0" parTransId="{42BC3F1A-0DC5-4BF3-B71B-16E81D8BA690}" sibTransId="{39CFAC97-A2E5-4348-B16E-C7A4D9DE3FBF}"/>
    <dgm:cxn modelId="{2894B16A-FB8A-40FC-8AA7-6D4A04D32BF4}" type="presOf" srcId="{A868FF9E-B849-42DE-A0B7-0E185BE2F8ED}" destId="{8E920B6E-6F00-4467-9E7D-022F69B02B62}" srcOrd="0" destOrd="0" presId="urn:microsoft.com/office/officeart/2005/8/layout/list1"/>
    <dgm:cxn modelId="{7EA8C373-B0BF-468F-BE36-9A6DB07AEA71}" type="presOf" srcId="{765B1C58-9307-4475-B1FE-B893BD2E1E34}" destId="{366308F4-EB1D-41E9-8C5E-A8743E876D0C}" srcOrd="1" destOrd="0" presId="urn:microsoft.com/office/officeart/2005/8/layout/list1"/>
    <dgm:cxn modelId="{11480577-F6E1-464B-A265-ABABE1AE19CA}" type="presOf" srcId="{5D6EAA6C-A0CB-48A5-AC25-05D31298D0F7}" destId="{0A78986C-BAB3-4FF9-8F2F-E90264734386}" srcOrd="0" destOrd="0" presId="urn:microsoft.com/office/officeart/2005/8/layout/list1"/>
    <dgm:cxn modelId="{9FC4987D-64BE-458D-842E-9209117F1764}" srcId="{5D6EAA6C-A0CB-48A5-AC25-05D31298D0F7}" destId="{590FD7B1-557A-4E33-84B9-EA53459E2206}" srcOrd="0" destOrd="0" parTransId="{4C688D59-8D39-4FF6-A72C-C9157E51E17D}" sibTransId="{9B0058B8-11A6-4D37-8704-497D11B10504}"/>
    <dgm:cxn modelId="{96537795-83CF-4FE2-A149-0E8EBC1811CA}" type="presOf" srcId="{A092ECA0-220D-4593-8213-B98C3E6DFDCD}" destId="{EDAD53E2-0A41-4A80-9438-128484A5739D}" srcOrd="1" destOrd="0" presId="urn:microsoft.com/office/officeart/2005/8/layout/list1"/>
    <dgm:cxn modelId="{0BB40B97-0BDD-468B-992A-56CB3341A89A}" type="presOf" srcId="{590FD7B1-557A-4E33-84B9-EA53459E2206}" destId="{8D17C039-EC93-43A2-90F4-C00AF7E99CAE}" srcOrd="0" destOrd="0" presId="urn:microsoft.com/office/officeart/2005/8/layout/list1"/>
    <dgm:cxn modelId="{88451CA3-3845-434D-9E93-76407A5E75E6}" srcId="{5D6EAA6C-A0CB-48A5-AC25-05D31298D0F7}" destId="{765B1C58-9307-4475-B1FE-B893BD2E1E34}" srcOrd="2" destOrd="0" parTransId="{3A8D780F-8782-4A31-A2BB-03F3575034BA}" sibTransId="{7ED3B0F9-F9E0-44D0-8507-D4D5D35F201C}"/>
    <dgm:cxn modelId="{6984B0AC-0CEB-45B2-997C-0E100968C8A0}" srcId="{5D6EAA6C-A0CB-48A5-AC25-05D31298D0F7}" destId="{AFCDCF13-5311-4611-BD7D-592A74BFE669}" srcOrd="3" destOrd="0" parTransId="{BA266A95-29FD-4F4D-BDAA-35801BCC1DCE}" sibTransId="{7A020265-DF55-49BF-9A9C-99A07B397B3B}"/>
    <dgm:cxn modelId="{594BC9B3-E4C6-41E6-8C75-D8945A455294}" type="presOf" srcId="{F991FCB8-9B92-4A06-9A49-C3942ED7644A}" destId="{22F3673F-B526-422C-A0E4-E84A16867DE1}" srcOrd="1" destOrd="0" presId="urn:microsoft.com/office/officeart/2005/8/layout/list1"/>
    <dgm:cxn modelId="{C8305AC9-D5FA-41C2-B6CD-839F5673AC61}" type="presOf" srcId="{590FD7B1-557A-4E33-84B9-EA53459E2206}" destId="{820BF6DE-57ED-4842-A59E-1D7B186403CF}" srcOrd="1" destOrd="0" presId="urn:microsoft.com/office/officeart/2005/8/layout/list1"/>
    <dgm:cxn modelId="{CFDE77CD-3AAE-4683-822D-E2C247CD1F47}" type="presOf" srcId="{4823C655-54FE-4DEC-AD43-38DF974AE2E6}" destId="{4A2C1138-5228-4397-AB67-06553C78F0F1}" srcOrd="0" destOrd="0" presId="urn:microsoft.com/office/officeart/2005/8/layout/list1"/>
    <dgm:cxn modelId="{B0CAC8CD-5BD7-4629-B87B-36A184FB7FA7}" type="presOf" srcId="{765B1C58-9307-4475-B1FE-B893BD2E1E34}" destId="{CF08E67B-FEA3-4EDE-B649-6F5BBFD88DEB}" srcOrd="0" destOrd="0" presId="urn:microsoft.com/office/officeart/2005/8/layout/list1"/>
    <dgm:cxn modelId="{DE97F2CD-55DB-47A3-BC81-948125238098}" type="presOf" srcId="{E7AEAF34-9A2B-4F7B-84FB-E212A10A644B}" destId="{1C5B8CA0-014D-416D-90A1-2CA85C65549D}" srcOrd="1" destOrd="0" presId="urn:microsoft.com/office/officeart/2005/8/layout/list1"/>
    <dgm:cxn modelId="{E37749E1-4086-40E1-ABCC-52E44BA28982}" type="presOf" srcId="{AFCDCF13-5311-4611-BD7D-592A74BFE669}" destId="{FBF7479A-3D5B-4EA4-A6E2-863191947523}" srcOrd="0" destOrd="0" presId="urn:microsoft.com/office/officeart/2005/8/layout/list1"/>
    <dgm:cxn modelId="{1C21B9EC-0592-4045-BBE8-33BBF38840D1}" type="presOf" srcId="{465C4B3D-0BF6-4A4A-85A4-93FBE2DE98BA}" destId="{EB02F336-51AC-44C1-9C2F-09AB01ABB7F9}" srcOrd="0" destOrd="0" presId="urn:microsoft.com/office/officeart/2005/8/layout/list1"/>
    <dgm:cxn modelId="{A75743F4-588E-4437-A0F8-3B26C110938F}" type="presOf" srcId="{AFCDCF13-5311-4611-BD7D-592A74BFE669}" destId="{54EC83D2-1AAE-45FA-97C1-512DDF0F5E7C}" srcOrd="1" destOrd="0" presId="urn:microsoft.com/office/officeart/2005/8/layout/list1"/>
    <dgm:cxn modelId="{01095EF8-702F-434D-96CC-9FAC99010555}" srcId="{765B1C58-9307-4475-B1FE-B893BD2E1E34}" destId="{A868FF9E-B849-42DE-A0B7-0E185BE2F8ED}" srcOrd="0" destOrd="0" parTransId="{A960BABD-4F80-47EB-AC3E-096F7A2EB523}" sibTransId="{844C7246-3DDF-4332-A231-D2C3AD9471AC}"/>
    <dgm:cxn modelId="{CB13FBF9-190C-46CD-BFA1-019CFFDC9460}" srcId="{AFCDCF13-5311-4611-BD7D-592A74BFE669}" destId="{CB7CB1BE-7719-4DC2-8C46-7EE22E933E05}" srcOrd="0" destOrd="0" parTransId="{9598E31C-A3C8-4066-9749-B431E7C2ED58}" sibTransId="{9C9E7D05-63F3-4FEF-A377-0629B3AB7FDE}"/>
    <dgm:cxn modelId="{E85AE1FE-4178-40E7-BAC8-2E77A4F22433}" srcId="{5D6EAA6C-A0CB-48A5-AC25-05D31298D0F7}" destId="{E7AEAF34-9A2B-4F7B-84FB-E212A10A644B}" srcOrd="6" destOrd="0" parTransId="{A8A415D3-FEC0-42DC-B933-8B6F20B3438A}" sibTransId="{7480CB99-7C02-47D2-A123-B23C3E3AD452}"/>
    <dgm:cxn modelId="{D51C255E-FCEB-4647-B978-1C7E0CC78594}" type="presParOf" srcId="{0A78986C-BAB3-4FF9-8F2F-E90264734386}" destId="{82DA157B-B7AC-45DE-9448-B0DE0A792F6B}" srcOrd="0" destOrd="0" presId="urn:microsoft.com/office/officeart/2005/8/layout/list1"/>
    <dgm:cxn modelId="{2E1767A2-852E-44F6-8AE9-F934DFDDC397}" type="presParOf" srcId="{82DA157B-B7AC-45DE-9448-B0DE0A792F6B}" destId="{8D17C039-EC93-43A2-90F4-C00AF7E99CAE}" srcOrd="0" destOrd="0" presId="urn:microsoft.com/office/officeart/2005/8/layout/list1"/>
    <dgm:cxn modelId="{E07F6CBF-95EE-4CCC-B9CC-69139424A228}" type="presParOf" srcId="{82DA157B-B7AC-45DE-9448-B0DE0A792F6B}" destId="{820BF6DE-57ED-4842-A59E-1D7B186403CF}" srcOrd="1" destOrd="0" presId="urn:microsoft.com/office/officeart/2005/8/layout/list1"/>
    <dgm:cxn modelId="{509954D0-6A6B-4347-9621-F82D246C0D5B}" type="presParOf" srcId="{0A78986C-BAB3-4FF9-8F2F-E90264734386}" destId="{9AB6E96A-23F3-4A45-87B3-2672DC517AFF}" srcOrd="1" destOrd="0" presId="urn:microsoft.com/office/officeart/2005/8/layout/list1"/>
    <dgm:cxn modelId="{3227DD74-2527-4C2E-8AB2-AD2F92AE471B}" type="presParOf" srcId="{0A78986C-BAB3-4FF9-8F2F-E90264734386}" destId="{BACB35CF-AD14-43C7-BF72-8E5ED52327C1}" srcOrd="2" destOrd="0" presId="urn:microsoft.com/office/officeart/2005/8/layout/list1"/>
    <dgm:cxn modelId="{7D5A867F-D2E4-4E3C-9E3D-A0239DCA1C45}" type="presParOf" srcId="{0A78986C-BAB3-4FF9-8F2F-E90264734386}" destId="{ECE8AD96-F36F-489B-A869-04B9454A49D1}" srcOrd="3" destOrd="0" presId="urn:microsoft.com/office/officeart/2005/8/layout/list1"/>
    <dgm:cxn modelId="{9CE09271-CFEB-4868-88FC-90C2324C385C}" type="presParOf" srcId="{0A78986C-BAB3-4FF9-8F2F-E90264734386}" destId="{4D3A6226-5ABC-4787-ABB9-DB5462968F53}" srcOrd="4" destOrd="0" presId="urn:microsoft.com/office/officeart/2005/8/layout/list1"/>
    <dgm:cxn modelId="{2AA82A2E-5E6D-4E5E-968A-27F1E7EE3AD2}" type="presParOf" srcId="{4D3A6226-5ABC-4787-ABB9-DB5462968F53}" destId="{4A2C1138-5228-4397-AB67-06553C78F0F1}" srcOrd="0" destOrd="0" presId="urn:microsoft.com/office/officeart/2005/8/layout/list1"/>
    <dgm:cxn modelId="{06B82613-7428-428A-BDF9-7EA9B326C908}" type="presParOf" srcId="{4D3A6226-5ABC-4787-ABB9-DB5462968F53}" destId="{85DECD98-9808-44A1-9927-DFEBBFB7F480}" srcOrd="1" destOrd="0" presId="urn:microsoft.com/office/officeart/2005/8/layout/list1"/>
    <dgm:cxn modelId="{0905EE5C-9499-4C35-B41E-79824098D7AF}" type="presParOf" srcId="{0A78986C-BAB3-4FF9-8F2F-E90264734386}" destId="{66AF6857-5430-4DA2-AF07-CEE0FEFFCA11}" srcOrd="5" destOrd="0" presId="urn:microsoft.com/office/officeart/2005/8/layout/list1"/>
    <dgm:cxn modelId="{0F018BC4-0158-4296-8E35-06B2EDA1F261}" type="presParOf" srcId="{0A78986C-BAB3-4FF9-8F2F-E90264734386}" destId="{CD3D58A8-21E9-4AD3-98E5-7CD996FA5C55}" srcOrd="6" destOrd="0" presId="urn:microsoft.com/office/officeart/2005/8/layout/list1"/>
    <dgm:cxn modelId="{A14301CE-40C6-406D-92AE-D99EB9F58024}" type="presParOf" srcId="{0A78986C-BAB3-4FF9-8F2F-E90264734386}" destId="{2B486B5C-1998-43A4-952D-EB465ADB4739}" srcOrd="7" destOrd="0" presId="urn:microsoft.com/office/officeart/2005/8/layout/list1"/>
    <dgm:cxn modelId="{AA588F61-91FD-4A53-ACDC-0F0E5EADAE0D}" type="presParOf" srcId="{0A78986C-BAB3-4FF9-8F2F-E90264734386}" destId="{355B62DC-0C11-4ADE-95D8-B9F0A41DA9B7}" srcOrd="8" destOrd="0" presId="urn:microsoft.com/office/officeart/2005/8/layout/list1"/>
    <dgm:cxn modelId="{B2579CAD-3D28-487E-911D-BDF0CA71E748}" type="presParOf" srcId="{355B62DC-0C11-4ADE-95D8-B9F0A41DA9B7}" destId="{CF08E67B-FEA3-4EDE-B649-6F5BBFD88DEB}" srcOrd="0" destOrd="0" presId="urn:microsoft.com/office/officeart/2005/8/layout/list1"/>
    <dgm:cxn modelId="{1ED6FE13-C678-4EF8-902F-716F789A2761}" type="presParOf" srcId="{355B62DC-0C11-4ADE-95D8-B9F0A41DA9B7}" destId="{366308F4-EB1D-41E9-8C5E-A8743E876D0C}" srcOrd="1" destOrd="0" presId="urn:microsoft.com/office/officeart/2005/8/layout/list1"/>
    <dgm:cxn modelId="{3A6755DF-B02F-472E-8DAE-372FF60CD6AF}" type="presParOf" srcId="{0A78986C-BAB3-4FF9-8F2F-E90264734386}" destId="{83AB742C-ADC4-4154-BEC2-49762ADF3487}" srcOrd="9" destOrd="0" presId="urn:microsoft.com/office/officeart/2005/8/layout/list1"/>
    <dgm:cxn modelId="{AC8B5961-66DE-41E9-8AF7-609551F16909}" type="presParOf" srcId="{0A78986C-BAB3-4FF9-8F2F-E90264734386}" destId="{8E920B6E-6F00-4467-9E7D-022F69B02B62}" srcOrd="10" destOrd="0" presId="urn:microsoft.com/office/officeart/2005/8/layout/list1"/>
    <dgm:cxn modelId="{8E01B253-6A4B-4D77-B4AD-A9CF16E87618}" type="presParOf" srcId="{0A78986C-BAB3-4FF9-8F2F-E90264734386}" destId="{F686857E-C533-4D2D-B704-9B6515147227}" srcOrd="11" destOrd="0" presId="urn:microsoft.com/office/officeart/2005/8/layout/list1"/>
    <dgm:cxn modelId="{C69D6B24-F848-4754-9AFF-DC5ED29EBDD6}" type="presParOf" srcId="{0A78986C-BAB3-4FF9-8F2F-E90264734386}" destId="{A43E8153-6F87-4CD9-9E78-C44BC86F47C2}" srcOrd="12" destOrd="0" presId="urn:microsoft.com/office/officeart/2005/8/layout/list1"/>
    <dgm:cxn modelId="{63DCCF58-DBEB-482C-B3CF-DE6D5C852218}" type="presParOf" srcId="{A43E8153-6F87-4CD9-9E78-C44BC86F47C2}" destId="{FBF7479A-3D5B-4EA4-A6E2-863191947523}" srcOrd="0" destOrd="0" presId="urn:microsoft.com/office/officeart/2005/8/layout/list1"/>
    <dgm:cxn modelId="{D0E840F9-B9B4-47BC-B036-87DE80B44028}" type="presParOf" srcId="{A43E8153-6F87-4CD9-9E78-C44BC86F47C2}" destId="{54EC83D2-1AAE-45FA-97C1-512DDF0F5E7C}" srcOrd="1" destOrd="0" presId="urn:microsoft.com/office/officeart/2005/8/layout/list1"/>
    <dgm:cxn modelId="{94B9DC2A-0D06-446B-B539-99C5CFC91CE0}" type="presParOf" srcId="{0A78986C-BAB3-4FF9-8F2F-E90264734386}" destId="{05A18CD0-28FB-4E63-939B-AF776CC29CF7}" srcOrd="13" destOrd="0" presId="urn:microsoft.com/office/officeart/2005/8/layout/list1"/>
    <dgm:cxn modelId="{7444BD86-4660-4C36-86E5-6973810826FE}" type="presParOf" srcId="{0A78986C-BAB3-4FF9-8F2F-E90264734386}" destId="{AF769F87-36E6-4471-9DB3-B897FF372FFE}" srcOrd="14" destOrd="0" presId="urn:microsoft.com/office/officeart/2005/8/layout/list1"/>
    <dgm:cxn modelId="{14E9304B-4E0D-4703-B188-FA8CA31E8211}" type="presParOf" srcId="{0A78986C-BAB3-4FF9-8F2F-E90264734386}" destId="{CAE1661E-01F5-4821-A6E0-4E79D3C8EFD8}" srcOrd="15" destOrd="0" presId="urn:microsoft.com/office/officeart/2005/8/layout/list1"/>
    <dgm:cxn modelId="{217FCAAC-9140-4D5F-AB48-715F5059470C}" type="presParOf" srcId="{0A78986C-BAB3-4FF9-8F2F-E90264734386}" destId="{80F726CF-1F77-42D1-ACA3-888FB4774137}" srcOrd="16" destOrd="0" presId="urn:microsoft.com/office/officeart/2005/8/layout/list1"/>
    <dgm:cxn modelId="{55F83617-4E5C-4DA4-AD20-F38B8849621E}" type="presParOf" srcId="{80F726CF-1F77-42D1-ACA3-888FB4774137}" destId="{6D97D157-4483-4556-B74E-8F6F274501F0}" srcOrd="0" destOrd="0" presId="urn:microsoft.com/office/officeart/2005/8/layout/list1"/>
    <dgm:cxn modelId="{CDCC0C27-977F-40E4-AC10-B6F0FCA43A5A}" type="presParOf" srcId="{80F726CF-1F77-42D1-ACA3-888FB4774137}" destId="{22F3673F-B526-422C-A0E4-E84A16867DE1}" srcOrd="1" destOrd="0" presId="urn:microsoft.com/office/officeart/2005/8/layout/list1"/>
    <dgm:cxn modelId="{FE939974-ECEF-406E-81D6-E86DD41E7895}" type="presParOf" srcId="{0A78986C-BAB3-4FF9-8F2F-E90264734386}" destId="{9FF4A7DC-CD48-44BE-B1ED-26EBC674A83F}" srcOrd="17" destOrd="0" presId="urn:microsoft.com/office/officeart/2005/8/layout/list1"/>
    <dgm:cxn modelId="{A03C8912-5137-4DBF-821C-88E68D9C9B45}" type="presParOf" srcId="{0A78986C-BAB3-4FF9-8F2F-E90264734386}" destId="{4B000F40-5B8A-4119-A6A3-17B0BFBF0AB2}" srcOrd="18" destOrd="0" presId="urn:microsoft.com/office/officeart/2005/8/layout/list1"/>
    <dgm:cxn modelId="{21BC68AA-FAA6-4A20-A7C5-D5766575860A}" type="presParOf" srcId="{0A78986C-BAB3-4FF9-8F2F-E90264734386}" destId="{8E0E96FD-0B37-43CA-82E8-1B466691631E}" srcOrd="19" destOrd="0" presId="urn:microsoft.com/office/officeart/2005/8/layout/list1"/>
    <dgm:cxn modelId="{1496E62D-B2C3-4D8A-A165-90D4FE4EDEDC}" type="presParOf" srcId="{0A78986C-BAB3-4FF9-8F2F-E90264734386}" destId="{7AF5AFC8-1A27-4331-B0F7-717AF004A570}" srcOrd="20" destOrd="0" presId="urn:microsoft.com/office/officeart/2005/8/layout/list1"/>
    <dgm:cxn modelId="{87E4879D-F537-41F2-A09E-FB31952C6502}" type="presParOf" srcId="{7AF5AFC8-1A27-4331-B0F7-717AF004A570}" destId="{F856816F-9B73-4B17-A3B8-26A4506AD5A1}" srcOrd="0" destOrd="0" presId="urn:microsoft.com/office/officeart/2005/8/layout/list1"/>
    <dgm:cxn modelId="{459D43D0-B014-42AC-976F-00949778F1B5}" type="presParOf" srcId="{7AF5AFC8-1A27-4331-B0F7-717AF004A570}" destId="{EDAD53E2-0A41-4A80-9438-128484A5739D}" srcOrd="1" destOrd="0" presId="urn:microsoft.com/office/officeart/2005/8/layout/list1"/>
    <dgm:cxn modelId="{478DA734-8CA5-48D4-BAF9-C48E553E61F0}" type="presParOf" srcId="{0A78986C-BAB3-4FF9-8F2F-E90264734386}" destId="{F916CFB1-2083-485C-BEA9-402F7AB4E830}" srcOrd="21" destOrd="0" presId="urn:microsoft.com/office/officeart/2005/8/layout/list1"/>
    <dgm:cxn modelId="{153910D0-8C29-408F-83DD-886687388F5F}" type="presParOf" srcId="{0A78986C-BAB3-4FF9-8F2F-E90264734386}" destId="{BDDA71DA-17BE-4A81-B3F1-99CD3AF0EAB0}" srcOrd="22" destOrd="0" presId="urn:microsoft.com/office/officeart/2005/8/layout/list1"/>
    <dgm:cxn modelId="{612D4B3A-9C08-4816-B616-4F7C719C2E7C}" type="presParOf" srcId="{0A78986C-BAB3-4FF9-8F2F-E90264734386}" destId="{CDA87B3B-68D1-48E1-B233-5DCF62935147}" srcOrd="23" destOrd="0" presId="urn:microsoft.com/office/officeart/2005/8/layout/list1"/>
    <dgm:cxn modelId="{44874BB3-3682-4931-9BDB-2CAA1B5F2997}" type="presParOf" srcId="{0A78986C-BAB3-4FF9-8F2F-E90264734386}" destId="{D541620C-2A52-41E8-9C7E-D4BB97487A8D}" srcOrd="24" destOrd="0" presId="urn:microsoft.com/office/officeart/2005/8/layout/list1"/>
    <dgm:cxn modelId="{242C8357-7049-4B80-9974-506A255049C6}" type="presParOf" srcId="{D541620C-2A52-41E8-9C7E-D4BB97487A8D}" destId="{87A591BC-DECA-406A-A37B-FD7D19D6D8C3}" srcOrd="0" destOrd="0" presId="urn:microsoft.com/office/officeart/2005/8/layout/list1"/>
    <dgm:cxn modelId="{EDB88CC8-BFD3-4D36-98EE-F71159380A8A}" type="presParOf" srcId="{D541620C-2A52-41E8-9C7E-D4BB97487A8D}" destId="{1C5B8CA0-014D-416D-90A1-2CA85C65549D}" srcOrd="1" destOrd="0" presId="urn:microsoft.com/office/officeart/2005/8/layout/list1"/>
    <dgm:cxn modelId="{5A051CDC-8C7E-4867-B2FF-BE6A47972955}" type="presParOf" srcId="{0A78986C-BAB3-4FF9-8F2F-E90264734386}" destId="{532D07B3-80F1-4048-B1D9-6F69523F1B07}" srcOrd="25" destOrd="0" presId="urn:microsoft.com/office/officeart/2005/8/layout/list1"/>
    <dgm:cxn modelId="{3401616D-17B3-43C4-88AD-24D2398D6424}" type="presParOf" srcId="{0A78986C-BAB3-4FF9-8F2F-E90264734386}" destId="{EB02F336-51AC-44C1-9C2F-09AB01ABB7F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502BF5-1626-4DE3-B75D-25D7525A213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ES"/>
        </a:p>
      </dgm:t>
    </dgm:pt>
    <dgm:pt modelId="{AC5A6760-036A-4860-A044-7B71A1D785C5}">
      <dgm:prSet custT="1"/>
      <dgm:spPr/>
      <dgm:t>
        <a:bodyPr/>
        <a:lstStyle/>
        <a:p>
          <a:r>
            <a:rPr lang="es-ES" sz="1600" dirty="0"/>
            <a:t>La escolástica(s. XIII): los temas sobre la ley natural la conservación de la vida las acciones de doble efecto el voluntario indirecto, y los aspectos del quinto mandamiento. </a:t>
          </a:r>
        </a:p>
      </dgm:t>
    </dgm:pt>
    <dgm:pt modelId="{46E4C1B3-2F98-4214-AF22-8F8874337A55}" type="parTrans" cxnId="{8DE23BB7-3A0F-4D39-80E5-9B3CFE3F6BC2}">
      <dgm:prSet/>
      <dgm:spPr/>
      <dgm:t>
        <a:bodyPr/>
        <a:lstStyle/>
        <a:p>
          <a:endParaRPr lang="es-ES" sz="1600"/>
        </a:p>
      </dgm:t>
    </dgm:pt>
    <dgm:pt modelId="{A9BADDF0-8D8B-4D29-9C69-B164D22B5822}" type="sibTrans" cxnId="{8DE23BB7-3A0F-4D39-80E5-9B3CFE3F6BC2}">
      <dgm:prSet/>
      <dgm:spPr/>
      <dgm:t>
        <a:bodyPr/>
        <a:lstStyle/>
        <a:p>
          <a:endParaRPr lang="es-ES" sz="1600"/>
        </a:p>
      </dgm:t>
    </dgm:pt>
    <dgm:pt modelId="{06FF0A18-11B7-4F95-9C73-E2504DFC6E8C}">
      <dgm:prSet custT="1"/>
      <dgm:spPr/>
      <dgm:t>
        <a:bodyPr/>
        <a:lstStyle/>
        <a:p>
          <a:r>
            <a:rPr lang="es-ES" sz="1600" dirty="0"/>
            <a:t>A partir del XVII: libros de justicia y de cuestiones médico legales</a:t>
          </a:r>
        </a:p>
      </dgm:t>
    </dgm:pt>
    <dgm:pt modelId="{0DD206D6-0FFF-4A8C-86B1-FA6B928C10D5}" type="parTrans" cxnId="{E4DBBCE8-D8E4-4754-9F3F-97FAA012BDA1}">
      <dgm:prSet/>
      <dgm:spPr/>
      <dgm:t>
        <a:bodyPr/>
        <a:lstStyle/>
        <a:p>
          <a:endParaRPr lang="es-ES" sz="1600"/>
        </a:p>
      </dgm:t>
    </dgm:pt>
    <dgm:pt modelId="{BE811269-671A-4D9D-AB23-671A6C64D83E}" type="sibTrans" cxnId="{E4DBBCE8-D8E4-4754-9F3F-97FAA012BDA1}">
      <dgm:prSet/>
      <dgm:spPr/>
      <dgm:t>
        <a:bodyPr/>
        <a:lstStyle/>
        <a:p>
          <a:endParaRPr lang="es-ES" sz="1600"/>
        </a:p>
      </dgm:t>
    </dgm:pt>
    <dgm:pt modelId="{6BDFBD67-7A02-49CB-9631-EAEA90F716FF}">
      <dgm:prSet custT="1"/>
      <dgm:spPr/>
      <dgm:t>
        <a:bodyPr/>
        <a:lstStyle/>
        <a:p>
          <a:r>
            <a:rPr lang="es-ES" sz="1600"/>
            <a:t>Siglo XVIII: deontología laica médica</a:t>
          </a:r>
        </a:p>
      </dgm:t>
    </dgm:pt>
    <dgm:pt modelId="{97699D4F-737E-4872-B1FD-F2CCF2A2DDE6}" type="parTrans" cxnId="{67632999-2458-4776-BC12-92EA2DA4A35D}">
      <dgm:prSet/>
      <dgm:spPr/>
      <dgm:t>
        <a:bodyPr/>
        <a:lstStyle/>
        <a:p>
          <a:endParaRPr lang="es-ES" sz="1600"/>
        </a:p>
      </dgm:t>
    </dgm:pt>
    <dgm:pt modelId="{26044CA4-B0CD-4C75-AA6A-4151BD7375CC}" type="sibTrans" cxnId="{67632999-2458-4776-BC12-92EA2DA4A35D}">
      <dgm:prSet/>
      <dgm:spPr/>
      <dgm:t>
        <a:bodyPr/>
        <a:lstStyle/>
        <a:p>
          <a:endParaRPr lang="es-ES" sz="1600"/>
        </a:p>
      </dgm:t>
    </dgm:pt>
    <dgm:pt modelId="{F8068C4D-C11B-4744-A725-3FC88E8265C9}">
      <dgm:prSet custT="1"/>
      <dgm:spPr/>
      <dgm:t>
        <a:bodyPr/>
        <a:lstStyle/>
        <a:p>
          <a:r>
            <a:rPr lang="es-ES" sz="1600" dirty="0"/>
            <a:t>Siglo XIX: medicina pastoral</a:t>
          </a:r>
        </a:p>
      </dgm:t>
    </dgm:pt>
    <dgm:pt modelId="{8BD9695F-D394-442E-B5D6-C92B972FD507}" type="parTrans" cxnId="{1525E9D4-A434-49CA-A85B-B374C9908252}">
      <dgm:prSet/>
      <dgm:spPr/>
      <dgm:t>
        <a:bodyPr/>
        <a:lstStyle/>
        <a:p>
          <a:endParaRPr lang="es-ES" sz="1600"/>
        </a:p>
      </dgm:t>
    </dgm:pt>
    <dgm:pt modelId="{770B1DA6-0DE3-41CE-801A-4AB7F3348672}" type="sibTrans" cxnId="{1525E9D4-A434-49CA-A85B-B374C9908252}">
      <dgm:prSet/>
      <dgm:spPr/>
      <dgm:t>
        <a:bodyPr/>
        <a:lstStyle/>
        <a:p>
          <a:endParaRPr lang="es-ES" sz="1600"/>
        </a:p>
      </dgm:t>
    </dgm:pt>
    <dgm:pt modelId="{15ECFE2B-0FDF-4C49-803F-959C7F41F5B3}" type="pres">
      <dgm:prSet presAssocID="{59502BF5-1626-4DE3-B75D-25D7525A213E}" presName="matrix" presStyleCnt="0">
        <dgm:presLayoutVars>
          <dgm:chMax val="1"/>
          <dgm:dir/>
          <dgm:resizeHandles val="exact"/>
        </dgm:presLayoutVars>
      </dgm:prSet>
      <dgm:spPr/>
    </dgm:pt>
    <dgm:pt modelId="{2A36A0C4-2BC1-4B40-BB8D-A48EFF8690BA}" type="pres">
      <dgm:prSet presAssocID="{59502BF5-1626-4DE3-B75D-25D7525A213E}" presName="diamond" presStyleLbl="bgShp" presStyleIdx="0" presStyleCnt="1"/>
      <dgm:spPr/>
    </dgm:pt>
    <dgm:pt modelId="{728686D0-2793-4DAD-B24E-E4A5228AA98E}" type="pres">
      <dgm:prSet presAssocID="{59502BF5-1626-4DE3-B75D-25D7525A213E}" presName="quad1" presStyleLbl="node1" presStyleIdx="0" presStyleCnt="4" custScaleX="172592" custLinFactX="-100000" custLinFactNeighborX="-124872" custLinFactNeighborY="-34145">
        <dgm:presLayoutVars>
          <dgm:chMax val="0"/>
          <dgm:chPref val="0"/>
          <dgm:bulletEnabled val="1"/>
        </dgm:presLayoutVars>
      </dgm:prSet>
      <dgm:spPr/>
    </dgm:pt>
    <dgm:pt modelId="{38E0BEA2-4DC6-4946-A0E4-9B039A022382}" type="pres">
      <dgm:prSet presAssocID="{59502BF5-1626-4DE3-B75D-25D7525A213E}" presName="quad2" presStyleLbl="node1" presStyleIdx="1" presStyleCnt="4" custScaleX="178788" custLinFactX="20133" custLinFactNeighborX="100000" custLinFactNeighborY="-24194">
        <dgm:presLayoutVars>
          <dgm:chMax val="0"/>
          <dgm:chPref val="0"/>
          <dgm:bulletEnabled val="1"/>
        </dgm:presLayoutVars>
      </dgm:prSet>
      <dgm:spPr/>
    </dgm:pt>
    <dgm:pt modelId="{11312A1E-51F4-4D8C-8033-C65FBDA22771}" type="pres">
      <dgm:prSet presAssocID="{59502BF5-1626-4DE3-B75D-25D7525A213E}" presName="quad3" presStyleLbl="node1" presStyleIdx="2" presStyleCnt="4" custScaleX="175125" custLinFactX="-44757" custLinFactNeighborX="-100000" custLinFactNeighborY="12113">
        <dgm:presLayoutVars>
          <dgm:chMax val="0"/>
          <dgm:chPref val="0"/>
          <dgm:bulletEnabled val="1"/>
        </dgm:presLayoutVars>
      </dgm:prSet>
      <dgm:spPr/>
    </dgm:pt>
    <dgm:pt modelId="{30987BE1-9125-4282-BFDD-DE30634969B3}" type="pres">
      <dgm:prSet presAssocID="{59502BF5-1626-4DE3-B75D-25D7525A213E}" presName="quad4" presStyleLbl="node1" presStyleIdx="3" presStyleCnt="4" custScaleX="184678" custLinFactX="17149" custLinFactNeighborX="100000" custLinFactNeighborY="26683">
        <dgm:presLayoutVars>
          <dgm:chMax val="0"/>
          <dgm:chPref val="0"/>
          <dgm:bulletEnabled val="1"/>
        </dgm:presLayoutVars>
      </dgm:prSet>
      <dgm:spPr/>
    </dgm:pt>
  </dgm:ptLst>
  <dgm:cxnLst>
    <dgm:cxn modelId="{EF48123E-207E-46CE-BA73-5F08C910453B}" type="presOf" srcId="{F8068C4D-C11B-4744-A725-3FC88E8265C9}" destId="{30987BE1-9125-4282-BFDD-DE30634969B3}" srcOrd="0" destOrd="0" presId="urn:microsoft.com/office/officeart/2005/8/layout/matrix3"/>
    <dgm:cxn modelId="{B1EBC85E-8F66-4743-9F36-3074597A74D3}" type="presOf" srcId="{06FF0A18-11B7-4F95-9C73-E2504DFC6E8C}" destId="{38E0BEA2-4DC6-4946-A0E4-9B039A022382}" srcOrd="0" destOrd="0" presId="urn:microsoft.com/office/officeart/2005/8/layout/matrix3"/>
    <dgm:cxn modelId="{D2BA9145-A1C1-47E4-9F34-375E2E7094B6}" type="presOf" srcId="{AC5A6760-036A-4860-A044-7B71A1D785C5}" destId="{728686D0-2793-4DAD-B24E-E4A5228AA98E}" srcOrd="0" destOrd="0" presId="urn:microsoft.com/office/officeart/2005/8/layout/matrix3"/>
    <dgm:cxn modelId="{4F19CE7B-F562-4C80-B6B2-0B617E00E3BE}" type="presOf" srcId="{6BDFBD67-7A02-49CB-9631-EAEA90F716FF}" destId="{11312A1E-51F4-4D8C-8033-C65FBDA22771}" srcOrd="0" destOrd="0" presId="urn:microsoft.com/office/officeart/2005/8/layout/matrix3"/>
    <dgm:cxn modelId="{67632999-2458-4776-BC12-92EA2DA4A35D}" srcId="{59502BF5-1626-4DE3-B75D-25D7525A213E}" destId="{6BDFBD67-7A02-49CB-9631-EAEA90F716FF}" srcOrd="2" destOrd="0" parTransId="{97699D4F-737E-4872-B1FD-F2CCF2A2DDE6}" sibTransId="{26044CA4-B0CD-4C75-AA6A-4151BD7375CC}"/>
    <dgm:cxn modelId="{8DE23BB7-3A0F-4D39-80E5-9B3CFE3F6BC2}" srcId="{59502BF5-1626-4DE3-B75D-25D7525A213E}" destId="{AC5A6760-036A-4860-A044-7B71A1D785C5}" srcOrd="0" destOrd="0" parTransId="{46E4C1B3-2F98-4214-AF22-8F8874337A55}" sibTransId="{A9BADDF0-8D8B-4D29-9C69-B164D22B5822}"/>
    <dgm:cxn modelId="{213DB0CE-D927-452D-8D60-4310C522F657}" type="presOf" srcId="{59502BF5-1626-4DE3-B75D-25D7525A213E}" destId="{15ECFE2B-0FDF-4C49-803F-959C7F41F5B3}" srcOrd="0" destOrd="0" presId="urn:microsoft.com/office/officeart/2005/8/layout/matrix3"/>
    <dgm:cxn modelId="{1525E9D4-A434-49CA-A85B-B374C9908252}" srcId="{59502BF5-1626-4DE3-B75D-25D7525A213E}" destId="{F8068C4D-C11B-4744-A725-3FC88E8265C9}" srcOrd="3" destOrd="0" parTransId="{8BD9695F-D394-442E-B5D6-C92B972FD507}" sibTransId="{770B1DA6-0DE3-41CE-801A-4AB7F3348672}"/>
    <dgm:cxn modelId="{E4DBBCE8-D8E4-4754-9F3F-97FAA012BDA1}" srcId="{59502BF5-1626-4DE3-B75D-25D7525A213E}" destId="{06FF0A18-11B7-4F95-9C73-E2504DFC6E8C}" srcOrd="1" destOrd="0" parTransId="{0DD206D6-0FFF-4A8C-86B1-FA6B928C10D5}" sibTransId="{BE811269-671A-4D9D-AB23-671A6C64D83E}"/>
    <dgm:cxn modelId="{185B5A97-43E3-4F67-930F-55E0D31E1639}" type="presParOf" srcId="{15ECFE2B-0FDF-4C49-803F-959C7F41F5B3}" destId="{2A36A0C4-2BC1-4B40-BB8D-A48EFF8690BA}" srcOrd="0" destOrd="0" presId="urn:microsoft.com/office/officeart/2005/8/layout/matrix3"/>
    <dgm:cxn modelId="{F43A05D5-48DB-4AA2-ADD1-DC794FBCA351}" type="presParOf" srcId="{15ECFE2B-0FDF-4C49-803F-959C7F41F5B3}" destId="{728686D0-2793-4DAD-B24E-E4A5228AA98E}" srcOrd="1" destOrd="0" presId="urn:microsoft.com/office/officeart/2005/8/layout/matrix3"/>
    <dgm:cxn modelId="{B5FE678F-F311-4475-8E2B-F06BAAEA709A}" type="presParOf" srcId="{15ECFE2B-0FDF-4C49-803F-959C7F41F5B3}" destId="{38E0BEA2-4DC6-4946-A0E4-9B039A022382}" srcOrd="2" destOrd="0" presId="urn:microsoft.com/office/officeart/2005/8/layout/matrix3"/>
    <dgm:cxn modelId="{189A2F10-832D-46FE-89DB-8F78174A1762}" type="presParOf" srcId="{15ECFE2B-0FDF-4C49-803F-959C7F41F5B3}" destId="{11312A1E-51F4-4D8C-8033-C65FBDA22771}" srcOrd="3" destOrd="0" presId="urn:microsoft.com/office/officeart/2005/8/layout/matrix3"/>
    <dgm:cxn modelId="{5CCD52B4-E11D-4E43-B9AF-978F6DD51AF0}" type="presParOf" srcId="{15ECFE2B-0FDF-4C49-803F-959C7F41F5B3}" destId="{30987BE1-9125-4282-BFDD-DE30634969B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75EC9-DBC7-4209-B21F-017350F29204}">
      <dsp:nvSpPr>
        <dsp:cNvPr id="0" name=""/>
        <dsp:cNvSpPr/>
      </dsp:nvSpPr>
      <dsp:spPr>
        <a:xfrm>
          <a:off x="1517368" y="3879"/>
          <a:ext cx="3757002" cy="99654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ES" sz="3600" kern="1200" dirty="0"/>
            <a:t>Cultura: sentido</a:t>
          </a:r>
        </a:p>
      </dsp:txBody>
      <dsp:txXfrm>
        <a:off x="1546556" y="33067"/>
        <a:ext cx="3698626" cy="938165"/>
      </dsp:txXfrm>
    </dsp:sp>
    <dsp:sp modelId="{1E9C092B-5CA0-43D9-8C6D-A982C13F3737}">
      <dsp:nvSpPr>
        <dsp:cNvPr id="0" name=""/>
        <dsp:cNvSpPr/>
      </dsp:nvSpPr>
      <dsp:spPr>
        <a:xfrm>
          <a:off x="1893068" y="1000421"/>
          <a:ext cx="375700" cy="747406"/>
        </a:xfrm>
        <a:custGeom>
          <a:avLst/>
          <a:gdLst/>
          <a:ahLst/>
          <a:cxnLst/>
          <a:rect l="0" t="0" r="0" b="0"/>
          <a:pathLst>
            <a:path>
              <a:moveTo>
                <a:pt x="0" y="0"/>
              </a:moveTo>
              <a:lnTo>
                <a:pt x="0" y="747406"/>
              </a:lnTo>
              <a:lnTo>
                <a:pt x="375700" y="74740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4E7BB6-78E1-4F97-A674-215F479FFEFE}">
      <dsp:nvSpPr>
        <dsp:cNvPr id="0" name=""/>
        <dsp:cNvSpPr/>
      </dsp:nvSpPr>
      <dsp:spPr>
        <a:xfrm>
          <a:off x="2268768" y="1249556"/>
          <a:ext cx="1594466" cy="99654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 sz="1700" kern="1200" dirty="0"/>
            <a:t>Raíces</a:t>
          </a:r>
        </a:p>
      </dsp:txBody>
      <dsp:txXfrm>
        <a:off x="2297956" y="1278744"/>
        <a:ext cx="1536090" cy="938165"/>
      </dsp:txXfrm>
    </dsp:sp>
    <dsp:sp modelId="{0273787A-E77E-4850-9533-5E241203E38B}">
      <dsp:nvSpPr>
        <dsp:cNvPr id="0" name=""/>
        <dsp:cNvSpPr/>
      </dsp:nvSpPr>
      <dsp:spPr>
        <a:xfrm>
          <a:off x="1893068" y="1000421"/>
          <a:ext cx="375700" cy="1993083"/>
        </a:xfrm>
        <a:custGeom>
          <a:avLst/>
          <a:gdLst/>
          <a:ahLst/>
          <a:cxnLst/>
          <a:rect l="0" t="0" r="0" b="0"/>
          <a:pathLst>
            <a:path>
              <a:moveTo>
                <a:pt x="0" y="0"/>
              </a:moveTo>
              <a:lnTo>
                <a:pt x="0" y="1993083"/>
              </a:lnTo>
              <a:lnTo>
                <a:pt x="375700" y="199308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3446CC-3573-4485-BDDD-EF1F409BF2C0}">
      <dsp:nvSpPr>
        <dsp:cNvPr id="0" name=""/>
        <dsp:cNvSpPr/>
      </dsp:nvSpPr>
      <dsp:spPr>
        <a:xfrm>
          <a:off x="2268768" y="2495234"/>
          <a:ext cx="1594466" cy="99654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 sz="1700" kern="1200"/>
            <a:t>Memoria</a:t>
          </a:r>
        </a:p>
      </dsp:txBody>
      <dsp:txXfrm>
        <a:off x="2297956" y="2524422"/>
        <a:ext cx="1536090" cy="938165"/>
      </dsp:txXfrm>
    </dsp:sp>
    <dsp:sp modelId="{2C0CF34A-424F-40C0-ACFE-D06DCC14A834}">
      <dsp:nvSpPr>
        <dsp:cNvPr id="0" name=""/>
        <dsp:cNvSpPr/>
      </dsp:nvSpPr>
      <dsp:spPr>
        <a:xfrm>
          <a:off x="1893068" y="1000421"/>
          <a:ext cx="375700" cy="3238760"/>
        </a:xfrm>
        <a:custGeom>
          <a:avLst/>
          <a:gdLst/>
          <a:ahLst/>
          <a:cxnLst/>
          <a:rect l="0" t="0" r="0" b="0"/>
          <a:pathLst>
            <a:path>
              <a:moveTo>
                <a:pt x="0" y="0"/>
              </a:moveTo>
              <a:lnTo>
                <a:pt x="0" y="3238760"/>
              </a:lnTo>
              <a:lnTo>
                <a:pt x="375700" y="32387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029DED-45AB-4F7D-AF99-7BA8E55D5A88}">
      <dsp:nvSpPr>
        <dsp:cNvPr id="0" name=""/>
        <dsp:cNvSpPr/>
      </dsp:nvSpPr>
      <dsp:spPr>
        <a:xfrm>
          <a:off x="2268768" y="3740911"/>
          <a:ext cx="1594466" cy="99654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 sz="1700" kern="1200"/>
            <a:t>Constructores</a:t>
          </a:r>
        </a:p>
      </dsp:txBody>
      <dsp:txXfrm>
        <a:off x="2297956" y="3770099"/>
        <a:ext cx="1536090" cy="938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19521-57D3-4ED1-B625-C6299D00CCB3}">
      <dsp:nvSpPr>
        <dsp:cNvPr id="0" name=""/>
        <dsp:cNvSpPr/>
      </dsp:nvSpPr>
      <dsp:spPr>
        <a:xfrm>
          <a:off x="761996" y="2337"/>
          <a:ext cx="5486407" cy="96187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s-ES" sz="3100" kern="1200" dirty="0"/>
            <a:t>Leyes: función pedagógica</a:t>
          </a:r>
        </a:p>
      </dsp:txBody>
      <dsp:txXfrm>
        <a:off x="790168" y="30509"/>
        <a:ext cx="5430063" cy="905532"/>
      </dsp:txXfrm>
    </dsp:sp>
    <dsp:sp modelId="{946CE63B-F468-42DC-B1F7-A6637AD8556E}">
      <dsp:nvSpPr>
        <dsp:cNvPr id="0" name=""/>
        <dsp:cNvSpPr/>
      </dsp:nvSpPr>
      <dsp:spPr>
        <a:xfrm>
          <a:off x="1310637" y="964213"/>
          <a:ext cx="548640" cy="721407"/>
        </a:xfrm>
        <a:custGeom>
          <a:avLst/>
          <a:gdLst/>
          <a:ahLst/>
          <a:cxnLst/>
          <a:rect l="0" t="0" r="0" b="0"/>
          <a:pathLst>
            <a:path>
              <a:moveTo>
                <a:pt x="0" y="0"/>
              </a:moveTo>
              <a:lnTo>
                <a:pt x="0" y="721407"/>
              </a:lnTo>
              <a:lnTo>
                <a:pt x="548640" y="72140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8A628-7A06-4354-A815-015A11CB47BC}">
      <dsp:nvSpPr>
        <dsp:cNvPr id="0" name=""/>
        <dsp:cNvSpPr/>
      </dsp:nvSpPr>
      <dsp:spPr>
        <a:xfrm>
          <a:off x="1859277" y="1204682"/>
          <a:ext cx="1539001" cy="96187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s-ES" sz="2200" kern="1200"/>
            <a:t>Malas</a:t>
          </a:r>
        </a:p>
      </dsp:txBody>
      <dsp:txXfrm>
        <a:off x="1887449" y="1232854"/>
        <a:ext cx="1482657" cy="905532"/>
      </dsp:txXfrm>
    </dsp:sp>
    <dsp:sp modelId="{A2B9D973-9482-4899-B156-1BB7FD6FE434}">
      <dsp:nvSpPr>
        <dsp:cNvPr id="0" name=""/>
        <dsp:cNvSpPr/>
      </dsp:nvSpPr>
      <dsp:spPr>
        <a:xfrm>
          <a:off x="1310637" y="964213"/>
          <a:ext cx="548640" cy="1923752"/>
        </a:xfrm>
        <a:custGeom>
          <a:avLst/>
          <a:gdLst/>
          <a:ahLst/>
          <a:cxnLst/>
          <a:rect l="0" t="0" r="0" b="0"/>
          <a:pathLst>
            <a:path>
              <a:moveTo>
                <a:pt x="0" y="0"/>
              </a:moveTo>
              <a:lnTo>
                <a:pt x="0" y="1923752"/>
              </a:lnTo>
              <a:lnTo>
                <a:pt x="548640" y="192375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6D7B41-3963-4D5D-B9E4-18D267DFFA97}">
      <dsp:nvSpPr>
        <dsp:cNvPr id="0" name=""/>
        <dsp:cNvSpPr/>
      </dsp:nvSpPr>
      <dsp:spPr>
        <a:xfrm>
          <a:off x="1859277" y="2407028"/>
          <a:ext cx="1539001" cy="96187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s-ES" sz="2200" kern="1200"/>
            <a:t>Opinables</a:t>
          </a:r>
        </a:p>
      </dsp:txBody>
      <dsp:txXfrm>
        <a:off x="1887449" y="2435200"/>
        <a:ext cx="1482657" cy="905532"/>
      </dsp:txXfrm>
    </dsp:sp>
    <dsp:sp modelId="{1666E7EA-97CF-4F77-81AE-DD5F6BF60D3B}">
      <dsp:nvSpPr>
        <dsp:cNvPr id="0" name=""/>
        <dsp:cNvSpPr/>
      </dsp:nvSpPr>
      <dsp:spPr>
        <a:xfrm>
          <a:off x="1310637" y="964213"/>
          <a:ext cx="548640" cy="3126097"/>
        </a:xfrm>
        <a:custGeom>
          <a:avLst/>
          <a:gdLst/>
          <a:ahLst/>
          <a:cxnLst/>
          <a:rect l="0" t="0" r="0" b="0"/>
          <a:pathLst>
            <a:path>
              <a:moveTo>
                <a:pt x="0" y="0"/>
              </a:moveTo>
              <a:lnTo>
                <a:pt x="0" y="3126097"/>
              </a:lnTo>
              <a:lnTo>
                <a:pt x="548640" y="312609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F455C-1565-40EC-8A97-547E52669C73}">
      <dsp:nvSpPr>
        <dsp:cNvPr id="0" name=""/>
        <dsp:cNvSpPr/>
      </dsp:nvSpPr>
      <dsp:spPr>
        <a:xfrm>
          <a:off x="1859277" y="3609373"/>
          <a:ext cx="1539001" cy="96187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s-ES" sz="2200" kern="1200"/>
            <a:t>Buenas</a:t>
          </a:r>
        </a:p>
      </dsp:txBody>
      <dsp:txXfrm>
        <a:off x="1887449" y="3637545"/>
        <a:ext cx="1482657" cy="905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ACD4D-B39F-4956-B8EE-446962D1EF44}">
      <dsp:nvSpPr>
        <dsp:cNvPr id="0" name=""/>
        <dsp:cNvSpPr/>
      </dsp:nvSpPr>
      <dsp:spPr>
        <a:xfrm>
          <a:off x="855329" y="813906"/>
          <a:ext cx="3438362" cy="150706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ES" sz="3800" kern="1200" dirty="0"/>
            <a:t>Conciencia: activación</a:t>
          </a:r>
        </a:p>
      </dsp:txBody>
      <dsp:txXfrm>
        <a:off x="928898" y="887475"/>
        <a:ext cx="3291224" cy="1359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F7C3-73A4-4B54-A265-697ACD588BE7}">
      <dsp:nvSpPr>
        <dsp:cNvPr id="0" name=""/>
        <dsp:cNvSpPr/>
      </dsp:nvSpPr>
      <dsp:spPr>
        <a:xfrm>
          <a:off x="1760606" y="1633"/>
          <a:ext cx="5013187" cy="103242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just" defTabSz="1111250">
            <a:lnSpc>
              <a:spcPct val="90000"/>
            </a:lnSpc>
            <a:spcBef>
              <a:spcPct val="0"/>
            </a:spcBef>
            <a:spcAft>
              <a:spcPct val="35000"/>
            </a:spcAft>
            <a:buNone/>
          </a:pPr>
          <a:r>
            <a:rPr lang="es-ES" sz="2500" kern="1200" dirty="0"/>
            <a:t>Fe:                                                  2 tipos de verdades enseñadas</a:t>
          </a:r>
        </a:p>
      </dsp:txBody>
      <dsp:txXfrm>
        <a:off x="1790845" y="31872"/>
        <a:ext cx="4952709" cy="971942"/>
      </dsp:txXfrm>
    </dsp:sp>
    <dsp:sp modelId="{B0782511-9B86-4634-9C08-D38A7E47DC35}">
      <dsp:nvSpPr>
        <dsp:cNvPr id="0" name=""/>
        <dsp:cNvSpPr/>
      </dsp:nvSpPr>
      <dsp:spPr>
        <a:xfrm>
          <a:off x="2261925" y="1034053"/>
          <a:ext cx="501318" cy="774315"/>
        </a:xfrm>
        <a:custGeom>
          <a:avLst/>
          <a:gdLst/>
          <a:ahLst/>
          <a:cxnLst/>
          <a:rect l="0" t="0" r="0" b="0"/>
          <a:pathLst>
            <a:path>
              <a:moveTo>
                <a:pt x="0" y="0"/>
              </a:moveTo>
              <a:lnTo>
                <a:pt x="0" y="774315"/>
              </a:lnTo>
              <a:lnTo>
                <a:pt x="501318" y="77431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5347D8-7E3D-4913-9B82-67637047A722}">
      <dsp:nvSpPr>
        <dsp:cNvPr id="0" name=""/>
        <dsp:cNvSpPr/>
      </dsp:nvSpPr>
      <dsp:spPr>
        <a:xfrm>
          <a:off x="2763243" y="1292159"/>
          <a:ext cx="1651873" cy="103242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lang="es-ES" sz="1600" kern="1200" dirty="0"/>
            <a:t>Magisterio y Bioética:</a:t>
          </a:r>
        </a:p>
        <a:p>
          <a:pPr marL="114300" lvl="1" indent="-114300" algn="l" defTabSz="533400">
            <a:lnSpc>
              <a:spcPct val="90000"/>
            </a:lnSpc>
            <a:spcBef>
              <a:spcPct val="0"/>
            </a:spcBef>
            <a:spcAft>
              <a:spcPct val="15000"/>
            </a:spcAft>
            <a:buChar char="•"/>
          </a:pPr>
          <a:r>
            <a:rPr lang="es-ES" sz="1200" kern="1200"/>
            <a:t>Ilustrar</a:t>
          </a:r>
        </a:p>
        <a:p>
          <a:pPr marL="114300" lvl="1" indent="-114300" algn="l" defTabSz="533400">
            <a:lnSpc>
              <a:spcPct val="90000"/>
            </a:lnSpc>
            <a:spcBef>
              <a:spcPct val="0"/>
            </a:spcBef>
            <a:spcAft>
              <a:spcPct val="15000"/>
            </a:spcAft>
            <a:buChar char="•"/>
          </a:pPr>
          <a:r>
            <a:rPr lang="es-ES" sz="1200" kern="1200"/>
            <a:t>Argumentar</a:t>
          </a:r>
        </a:p>
      </dsp:txBody>
      <dsp:txXfrm>
        <a:off x="2793482" y="1322398"/>
        <a:ext cx="1591395" cy="971942"/>
      </dsp:txXfrm>
    </dsp:sp>
    <dsp:sp modelId="{156DEB7A-7D0F-4BDB-9202-122202705C8C}">
      <dsp:nvSpPr>
        <dsp:cNvPr id="0" name=""/>
        <dsp:cNvSpPr/>
      </dsp:nvSpPr>
      <dsp:spPr>
        <a:xfrm>
          <a:off x="2261925" y="1034053"/>
          <a:ext cx="501318" cy="2064841"/>
        </a:xfrm>
        <a:custGeom>
          <a:avLst/>
          <a:gdLst/>
          <a:ahLst/>
          <a:cxnLst/>
          <a:rect l="0" t="0" r="0" b="0"/>
          <a:pathLst>
            <a:path>
              <a:moveTo>
                <a:pt x="0" y="0"/>
              </a:moveTo>
              <a:lnTo>
                <a:pt x="0" y="2064841"/>
              </a:lnTo>
              <a:lnTo>
                <a:pt x="501318" y="20648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495A7-BB70-4FEF-9494-FE4645424D45}">
      <dsp:nvSpPr>
        <dsp:cNvPr id="0" name=""/>
        <dsp:cNvSpPr/>
      </dsp:nvSpPr>
      <dsp:spPr>
        <a:xfrm>
          <a:off x="2763243" y="2582685"/>
          <a:ext cx="1651873" cy="103242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lang="es-ES" sz="1600" kern="1200"/>
            <a:t>Fe-razón</a:t>
          </a:r>
        </a:p>
        <a:p>
          <a:pPr marL="114300" lvl="1" indent="-114300" algn="l" defTabSz="533400">
            <a:lnSpc>
              <a:spcPct val="90000"/>
            </a:lnSpc>
            <a:spcBef>
              <a:spcPct val="0"/>
            </a:spcBef>
            <a:spcAft>
              <a:spcPct val="15000"/>
            </a:spcAft>
            <a:buChar char="•"/>
          </a:pPr>
          <a:r>
            <a:rPr lang="es-ES" sz="1200" kern="1200"/>
            <a:t>Tener claros los dos niveles de profundidad</a:t>
          </a:r>
        </a:p>
      </dsp:txBody>
      <dsp:txXfrm>
        <a:off x="2793482" y="2612924"/>
        <a:ext cx="1591395" cy="971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0917D-0F95-4A76-B476-5E676CD6430C}">
      <dsp:nvSpPr>
        <dsp:cNvPr id="0" name=""/>
        <dsp:cNvSpPr/>
      </dsp:nvSpPr>
      <dsp:spPr>
        <a:xfrm>
          <a:off x="2459566" y="0"/>
          <a:ext cx="3615267" cy="36152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50468-3378-4DFC-8933-211BCAABAD3C}">
      <dsp:nvSpPr>
        <dsp:cNvPr id="0" name=""/>
        <dsp:cNvSpPr/>
      </dsp:nvSpPr>
      <dsp:spPr>
        <a:xfrm>
          <a:off x="0" y="0"/>
          <a:ext cx="3035222" cy="17693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Unidad del hombre: cuerpo y espíritu</a:t>
          </a:r>
        </a:p>
      </dsp:txBody>
      <dsp:txXfrm>
        <a:off x="86371" y="86371"/>
        <a:ext cx="2862480" cy="1596581"/>
      </dsp:txXfrm>
    </dsp:sp>
    <dsp:sp modelId="{AF2AD253-596A-4418-B1DF-B784CC57F71D}">
      <dsp:nvSpPr>
        <dsp:cNvPr id="0" name=""/>
        <dsp:cNvSpPr/>
      </dsp:nvSpPr>
      <dsp:spPr>
        <a:xfrm>
          <a:off x="5499177" y="0"/>
          <a:ext cx="3035222" cy="17693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Exigencia en el acto conyugal del aspecto unitivo y procreativo</a:t>
          </a:r>
        </a:p>
      </dsp:txBody>
      <dsp:txXfrm>
        <a:off x="5585548" y="86371"/>
        <a:ext cx="2862480" cy="1596581"/>
      </dsp:txXfrm>
    </dsp:sp>
    <dsp:sp modelId="{2C6D4CF5-8670-4362-8F0F-D199492A126C}">
      <dsp:nvSpPr>
        <dsp:cNvPr id="0" name=""/>
        <dsp:cNvSpPr/>
      </dsp:nvSpPr>
      <dsp:spPr>
        <a:xfrm>
          <a:off x="0" y="1845943"/>
          <a:ext cx="3035222" cy="17693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Corresponde a la dignidad del hombre  ser concebido en un acto de amor que se expresa objetivamente mediante el acto conyugal</a:t>
          </a:r>
        </a:p>
      </dsp:txBody>
      <dsp:txXfrm>
        <a:off x="86371" y="1932314"/>
        <a:ext cx="2862480" cy="1596581"/>
      </dsp:txXfrm>
    </dsp:sp>
    <dsp:sp modelId="{1EFAE527-BD2F-4A8E-AFB6-FB83A5279239}">
      <dsp:nvSpPr>
        <dsp:cNvPr id="0" name=""/>
        <dsp:cNvSpPr/>
      </dsp:nvSpPr>
      <dsp:spPr>
        <a:xfrm>
          <a:off x="5499170" y="1842983"/>
          <a:ext cx="3035222" cy="17693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Todo ser humano debe ser tratado como persona desde su concepción hasta el término natural de su vida</a:t>
          </a:r>
        </a:p>
      </dsp:txBody>
      <dsp:txXfrm>
        <a:off x="5585541" y="1929354"/>
        <a:ext cx="2862480" cy="15965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19EE0-4E9E-410C-BF07-702560799D14}">
      <dsp:nvSpPr>
        <dsp:cNvPr id="0" name=""/>
        <dsp:cNvSpPr/>
      </dsp:nvSpPr>
      <dsp:spPr>
        <a:xfrm>
          <a:off x="858480" y="2311"/>
          <a:ext cx="2993155" cy="179589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Intervención sobre embriones con fines curativos de ellos mismos</a:t>
          </a:r>
        </a:p>
      </dsp:txBody>
      <dsp:txXfrm>
        <a:off x="858480" y="2311"/>
        <a:ext cx="2993155" cy="1795893"/>
      </dsp:txXfrm>
    </dsp:sp>
    <dsp:sp modelId="{F09DB62A-A2BE-46DE-98A2-236D28A96F60}">
      <dsp:nvSpPr>
        <dsp:cNvPr id="0" name=""/>
        <dsp:cNvSpPr/>
      </dsp:nvSpPr>
      <dsp:spPr>
        <a:xfrm>
          <a:off x="4150951" y="2311"/>
          <a:ext cx="2993155" cy="179589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La intervención genética debe tener un fin curativo</a:t>
          </a:r>
        </a:p>
      </dsp:txBody>
      <dsp:txXfrm>
        <a:off x="4150951" y="2311"/>
        <a:ext cx="2993155" cy="1795893"/>
      </dsp:txXfrm>
    </dsp:sp>
    <dsp:sp modelId="{FF9515B3-66B0-40EA-9A95-102B1CFE59F2}">
      <dsp:nvSpPr>
        <dsp:cNvPr id="0" name=""/>
        <dsp:cNvSpPr/>
      </dsp:nvSpPr>
      <dsp:spPr>
        <a:xfrm>
          <a:off x="2504715" y="2097520"/>
          <a:ext cx="2993155" cy="179589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No discriminación por razones genéticas</a:t>
          </a:r>
        </a:p>
      </dsp:txBody>
      <dsp:txXfrm>
        <a:off x="2504715" y="2097520"/>
        <a:ext cx="2993155" cy="17958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B35CF-AD14-43C7-BF72-8E5ED52327C1}">
      <dsp:nvSpPr>
        <dsp:cNvPr id="0" name=""/>
        <dsp:cNvSpPr/>
      </dsp:nvSpPr>
      <dsp:spPr>
        <a:xfrm>
          <a:off x="0" y="183895"/>
          <a:ext cx="9859618" cy="277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0BF6DE-57ED-4842-A59E-1D7B186403CF}">
      <dsp:nvSpPr>
        <dsp:cNvPr id="0" name=""/>
        <dsp:cNvSpPr/>
      </dsp:nvSpPr>
      <dsp:spPr>
        <a:xfrm>
          <a:off x="492980" y="21535"/>
          <a:ext cx="6901732"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869" tIns="0" rIns="260869" bIns="0" numCol="1" spcCol="1270" anchor="ctr" anchorCtr="0">
          <a:noAutofit/>
        </a:bodyPr>
        <a:lstStyle/>
        <a:p>
          <a:pPr marL="0" lvl="0" indent="0" algn="l" defTabSz="711200">
            <a:lnSpc>
              <a:spcPct val="90000"/>
            </a:lnSpc>
            <a:spcBef>
              <a:spcPct val="0"/>
            </a:spcBef>
            <a:spcAft>
              <a:spcPct val="35000"/>
            </a:spcAft>
            <a:buNone/>
          </a:pPr>
          <a:r>
            <a:rPr lang="es-ES" sz="1600" kern="1200"/>
            <a:t>Materialismo</a:t>
          </a:r>
        </a:p>
      </dsp:txBody>
      <dsp:txXfrm>
        <a:off x="508832" y="37387"/>
        <a:ext cx="6870028" cy="293016"/>
      </dsp:txXfrm>
    </dsp:sp>
    <dsp:sp modelId="{CD3D58A8-21E9-4AD3-98E5-7CD996FA5C55}">
      <dsp:nvSpPr>
        <dsp:cNvPr id="0" name=""/>
        <dsp:cNvSpPr/>
      </dsp:nvSpPr>
      <dsp:spPr>
        <a:xfrm>
          <a:off x="0" y="682855"/>
          <a:ext cx="9859618" cy="277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DECD98-9808-44A1-9927-DFEBBFB7F480}">
      <dsp:nvSpPr>
        <dsp:cNvPr id="0" name=""/>
        <dsp:cNvSpPr/>
      </dsp:nvSpPr>
      <dsp:spPr>
        <a:xfrm>
          <a:off x="492980" y="520495"/>
          <a:ext cx="6901732"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869" tIns="0" rIns="260869" bIns="0" numCol="1" spcCol="1270" anchor="ctr" anchorCtr="0">
          <a:noAutofit/>
        </a:bodyPr>
        <a:lstStyle/>
        <a:p>
          <a:pPr marL="0" lvl="0" indent="0" algn="l" defTabSz="711200">
            <a:lnSpc>
              <a:spcPct val="90000"/>
            </a:lnSpc>
            <a:spcBef>
              <a:spcPct val="0"/>
            </a:spcBef>
            <a:spcAft>
              <a:spcPct val="35000"/>
            </a:spcAft>
            <a:buNone/>
          </a:pPr>
          <a:r>
            <a:rPr lang="es-ES" sz="1600" kern="1200"/>
            <a:t>Reduccionismo científico: positivismo</a:t>
          </a:r>
        </a:p>
      </dsp:txBody>
      <dsp:txXfrm>
        <a:off x="508832" y="536347"/>
        <a:ext cx="6870028" cy="293016"/>
      </dsp:txXfrm>
    </dsp:sp>
    <dsp:sp modelId="{8E920B6E-6F00-4467-9E7D-022F69B02B62}">
      <dsp:nvSpPr>
        <dsp:cNvPr id="0" name=""/>
        <dsp:cNvSpPr/>
      </dsp:nvSpPr>
      <dsp:spPr>
        <a:xfrm>
          <a:off x="0" y="1181815"/>
          <a:ext cx="9859618" cy="5717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216" tIns="229108" rIns="765216"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a:t>Problemas que plantea</a:t>
          </a:r>
        </a:p>
      </dsp:txBody>
      <dsp:txXfrm>
        <a:off x="0" y="1181815"/>
        <a:ext cx="9859618" cy="571725"/>
      </dsp:txXfrm>
    </dsp:sp>
    <dsp:sp modelId="{366308F4-EB1D-41E9-8C5E-A8743E876D0C}">
      <dsp:nvSpPr>
        <dsp:cNvPr id="0" name=""/>
        <dsp:cNvSpPr/>
      </dsp:nvSpPr>
      <dsp:spPr>
        <a:xfrm>
          <a:off x="492980" y="1019455"/>
          <a:ext cx="6901732"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869" tIns="0" rIns="260869" bIns="0" numCol="1" spcCol="1270" anchor="ctr" anchorCtr="0">
          <a:noAutofit/>
        </a:bodyPr>
        <a:lstStyle/>
        <a:p>
          <a:pPr marL="0" lvl="0" indent="0" algn="l" defTabSz="711200">
            <a:lnSpc>
              <a:spcPct val="90000"/>
            </a:lnSpc>
            <a:spcBef>
              <a:spcPct val="0"/>
            </a:spcBef>
            <a:spcAft>
              <a:spcPct val="35000"/>
            </a:spcAft>
            <a:buNone/>
          </a:pPr>
          <a:r>
            <a:rPr lang="es-ES" sz="1600" kern="1200"/>
            <a:t>¿Qué es progreso?: técnica y ética.</a:t>
          </a:r>
        </a:p>
      </dsp:txBody>
      <dsp:txXfrm>
        <a:off x="508832" y="1035307"/>
        <a:ext cx="6870028" cy="293016"/>
      </dsp:txXfrm>
    </dsp:sp>
    <dsp:sp modelId="{AF769F87-36E6-4471-9DB3-B897FF372FFE}">
      <dsp:nvSpPr>
        <dsp:cNvPr id="0" name=""/>
        <dsp:cNvSpPr/>
      </dsp:nvSpPr>
      <dsp:spPr>
        <a:xfrm>
          <a:off x="0" y="1975300"/>
          <a:ext cx="9859618" cy="5717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216" tIns="229108" rIns="765216"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a:t>Tolerancia</a:t>
          </a:r>
        </a:p>
      </dsp:txBody>
      <dsp:txXfrm>
        <a:off x="0" y="1975300"/>
        <a:ext cx="9859618" cy="571725"/>
      </dsp:txXfrm>
    </dsp:sp>
    <dsp:sp modelId="{54EC83D2-1AAE-45FA-97C1-512DDF0F5E7C}">
      <dsp:nvSpPr>
        <dsp:cNvPr id="0" name=""/>
        <dsp:cNvSpPr/>
      </dsp:nvSpPr>
      <dsp:spPr>
        <a:xfrm>
          <a:off x="492980" y="1812940"/>
          <a:ext cx="6901732"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869" tIns="0" rIns="260869" bIns="0" numCol="1" spcCol="1270" anchor="ctr" anchorCtr="0">
          <a:noAutofit/>
        </a:bodyPr>
        <a:lstStyle/>
        <a:p>
          <a:pPr marL="0" lvl="0" indent="0" algn="l" defTabSz="711200">
            <a:lnSpc>
              <a:spcPct val="90000"/>
            </a:lnSpc>
            <a:spcBef>
              <a:spcPct val="0"/>
            </a:spcBef>
            <a:spcAft>
              <a:spcPct val="35000"/>
            </a:spcAft>
            <a:buNone/>
          </a:pPr>
          <a:r>
            <a:rPr lang="es-ES" sz="1600" kern="1200"/>
            <a:t>Relativismo</a:t>
          </a:r>
        </a:p>
      </dsp:txBody>
      <dsp:txXfrm>
        <a:off x="508832" y="1828792"/>
        <a:ext cx="6870028" cy="293016"/>
      </dsp:txXfrm>
    </dsp:sp>
    <dsp:sp modelId="{4B000F40-5B8A-4119-A6A3-17B0BFBF0AB2}">
      <dsp:nvSpPr>
        <dsp:cNvPr id="0" name=""/>
        <dsp:cNvSpPr/>
      </dsp:nvSpPr>
      <dsp:spPr>
        <a:xfrm>
          <a:off x="0" y="2768785"/>
          <a:ext cx="9859618" cy="277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F3673F-B526-422C-A0E4-E84A16867DE1}">
      <dsp:nvSpPr>
        <dsp:cNvPr id="0" name=""/>
        <dsp:cNvSpPr/>
      </dsp:nvSpPr>
      <dsp:spPr>
        <a:xfrm>
          <a:off x="492980" y="2606425"/>
          <a:ext cx="6901732"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869" tIns="0" rIns="260869" bIns="0" numCol="1" spcCol="1270" anchor="ctr" anchorCtr="0">
          <a:noAutofit/>
        </a:bodyPr>
        <a:lstStyle/>
        <a:p>
          <a:pPr marL="0" lvl="0" indent="0" algn="l" defTabSz="711200">
            <a:lnSpc>
              <a:spcPct val="90000"/>
            </a:lnSpc>
            <a:spcBef>
              <a:spcPct val="0"/>
            </a:spcBef>
            <a:spcAft>
              <a:spcPct val="35000"/>
            </a:spcAft>
            <a:buNone/>
          </a:pPr>
          <a:r>
            <a:rPr lang="es-ES" sz="1600" kern="1200"/>
            <a:t>Los sentimiento como origen derechos</a:t>
          </a:r>
        </a:p>
      </dsp:txBody>
      <dsp:txXfrm>
        <a:off x="508832" y="2622277"/>
        <a:ext cx="6870028" cy="293016"/>
      </dsp:txXfrm>
    </dsp:sp>
    <dsp:sp modelId="{BDDA71DA-17BE-4A81-B3F1-99CD3AF0EAB0}">
      <dsp:nvSpPr>
        <dsp:cNvPr id="0" name=""/>
        <dsp:cNvSpPr/>
      </dsp:nvSpPr>
      <dsp:spPr>
        <a:xfrm>
          <a:off x="0" y="3267745"/>
          <a:ext cx="9859618" cy="277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D53E2-0A41-4A80-9438-128484A5739D}">
      <dsp:nvSpPr>
        <dsp:cNvPr id="0" name=""/>
        <dsp:cNvSpPr/>
      </dsp:nvSpPr>
      <dsp:spPr>
        <a:xfrm>
          <a:off x="492980" y="3105385"/>
          <a:ext cx="6901732"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869" tIns="0" rIns="260869" bIns="0" numCol="1" spcCol="1270" anchor="ctr" anchorCtr="0">
          <a:noAutofit/>
        </a:bodyPr>
        <a:lstStyle/>
        <a:p>
          <a:pPr marL="0" lvl="0" indent="0" algn="l" defTabSz="711200">
            <a:lnSpc>
              <a:spcPct val="90000"/>
            </a:lnSpc>
            <a:spcBef>
              <a:spcPct val="0"/>
            </a:spcBef>
            <a:spcAft>
              <a:spcPct val="35000"/>
            </a:spcAft>
            <a:buNone/>
          </a:pPr>
          <a:r>
            <a:rPr lang="es-ES" sz="1600" kern="1200"/>
            <a:t>El dinero como motor</a:t>
          </a:r>
        </a:p>
      </dsp:txBody>
      <dsp:txXfrm>
        <a:off x="508832" y="3121237"/>
        <a:ext cx="6870028" cy="293016"/>
      </dsp:txXfrm>
    </dsp:sp>
    <dsp:sp modelId="{EB02F336-51AC-44C1-9C2F-09AB01ABB7F9}">
      <dsp:nvSpPr>
        <dsp:cNvPr id="0" name=""/>
        <dsp:cNvSpPr/>
      </dsp:nvSpPr>
      <dsp:spPr>
        <a:xfrm>
          <a:off x="0" y="3766705"/>
          <a:ext cx="9859618" cy="5717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216" tIns="229108" rIns="765216"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a:t>Conflicto erróneo entre libertad y verdad</a:t>
          </a:r>
        </a:p>
      </dsp:txBody>
      <dsp:txXfrm>
        <a:off x="0" y="3766705"/>
        <a:ext cx="9859618" cy="571725"/>
      </dsp:txXfrm>
    </dsp:sp>
    <dsp:sp modelId="{1C5B8CA0-014D-416D-90A1-2CA85C65549D}">
      <dsp:nvSpPr>
        <dsp:cNvPr id="0" name=""/>
        <dsp:cNvSpPr/>
      </dsp:nvSpPr>
      <dsp:spPr>
        <a:xfrm>
          <a:off x="492980" y="3604345"/>
          <a:ext cx="6901732"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869" tIns="0" rIns="260869" bIns="0" numCol="1" spcCol="1270" anchor="ctr" anchorCtr="0">
          <a:noAutofit/>
        </a:bodyPr>
        <a:lstStyle/>
        <a:p>
          <a:pPr marL="0" lvl="0" indent="0" algn="l" defTabSz="711200">
            <a:lnSpc>
              <a:spcPct val="90000"/>
            </a:lnSpc>
            <a:spcBef>
              <a:spcPct val="0"/>
            </a:spcBef>
            <a:spcAft>
              <a:spcPct val="35000"/>
            </a:spcAft>
            <a:buNone/>
          </a:pPr>
          <a:r>
            <a:rPr lang="es-ES" sz="1600" kern="1200"/>
            <a:t>La autonomía como un absoluto</a:t>
          </a:r>
        </a:p>
      </dsp:txBody>
      <dsp:txXfrm>
        <a:off x="508832" y="3620197"/>
        <a:ext cx="6870028" cy="293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6A0C4-2BC1-4B40-BB8D-A48EFF8690BA}">
      <dsp:nvSpPr>
        <dsp:cNvPr id="0" name=""/>
        <dsp:cNvSpPr/>
      </dsp:nvSpPr>
      <dsp:spPr>
        <a:xfrm>
          <a:off x="2029788" y="0"/>
          <a:ext cx="4553917" cy="455391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686D0-2793-4DAD-B24E-E4A5228AA98E}">
      <dsp:nvSpPr>
        <dsp:cNvPr id="0" name=""/>
        <dsp:cNvSpPr/>
      </dsp:nvSpPr>
      <dsp:spPr>
        <a:xfrm>
          <a:off x="0" y="0"/>
          <a:ext cx="3065281" cy="17760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La escolástica(s. XIII): los temas sobre la ley natural la conservación de la vida las acciones de doble efecto el voluntario indirecto, y los aspectos del quinto mandamiento. </a:t>
          </a:r>
        </a:p>
      </dsp:txBody>
      <dsp:txXfrm>
        <a:off x="86698" y="86698"/>
        <a:ext cx="2891885" cy="1602631"/>
      </dsp:txXfrm>
    </dsp:sp>
    <dsp:sp modelId="{38E0BEA2-4DC6-4946-A0E4-9B039A022382}">
      <dsp:nvSpPr>
        <dsp:cNvPr id="0" name=""/>
        <dsp:cNvSpPr/>
      </dsp:nvSpPr>
      <dsp:spPr>
        <a:xfrm>
          <a:off x="5523000" y="2929"/>
          <a:ext cx="3175324" cy="17760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A partir del XVII: libros de justicia y de cuestiones médico legales</a:t>
          </a:r>
        </a:p>
      </dsp:txBody>
      <dsp:txXfrm>
        <a:off x="5609698" y="89627"/>
        <a:ext cx="3001928" cy="1602631"/>
      </dsp:txXfrm>
    </dsp:sp>
    <dsp:sp modelId="{11312A1E-51F4-4D8C-8033-C65FBDA22771}">
      <dsp:nvSpPr>
        <dsp:cNvPr id="0" name=""/>
        <dsp:cNvSpPr/>
      </dsp:nvSpPr>
      <dsp:spPr>
        <a:xfrm>
          <a:off x="0" y="2560397"/>
          <a:ext cx="3110268" cy="17760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Siglo XVIII: deontología laica médica</a:t>
          </a:r>
        </a:p>
      </dsp:txBody>
      <dsp:txXfrm>
        <a:off x="86698" y="2647095"/>
        <a:ext cx="2936872" cy="1602631"/>
      </dsp:txXfrm>
    </dsp:sp>
    <dsp:sp modelId="{30987BE1-9125-4282-BFDD-DE30634969B3}">
      <dsp:nvSpPr>
        <dsp:cNvPr id="0" name=""/>
        <dsp:cNvSpPr/>
      </dsp:nvSpPr>
      <dsp:spPr>
        <a:xfrm>
          <a:off x="5418392" y="2777889"/>
          <a:ext cx="3279932" cy="17760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Siglo XIX: medicina pastoral</a:t>
          </a:r>
        </a:p>
      </dsp:txBody>
      <dsp:txXfrm>
        <a:off x="5505090" y="2864587"/>
        <a:ext cx="3106536" cy="16026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AD364-BBA0-410A-B950-9E96A3CD0B67}" type="datetimeFigureOut">
              <a:rPr lang="es-ES" smtClean="0"/>
              <a:t>05/11/2020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E3291-0FAD-496F-9C0A-FF7F08A22F3D}" type="slidenum">
              <a:rPr lang="es-ES" smtClean="0"/>
              <a:t>‹Nº›</a:t>
            </a:fld>
            <a:endParaRPr lang="es-ES"/>
          </a:p>
        </p:txBody>
      </p:sp>
    </p:spTree>
    <p:extLst>
      <p:ext uri="{BB962C8B-B14F-4D97-AF65-F5344CB8AC3E}">
        <p14:creationId xmlns:p14="http://schemas.microsoft.com/office/powerpoint/2010/main" val="156587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u="none" kern="1200" baseline="0">
                <a:solidFill>
                  <a:schemeClr val="tx1"/>
                </a:solidFill>
                <a:latin typeface="+mn-lt"/>
                <a:ea typeface="+mn-ea"/>
                <a:cs typeface="+mn-cs"/>
              </a:rPr>
              <a:t>La Cultura. El conjunto de respuestas sobre el sentido de la vida que nos ofrece la sociedad en la que nacemos y nos desarrollamos. Es muy importante conocerlos y entenderlos, porque eso nos permite:</a:t>
            </a:r>
          </a:p>
          <a:p>
            <a:r>
              <a:rPr lang="es-ES" sz="1200" u="none" kern="1200" baseline="0">
                <a:solidFill>
                  <a:schemeClr val="tx1"/>
                </a:solidFill>
                <a:latin typeface="+mn-lt"/>
                <a:ea typeface="+mn-ea"/>
                <a:cs typeface="+mn-cs"/>
              </a:rPr>
              <a:t>ser personas con raíces, tenemos predecesores, no somos islas, somos ramas de una gran familia.</a:t>
            </a:r>
          </a:p>
          <a:p>
            <a:r>
              <a:rPr lang="es-ES" sz="1200" u="none" kern="1200" baseline="0">
                <a:solidFill>
                  <a:schemeClr val="tx1"/>
                </a:solidFill>
                <a:latin typeface="+mn-lt"/>
                <a:ea typeface="+mn-ea"/>
                <a:cs typeface="+mn-cs"/>
              </a:rPr>
              <a:t>ser personas con memoria. No vuelven a escribir la historia porque aprenden de las experiencias de otros.</a:t>
            </a:r>
          </a:p>
          <a:p>
            <a:r>
              <a:rPr lang="es-ES" sz="1200" u="none" kern="1200" baseline="0">
                <a:solidFill>
                  <a:schemeClr val="tx1"/>
                </a:solidFill>
                <a:latin typeface="+mn-lt"/>
                <a:ea typeface="+mn-ea"/>
                <a:cs typeface="+mn-cs"/>
              </a:rPr>
              <a:t>ser personas que construyen. Debemos tomar conciencia que la sociedad, la cultura la construimos nosotros. Un principio importante: “No hay santo sin pasado, ni pecador sin futuro”. “No hay victorias que no provengan de fracasos anteriores, ni fracasos que no puedan convertirse en victorias”</a:t>
            </a:r>
          </a:p>
        </p:txBody>
      </p:sp>
      <p:sp>
        <p:nvSpPr>
          <p:cNvPr id="4" name="Marcador de número de diapositiva 3"/>
          <p:cNvSpPr>
            <a:spLocks noGrp="1"/>
          </p:cNvSpPr>
          <p:nvPr>
            <p:ph type="sldNum" sz="quarter" idx="10"/>
          </p:nvPr>
        </p:nvSpPr>
        <p:spPr/>
        <p:txBody>
          <a:bodyPr/>
          <a:lstStyle/>
          <a:p>
            <a:fld id="{FD78FD27-E68E-DE42-A189-737E9C6D388B}" type="slidenum">
              <a:rPr lang="es-ES"/>
              <a:t>4</a:t>
            </a:fld>
            <a:endParaRPr lang="es-ES"/>
          </a:p>
        </p:txBody>
      </p:sp>
    </p:spTree>
    <p:extLst>
      <p:ext uri="{BB962C8B-B14F-4D97-AF65-F5344CB8AC3E}">
        <p14:creationId xmlns:p14="http://schemas.microsoft.com/office/powerpoint/2010/main" val="35667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F54FE839-B99D-4247-8260-1490047CA409}" type="slidenum">
              <a:rPr lang="es-ES">
                <a:latin typeface="Times New Roman" charset="0"/>
              </a:rPr>
              <a:pPr eaLnBrk="1" hangingPunct="1"/>
              <a:t>18</a:t>
            </a:fld>
            <a:endParaRPr lang="es-ES">
              <a:latin typeface="Times New Roman"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lnSpc>
                <a:spcPct val="80000"/>
              </a:lnSpc>
            </a:pPr>
            <a:r>
              <a:rPr lang="es-ES" sz="800">
                <a:latin typeface="Times New Roman" charset="0"/>
              </a:rPr>
              <a:t>Tras los horrores de la Segunda Guerra Mundial y el proceso de Nuremberg en el que se pusieron de manifiesto las crueldades y locuras que se habían llevado a cabo por médicos, pareció necesario encontrar un fundamento  anterior a las legislaciones y al derecho positivo anterior también a las razones de las leyes y de la ciencia. Un fundamento transcultural y universal que tutelase la promoción de la dignidad humana . Esta base común de eticidad se expresó en la elaboración de los derechos humanos. El tema de los derechos humanos constituyen uno de los motivos conductores de algunas de los más importantes fenómenos socioculturales que han caracterizado la segunda mitad del siglo: los movimientos pacifistas, el fenómeno de la contestación juvenil y el feminismo.</a:t>
            </a:r>
          </a:p>
          <a:p>
            <a:pPr eaLnBrk="1" hangingPunct="1">
              <a:lnSpc>
                <a:spcPct val="80000"/>
              </a:lnSpc>
            </a:pPr>
            <a:r>
              <a:rPr lang="es-ES" sz="900">
                <a:latin typeface="Times New Roman" charset="0"/>
              </a:rPr>
              <a:t>En 1947 se llevó a cabo el llamado "Juicio de Nuremberg", donde se juzgó y sentenció a los nazis por los crímenes de guerra cometidos durante el mandato de Adolfo Hitler. En este proceso se revelaron los terribles "ensayos científicos" que un grupo de médicos había practicado entre los prisioneros de los campos de concentración alemanes de Dachau, Auschwitz, Buchenwald y Sachsenhausen. </a:t>
            </a:r>
          </a:p>
          <a:p>
            <a:pPr eaLnBrk="1" hangingPunct="1">
              <a:lnSpc>
                <a:spcPct val="80000"/>
              </a:lnSpc>
            </a:pPr>
            <a:r>
              <a:rPr lang="es-ES" sz="900">
                <a:latin typeface="Times New Roman" charset="0"/>
              </a:rPr>
              <a:t>Muchos de los sobrevivientes de estos brutales experimentos narraron durante el juicio los detalles de su participación en investigaciones a cargo de doctores como Horst Schumann, Karl Clauberg y Joseph Menguele, y tres eran los temas abordados en la medicina del tercer Reich: reacciones del cuerpo en situaciones límite, control de la reproducción y genética. </a:t>
            </a:r>
          </a:p>
          <a:p>
            <a:pPr eaLnBrk="1" hangingPunct="1">
              <a:lnSpc>
                <a:spcPct val="80000"/>
              </a:lnSpc>
            </a:pPr>
            <a:r>
              <a:rPr lang="es-ES" sz="900">
                <a:latin typeface="Times New Roman" charset="0"/>
              </a:rPr>
              <a:t>No en todas las investigaciones era muy claro el interés científico ni la contribución al bienestar humano; lo que sí pareció estar presente es el elemento crueldad, porque se realizaban procedimientos que atentaban contra la integridad física y mental de los sujetos participantes. Ejemplo de ello son las pruebas de cambio de coloración de ojo, congelación, resistencia a la altitud y los métodos de esterilización masiva ideados por el doctor Horst Schumann y los líderes nazis. </a:t>
            </a:r>
          </a:p>
          <a:p>
            <a:pPr eaLnBrk="1" hangingPunct="1">
              <a:lnSpc>
                <a:spcPct val="80000"/>
              </a:lnSpc>
            </a:pPr>
            <a:r>
              <a:rPr lang="es-ES" sz="900">
                <a:latin typeface="Times New Roman" charset="0"/>
              </a:rPr>
              <a:t>Schumann escogía hombres y mujeres entre 16 y 25 años, a los que se les aplicaban Rayos-X sobre las gónadas (glándulas genitales que elaboran las células reproductoras) durante cinco u ocho minutos; después, estas eran extirpadas con procedimientos quirúrgicos sumamente dolorosos, peligrosos y hasta crueles, para ser llevados al laboratorio. Muy pocos sobrevivieron a esta experiencia. </a:t>
            </a:r>
          </a:p>
          <a:p>
            <a:pPr eaLnBrk="1" hangingPunct="1">
              <a:lnSpc>
                <a:spcPct val="80000"/>
              </a:lnSpc>
            </a:pPr>
            <a:r>
              <a:rPr lang="es-ES" sz="900">
                <a:latin typeface="Times New Roman" charset="0"/>
              </a:rPr>
              <a:t>Irónicamente, los médicos nazis nunca fueron juzgados en Nuremberg ni en ningún otro lugar. El más famoso de ellos, el llamado </a:t>
            </a:r>
            <a:r>
              <a:rPr lang="es-ES" sz="900" i="1">
                <a:latin typeface="Times New Roman" charset="0"/>
              </a:rPr>
              <a:t>Ángel de la Muerte</a:t>
            </a:r>
            <a:r>
              <a:rPr lang="es-ES" sz="900">
                <a:latin typeface="Times New Roman" charset="0"/>
              </a:rPr>
              <a:t>, Joseph Menguele, escapó de Alemania y murió en 1979 en Brasil, bajo el nombre de Wolfgan Gerhard. </a:t>
            </a:r>
          </a:p>
          <a:p>
            <a:pPr eaLnBrk="1" hangingPunct="1">
              <a:lnSpc>
                <a:spcPct val="80000"/>
              </a:lnSpc>
            </a:pPr>
            <a:r>
              <a:rPr lang="es-ES" sz="900">
                <a:latin typeface="Times New Roman" charset="0"/>
              </a:rPr>
              <a:t>Durante el juicio se promulgó el documento conocido como Código de Nuremberg, en el cual se definieron los lineamientos que una investigación experimental en humanos debe seguir: la participación voluntaria de los sujetos, resultados benéficos para la humanidad, experimentación previa en animales, evitar a toda costa el daño físico y mental de la persona que se presta al estudio, que el riesgo no sea mayor al problema, y el derecho del voluntario a abandonar el experimento en el momento que así lo desee. </a:t>
            </a:r>
          </a:p>
          <a:p>
            <a:pPr eaLnBrk="1" hangingPunct="1">
              <a:lnSpc>
                <a:spcPct val="80000"/>
              </a:lnSpc>
            </a:pPr>
            <a:endParaRPr lang="es-ES" sz="800">
              <a:latin typeface="Times New Roman" charset="0"/>
            </a:endParaRPr>
          </a:p>
          <a:p>
            <a:pPr eaLnBrk="1" hangingPunct="1">
              <a:lnSpc>
                <a:spcPct val="80000"/>
              </a:lnSpc>
            </a:pPr>
            <a:r>
              <a:rPr lang="es-ES" sz="800">
                <a:latin typeface="Times New Roman" charset="0"/>
              </a:rPr>
              <a:t>El crecimiento de la sensibilidad general por los problemas de la justicia subrayó la existencia de un derecho a la salud y por tanto del derecho de todos de poder gozar de adecuada asistencia médica. Ésta justicia sanitaria choca, por otra parte, con la realidad de la sociedad y con la escasez de recursos terapéuticos.</a:t>
            </a:r>
          </a:p>
          <a:p>
            <a:pPr eaLnBrk="1" hangingPunct="1">
              <a:lnSpc>
                <a:spcPct val="80000"/>
              </a:lnSpc>
            </a:pPr>
            <a:r>
              <a:rPr lang="es-ES" sz="800">
                <a:latin typeface="Times New Roman" charset="0"/>
              </a:rPr>
              <a:t>Podemos señalar dos acontecimientos:</a:t>
            </a:r>
          </a:p>
          <a:p>
            <a:pPr eaLnBrk="1" hangingPunct="1">
              <a:lnSpc>
                <a:spcPct val="80000"/>
              </a:lnSpc>
            </a:pPr>
            <a:r>
              <a:rPr lang="es-ES" sz="800">
                <a:latin typeface="Times New Roman" charset="0"/>
              </a:rPr>
              <a:t>En la revista Life del 9 de noviembre de 1962 aparecen artículo "</a:t>
            </a:r>
            <a:r>
              <a:rPr lang="es-ES" sz="800" i="1">
                <a:latin typeface="Times New Roman" charset="0"/>
              </a:rPr>
              <a:t>Ellos deciden quién vive y quien muere" (They decice Who Lives, Who Dies</a:t>
            </a:r>
            <a:r>
              <a:rPr lang="es-ES" sz="800">
                <a:latin typeface="Times New Roman" charset="0"/>
              </a:rPr>
              <a:t>). Después de la introducción del shunt artero venoso, el 1961, resultaba posible practicar la diálisis crónica pero ante las que ser de aparatos disponibles aparecieron problemas de la elección entre los pacientes. En Seattle fue instituido un comité compuesto en su mayoría por no médicos, con el encargo de señalar los criterios para seleccionar los pacientes que podrían acceder a la diálisis por tanto decidir sobre la vida y la muerte.</a:t>
            </a:r>
          </a:p>
          <a:p>
            <a:pPr eaLnBrk="1" hangingPunct="1">
              <a:lnSpc>
                <a:spcPct val="80000"/>
              </a:lnSpc>
            </a:pPr>
            <a:r>
              <a:rPr lang="es-ES" sz="800">
                <a:latin typeface="Times New Roman" charset="0"/>
              </a:rPr>
              <a:t>También en esos años surgieron problemas con la autonomía y la dignidad de las personas en relación con las nuevas investigaciones médicas a finales de los años sesenta pareció noticias de experimentaciones hechas con sujetos humanos en las que no se había respetado su voluntad os autonomía. De 1956 a 1970 cerca de 700 bebés disminuidos son infectados con el virus de la hepatitis y sus padres obligados con amenazas a consentir. También en New York fueron inoculadas células cancerosas vivas a 22 ancianos. En 1972 se descubrió que nacida de Alabama que 399 ciudadanos con sífilis no fueron curados ni informados de la naturaleza de su enfermedad a pesar de que ya en ese momento se tenía los antibióticos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07416E56-C897-9A40-9E98-342250786C0B}" type="slidenum">
              <a:rPr lang="es-ES">
                <a:latin typeface="Times New Roman" charset="0"/>
              </a:rPr>
              <a:pPr eaLnBrk="1" hangingPunct="1"/>
              <a:t>20</a:t>
            </a:fld>
            <a:endParaRPr lang="es-ES">
              <a:latin typeface="Times New Roman"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D126FE7F-30F3-164F-B224-520CE51EB5B1}" type="slidenum">
              <a:rPr lang="es-ES">
                <a:latin typeface="Times New Roman" charset="0"/>
              </a:rPr>
              <a:pPr eaLnBrk="1" hangingPunct="1"/>
              <a:t>21</a:t>
            </a:fld>
            <a:endParaRPr lang="es-ES">
              <a:latin typeface="Times New Roman"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s-ES">
                <a:latin typeface="Times New Roman" charset="0"/>
              </a:rPr>
              <a:t>Para minimizar los riesgos, se propuso estableces barreras físicas y biológicas de seguridad. Las barreras biológicas consistieron en usar como soporte bacterias incapaces de sobrevivir en ambientes naturales y de emplear vectores que sólo pudieran crecer en determinados huéspedes. Las barreras físicas se referían a medidas estructurales y de buenas prácticas de los laboratorios.  </a:t>
            </a:r>
          </a:p>
          <a:p>
            <a:pPr eaLnBrk="1" hangingPunct="1"/>
            <a:r>
              <a:rPr lang="es-ES">
                <a:latin typeface="Times New Roman" charset="0"/>
              </a:rPr>
              <a:t>Esta toma de posición fue muy importante porque por primera vez los científicos mismos adelantándose a los posibles riesgos de sus trabajos se pararon para preverlos y tomar las medidas adecuadas. La bioseguridad no debía referirse sólo a los participantes en la investigación sino también debía contemplar los posibles riesgos para toda la sociedad. </a:t>
            </a:r>
          </a:p>
          <a:p>
            <a:pPr eaLnBrk="1" hangingPunct="1"/>
            <a:r>
              <a:rPr lang="es-ES">
                <a:latin typeface="Times New Roman" charset="0"/>
              </a:rPr>
              <a:t>Fue una primera aplicación de lo que se ha llamado </a:t>
            </a:r>
            <a:r>
              <a:rPr lang="ja-JP" altLang="es-ES">
                <a:latin typeface="Times New Roman" charset="0"/>
              </a:rPr>
              <a:t>“</a:t>
            </a:r>
            <a:r>
              <a:rPr lang="es-ES">
                <a:latin typeface="Times New Roman" charset="0"/>
              </a:rPr>
              <a:t>el principio de contención</a:t>
            </a:r>
            <a:r>
              <a:rPr lang="ja-JP" altLang="es-ES">
                <a:latin typeface="Times New Roman" charset="0"/>
              </a:rPr>
              <a:t>”</a:t>
            </a:r>
            <a:r>
              <a:rPr lang="es-ES">
                <a:latin typeface="Times New Roman" charset="0"/>
              </a:rPr>
              <a:t>, o mejor </a:t>
            </a:r>
            <a:r>
              <a:rPr lang="ja-JP" altLang="es-ES">
                <a:latin typeface="Times New Roman" charset="0"/>
              </a:rPr>
              <a:t>“</a:t>
            </a:r>
            <a:r>
              <a:rPr lang="es-ES">
                <a:latin typeface="Times New Roman" charset="0"/>
              </a:rPr>
              <a:t>el principio de precaución</a:t>
            </a:r>
            <a:r>
              <a:rPr lang="ja-JP" altLang="es-ES">
                <a:latin typeface="Times New Roman" charset="0"/>
              </a:rPr>
              <a:t>”</a:t>
            </a:r>
            <a:endParaRPr lang="es-E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E6C77F2F-AC77-784F-86D7-4CEE788AC790}" type="slidenum">
              <a:rPr lang="es-ES">
                <a:latin typeface="Times New Roman" charset="0"/>
              </a:rPr>
              <a:pPr eaLnBrk="1" hangingPunct="1"/>
              <a:t>23</a:t>
            </a:fld>
            <a:endParaRPr lang="es-ES">
              <a:latin typeface="Times New Roman"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0371241-6416-C64D-BF75-99EFCD7E6D76}" type="slidenum">
              <a:rPr lang="es-ES">
                <a:latin typeface="Times New Roman" charset="0"/>
              </a:rPr>
              <a:pPr eaLnBrk="1" hangingPunct="1"/>
              <a:t>24</a:t>
            </a:fld>
            <a:endParaRPr lang="es-ES">
              <a:latin typeface="Times New Roman"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76AB354D-8E31-1D46-995D-7A1514F67A46}" type="slidenum">
              <a:rPr lang="es-ES">
                <a:latin typeface="Times New Roman" charset="0"/>
              </a:rPr>
              <a:pPr eaLnBrk="1" hangingPunct="1"/>
              <a:t>25</a:t>
            </a:fld>
            <a:endParaRPr lang="es-ES">
              <a:latin typeface="Times New Roman"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445B8D1F-AF8F-BA4A-9BDB-0FA97015E5B1}" type="slidenum">
              <a:rPr lang="es-ES">
                <a:latin typeface="Times New Roman" charset="0"/>
              </a:rPr>
              <a:pPr eaLnBrk="1" hangingPunct="1"/>
              <a:t>26</a:t>
            </a:fld>
            <a:endParaRPr lang="es-ES">
              <a:latin typeface="Times New Roman"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029F3585-8E00-FB46-BDD7-C9CB95E4E523}" type="slidenum">
              <a:rPr lang="es-ES">
                <a:latin typeface="Times New Roman" charset="0"/>
              </a:rPr>
              <a:pPr eaLnBrk="1" hangingPunct="1"/>
              <a:t>27</a:t>
            </a:fld>
            <a:endParaRPr lang="es-ES">
              <a:latin typeface="Times New Roman"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B40D96B9-F219-BC4E-AA93-D1B5BE2F34BD}" type="slidenum">
              <a:rPr lang="es-ES">
                <a:latin typeface="Times New Roman" charset="0"/>
              </a:rPr>
              <a:pPr eaLnBrk="1" hangingPunct="1"/>
              <a:t>28</a:t>
            </a:fld>
            <a:endParaRPr lang="es-ES">
              <a:latin typeface="Times New Roman"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B6B7BA45-CF10-7047-A513-B03A6112089D}" type="slidenum">
              <a:rPr lang="es-ES">
                <a:latin typeface="Times New Roman" charset="0"/>
              </a:rPr>
              <a:pPr eaLnBrk="1" hangingPunct="1"/>
              <a:t>29</a:t>
            </a:fld>
            <a:endParaRPr lang="es-ES">
              <a:latin typeface="Times New Roman"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u="none" kern="1200" baseline="0">
                <a:solidFill>
                  <a:schemeClr val="tx1"/>
                </a:solidFill>
                <a:latin typeface="+mn-lt"/>
                <a:ea typeface="+mn-ea"/>
                <a:cs typeface="+mn-cs"/>
              </a:rPr>
              <a:t>Las legislaciones. Todas las leyes, además de su carácter coercitivo tienen una función pedagógica: nos enseñan algunas cosas que están bien y otras que están mal. Pero las leyes, no hay que olvidar que pueden ser:</a:t>
            </a:r>
          </a:p>
          <a:p>
            <a:r>
              <a:rPr lang="es-ES" sz="1200" u="none" kern="1200" baseline="0">
                <a:solidFill>
                  <a:schemeClr val="tx1"/>
                </a:solidFill>
                <a:latin typeface="+mn-lt"/>
                <a:ea typeface="+mn-ea"/>
                <a:cs typeface="+mn-cs"/>
              </a:rPr>
              <a:t>Malas: porque se oponen a derechos humanos.</a:t>
            </a:r>
          </a:p>
          <a:p>
            <a:r>
              <a:rPr lang="es-ES" sz="1200" u="none" kern="1200" baseline="0">
                <a:solidFill>
                  <a:schemeClr val="tx1"/>
                </a:solidFill>
                <a:latin typeface="+mn-lt"/>
                <a:ea typeface="+mn-ea"/>
                <a:cs typeface="+mn-cs"/>
              </a:rPr>
              <a:t>Opinables: porque son soluciones para la vida en sociedad que podrían ser de otra forma.</a:t>
            </a:r>
          </a:p>
          <a:p>
            <a:r>
              <a:rPr lang="es-ES" sz="1200" u="none" kern="1200" baseline="0">
                <a:solidFill>
                  <a:schemeClr val="tx1"/>
                </a:solidFill>
                <a:latin typeface="+mn-lt"/>
                <a:ea typeface="+mn-ea"/>
                <a:cs typeface="+mn-cs"/>
              </a:rPr>
              <a:t>Buenas: porque desarrollan aplicaciones de los derechos humanos en el hoy y ahora de la sociedad.</a:t>
            </a:r>
          </a:p>
        </p:txBody>
      </p:sp>
      <p:sp>
        <p:nvSpPr>
          <p:cNvPr id="4" name="Marcador de número de diapositiva 3"/>
          <p:cNvSpPr>
            <a:spLocks noGrp="1"/>
          </p:cNvSpPr>
          <p:nvPr>
            <p:ph type="sldNum" sz="quarter" idx="10"/>
          </p:nvPr>
        </p:nvSpPr>
        <p:spPr/>
        <p:txBody>
          <a:bodyPr/>
          <a:lstStyle/>
          <a:p>
            <a:fld id="{FD78FD27-E68E-DE42-A189-737E9C6D388B}" type="slidenum">
              <a:rPr lang="es-ES"/>
              <a:t>5</a:t>
            </a:fld>
            <a:endParaRPr lang="es-ES"/>
          </a:p>
        </p:txBody>
      </p:sp>
    </p:spTree>
    <p:extLst>
      <p:ext uri="{BB962C8B-B14F-4D97-AF65-F5344CB8AC3E}">
        <p14:creationId xmlns:p14="http://schemas.microsoft.com/office/powerpoint/2010/main" val="2100272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805575A8-DCED-344B-A69B-3022E70EA154}" type="slidenum">
              <a:rPr lang="es-ES">
                <a:latin typeface="Times New Roman" charset="0"/>
              </a:rPr>
              <a:pPr eaLnBrk="1" hangingPunct="1"/>
              <a:t>30</a:t>
            </a:fld>
            <a:endParaRPr lang="es-ES">
              <a:latin typeface="Times New Roman"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s-ES" sz="1000">
                <a:latin typeface="Times New Roman" charset="0"/>
                <a:cs typeface="Times New Roman" charset="0"/>
              </a:rPr>
              <a:t>En 1974 el Congreso de EEUU crea la  </a:t>
            </a:r>
            <a:r>
              <a:rPr lang="es-ES_tradnl" sz="1000" i="1">
                <a:latin typeface="Times New Roman" charset="0"/>
                <a:cs typeface="Times New Roman" charset="0"/>
              </a:rPr>
              <a:t>National Commission for the protection of Human</a:t>
            </a:r>
            <a:r>
              <a:rPr lang="es-ES_tradnl" sz="1000">
                <a:latin typeface="Times New Roman" charset="0"/>
                <a:cs typeface="Times New Roman" charset="0"/>
              </a:rPr>
              <a:t> </a:t>
            </a:r>
            <a:r>
              <a:rPr lang="es-ES_tradnl" sz="1000" i="1">
                <a:latin typeface="Times New Roman" charset="0"/>
                <a:cs typeface="Times New Roman" charset="0"/>
              </a:rPr>
              <a:t>Subjects of Biomedical and Behavioral Research, </a:t>
            </a:r>
            <a:r>
              <a:rPr lang="es-ES_tradnl" sz="1000">
                <a:latin typeface="Times New Roman" charset="0"/>
                <a:cs typeface="Times New Roman" charset="0"/>
              </a:rPr>
              <a:t>con la indicación de que llevara a cabo una amplia investigación y estudio a fin de identificar los principios éticos básicos que deberían orientar la investigación con seres humanos en las ciencias del comportamiento y en biomedicina.  Cuatro años después, el grupo de expertos publicó el que se puede considerar como el documento más importante de la bioética norteamericana: el Informe Belmont.  Los expertos, tras hacer hincapié en la dificultad de aplicar los códigos históricos -como, por ejemplo, el de Nuremberg- al problema que les había sido encomendado, elevaron a consideración de los legisladores unos "</a:t>
            </a:r>
            <a:r>
              <a:rPr lang="es-ES_tradnl" sz="1000" b="1">
                <a:latin typeface="Times New Roman" charset="0"/>
                <a:cs typeface="Times New Roman" charset="0"/>
              </a:rPr>
              <a:t>principios éticos básicos" entre aquellos aceptados por la tradición del país</a:t>
            </a:r>
            <a:r>
              <a:rPr lang="es-ES_tradnl" sz="1000">
                <a:latin typeface="Times New Roman" charset="0"/>
                <a:cs typeface="Times New Roman" charset="0"/>
              </a:rPr>
              <a:t>, que consideraron particularmente relevantes: los principios de </a:t>
            </a:r>
            <a:r>
              <a:rPr lang="es-ES_tradnl" sz="1000" b="1">
                <a:latin typeface="Times New Roman" charset="0"/>
                <a:cs typeface="Times New Roman" charset="0"/>
              </a:rPr>
              <a:t>respeto por las personas (hoy más conocido como "principio de autonomía"), beneficencia y justicia.:</a:t>
            </a:r>
            <a:r>
              <a:rPr lang="ja-JP" altLang="es-ES" sz="1000" b="1">
                <a:latin typeface="Times New Roman" charset="0"/>
                <a:cs typeface="Times New Roman" charset="0"/>
              </a:rPr>
              <a:t>“</a:t>
            </a:r>
            <a:r>
              <a:rPr lang="es-ES" sz="1000" b="1">
                <a:latin typeface="Times New Roman" charset="0"/>
                <a:cs typeface="Times New Roman" charset="0"/>
              </a:rPr>
              <a:t>la Comisión (Presidencial de Estados Unidos) no ofreció justificaciones metaéticas  o metafísicas de esos principios. Se limitaron a utilizarlos  y a considerarlos como parte integrante del patrimonio cultural de Occidente, que </a:t>
            </a:r>
            <a:r>
              <a:rPr lang="ja-JP" altLang="es-ES" sz="1000" b="1">
                <a:latin typeface="Times New Roman" charset="0"/>
                <a:cs typeface="Times New Roman" charset="0"/>
              </a:rPr>
              <a:t>‘</a:t>
            </a:r>
            <a:r>
              <a:rPr lang="es-ES" sz="1000" b="1">
                <a:latin typeface="Times New Roman" charset="0"/>
                <a:cs typeface="Times New Roman" charset="0"/>
              </a:rPr>
              <a:t>están ahí</a:t>
            </a:r>
            <a:r>
              <a:rPr lang="ja-JP" altLang="es-ES" sz="1000" b="1">
                <a:latin typeface="Times New Roman" charset="0"/>
                <a:cs typeface="Times New Roman" charset="0"/>
              </a:rPr>
              <a:t>’</a:t>
            </a:r>
            <a:r>
              <a:rPr lang="es-ES" sz="1000" b="1">
                <a:latin typeface="Times New Roman" charset="0"/>
                <a:cs typeface="Times New Roman" charset="0"/>
              </a:rPr>
              <a:t> y se utilizan</a:t>
            </a:r>
            <a:r>
              <a:rPr lang="ja-JP" altLang="es-ES" sz="1000" b="1">
                <a:latin typeface="Times New Roman" charset="0"/>
                <a:cs typeface="Times New Roman" charset="0"/>
              </a:rPr>
              <a:t>”</a:t>
            </a:r>
            <a:r>
              <a:rPr lang="es-ES" sz="1000" b="1">
                <a:latin typeface="Times New Roman" charset="0"/>
                <a:cs typeface="Times New Roman" charset="0"/>
              </a:rPr>
              <a:t> (Drane).</a:t>
            </a:r>
          </a:p>
          <a:p>
            <a:pPr eaLnBrk="1" hangingPunct="1"/>
            <a:r>
              <a:rPr lang="es-ES" sz="1000" b="1">
                <a:latin typeface="Times New Roman" charset="0"/>
              </a:rPr>
              <a:t>EL INFORME BELMONT </a:t>
            </a:r>
          </a:p>
          <a:p>
            <a:pPr eaLnBrk="1" hangingPunct="1"/>
            <a:r>
              <a:rPr lang="es-ES" sz="1000" b="1">
                <a:latin typeface="Times New Roman" charset="0"/>
              </a:rPr>
              <a:t>PRINCIPIOS Y GUÍAS ÉTICOS PARA LA PROTECCIÓN DE LOS SUJETOS HUMANOS DE INVESTIGACIÓN </a:t>
            </a:r>
          </a:p>
          <a:p>
            <a:pPr eaLnBrk="1" hangingPunct="1"/>
            <a:r>
              <a:rPr lang="es-ES" sz="1000" b="1">
                <a:latin typeface="Times New Roman" charset="0"/>
              </a:rPr>
              <a:t>COMISIÓN NACIONAL PARA LA PROTECCIÓN DE LOS SUJETOS HUMANOS DE INVESTIGACIÓN BIOMÉDICA Y DEL COMPORTAMIENTO </a:t>
            </a:r>
          </a:p>
          <a:p>
            <a:pPr eaLnBrk="1" hangingPunct="1"/>
            <a:r>
              <a:rPr lang="es-ES" sz="1000" b="1">
                <a:latin typeface="Times New Roman" charset="0"/>
              </a:rPr>
              <a:t>U.S.A. </a:t>
            </a:r>
          </a:p>
          <a:p>
            <a:pPr eaLnBrk="1" hangingPunct="1"/>
            <a:r>
              <a:rPr lang="es-ES" sz="1000" b="1">
                <a:latin typeface="Times New Roman" charset="0"/>
              </a:rPr>
              <a:t>Abril 18 de 1979 </a:t>
            </a:r>
          </a:p>
          <a:p>
            <a:pPr eaLnBrk="1" hangingPunct="1"/>
            <a:r>
              <a:rPr lang="es-ES" sz="1000">
                <a:latin typeface="Times New Roman" charset="0"/>
              </a:rPr>
              <a:t>http://www.bioeticaweb.com/content/view/1060/43/</a:t>
            </a:r>
          </a:p>
          <a:p>
            <a:pPr eaLnBrk="1" hangingPunct="1"/>
            <a:endParaRPr lang="es-ES" sz="1000">
              <a:latin typeface="Times New Roman" charset="0"/>
              <a:cs typeface="Times New Roman" charset="0"/>
            </a:endParaRPr>
          </a:p>
          <a:p>
            <a:pPr eaLnBrk="1" hangingPunct="1"/>
            <a:endParaRPr lang="es-ES" sz="1000" b="1">
              <a:latin typeface="Times New Roman" charset="0"/>
            </a:endParaRPr>
          </a:p>
          <a:p>
            <a:pPr eaLnBrk="1" hangingPunct="1"/>
            <a:endParaRPr lang="es-ES" sz="100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03149F7-3624-6B42-92E7-9A03305C4AE1}" type="slidenum">
              <a:rPr lang="es-ES">
                <a:latin typeface="Times New Roman" charset="0"/>
              </a:rPr>
              <a:pPr eaLnBrk="1" hangingPunct="1"/>
              <a:t>31</a:t>
            </a:fld>
            <a:endParaRPr lang="es-ES">
              <a:latin typeface="Times New Roman"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B240E034-317B-3541-B7CC-6CB973440163}" type="slidenum">
              <a:rPr lang="es-ES">
                <a:latin typeface="Times New Roman" charset="0"/>
              </a:rPr>
              <a:pPr eaLnBrk="1" hangingPunct="1"/>
              <a:t>32</a:t>
            </a:fld>
            <a:endParaRPr lang="es-ES">
              <a:latin typeface="Times New Roman"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s-ES">
                <a:latin typeface="Times New Roman" charset="0"/>
              </a:rPr>
              <a:t>Tom Beauchamp is a Professor of Philosophy and a Senior Research Scholar in Georgetown University's Kennedy Institute of Ethics. He was born in Austin, Texas. He took graduate degrees from Yale University and The Johns Hopkins University, where he received his Ph.D. in 1970. He then joined the faculty of the Philosophy Department at Georgetown University, and in the mid-70s accepted a joint appointment at the Kennedy Institute of Ethics. In 1976, he joined the staff of the National Commission for the Protection of Human Subjects of Biomedical and Behavioral Research, where he wrote the bulk of The Belmont Report (1978). </a:t>
            </a:r>
          </a:p>
          <a:p>
            <a:pPr eaLnBrk="1" hangingPunct="1"/>
            <a:endParaRPr lang="es-ES">
              <a:latin typeface="Times New Roman" charset="0"/>
            </a:endParaRPr>
          </a:p>
          <a:p>
            <a:pPr eaLnBrk="1" hangingPunct="1"/>
            <a:r>
              <a:rPr lang="es-ES">
                <a:latin typeface="Times New Roman" charset="0"/>
              </a:rPr>
              <a:t>James F. Childress is the Hollingsworth Professor of Ethics and Professor of Medical Education at the University of Virginia, where he directs the Institute for Practical Ethics. He served as Chair of the Department of Religious Studies, 1972-1975 and 1986-1994, as Principal of UVA's Monroe Hill College from 1988 to 1991, and as co-director of the Virginia Health Policy Center 1991-1999. In 1990 he was named Professor of the Year in the state of Virginia by the Council for the Advancement and Support of Education.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u="none" kern="1200" baseline="0">
                <a:solidFill>
                  <a:schemeClr val="tx1"/>
                </a:solidFill>
                <a:latin typeface="+mn-lt"/>
                <a:ea typeface="+mn-ea"/>
                <a:cs typeface="+mn-cs"/>
              </a:rPr>
              <a:t>Se origina el problema de cuál es la consideración del embrión los 14 primeros días de su vida.</a:t>
            </a:r>
          </a:p>
          <a:p>
            <a:endParaRPr lang="es-ES" sz="1200" u="none" kern="1200" baseline="0">
              <a:solidFill>
                <a:schemeClr val="tx1"/>
              </a:solidFill>
              <a:latin typeface="+mn-lt"/>
              <a:ea typeface="+mn-ea"/>
              <a:cs typeface="+mn-cs"/>
            </a:endParaRPr>
          </a:p>
          <a:p>
            <a:r>
              <a:rPr lang="es-ES" sz="1200" u="none" kern="1200" baseline="0">
                <a:solidFill>
                  <a:schemeClr val="tx1"/>
                </a:solidFill>
                <a:latin typeface="+mn-lt"/>
                <a:ea typeface="+mn-ea"/>
                <a:cs typeface="+mn-cs"/>
              </a:rPr>
              <a:t>En 1982, la necesidad de crear un marco ético-jurídico para las nacientes tecnologías de </a:t>
            </a:r>
            <a:r>
              <a:rPr lang="es-ES" sz="1200" b="1" u="none" kern="1200" baseline="30000">
                <a:solidFill>
                  <a:schemeClr val="tx1"/>
                </a:solidFill>
                <a:latin typeface="+mn-lt"/>
                <a:ea typeface="+mn-ea"/>
                <a:cs typeface="+mn-cs"/>
              </a:rPr>
              <a:t>fertilización humana in vitro</a:t>
            </a:r>
            <a:r>
              <a:rPr lang="es-ES" sz="1200" b="0" u="none" kern="1200" baseline="30000">
                <a:solidFill>
                  <a:schemeClr val="tx1"/>
                </a:solidFill>
                <a:latin typeface="+mn-lt"/>
                <a:ea typeface="+mn-ea"/>
                <a:cs typeface="+mn-cs"/>
              </a:rPr>
              <a:t> y de manipulación de embriones humanos llevó al parlamento británico a establecer un comité de estudio al respecto. La finalidad de este comité era desarrollar principios legales para regular este nuevo ámbito de investigación médica. El comité estaba presidido por la filósofa Mary Warnock.</a:t>
            </a:r>
          </a:p>
          <a:p>
            <a:r>
              <a:rPr lang="es-ES" sz="1200" b="0" u="none" kern="1200" baseline="30000">
                <a:solidFill>
                  <a:schemeClr val="tx1"/>
                </a:solidFill>
                <a:latin typeface="+mn-lt"/>
                <a:ea typeface="+mn-ea"/>
                <a:cs typeface="+mn-cs"/>
              </a:rPr>
              <a:t>Después de dos años de trabajos, en su reporte final —conocido como el Warnock Report— el comité </a:t>
            </a:r>
            <a:r>
              <a:rPr lang="es-ES" sz="1200" b="0" i="1" u="none" kern="1200" baseline="30000">
                <a:solidFill>
                  <a:schemeClr val="tx1"/>
                </a:solidFill>
                <a:latin typeface="+mn-lt"/>
                <a:ea typeface="+mn-ea"/>
                <a:cs typeface="+mn-cs"/>
              </a:rPr>
              <a:t>concluía que el embrión humano tenía que ser protegido, pero al mismo tiempo establecía límites dentro de los cuales la experimentación con embriones humanos y la fertilización in vitro podían ser consideradas lícitas.</a:t>
            </a:r>
            <a:endParaRPr lang="es-ES" sz="1200" b="1" i="1" u="none" kern="1200" baseline="3000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FD78FD27-E68E-DE42-A189-737E9C6D388B}" type="slidenum">
              <a:rPr lang="es-ES"/>
              <a:t>33</a:t>
            </a:fld>
            <a:endParaRPr lang="es-ES"/>
          </a:p>
        </p:txBody>
      </p:sp>
    </p:spTree>
    <p:extLst>
      <p:ext uri="{BB962C8B-B14F-4D97-AF65-F5344CB8AC3E}">
        <p14:creationId xmlns:p14="http://schemas.microsoft.com/office/powerpoint/2010/main" val="53120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a:defRPr sz="2200">
                <a:solidFill>
                  <a:schemeClr val="tx1"/>
                </a:solidFill>
                <a:latin typeface="Arial" charset="0"/>
                <a:ea typeface="ＭＳ Ｐゴシック" charset="0"/>
                <a:cs typeface="ＭＳ Ｐゴシック" charset="0"/>
              </a:defRPr>
            </a:lvl1pPr>
            <a:lvl2pPr marL="35014775" indent="-34592734" defTabSz="914423">
              <a:defRPr sz="2200">
                <a:solidFill>
                  <a:schemeClr val="tx1"/>
                </a:solidFill>
                <a:latin typeface="Arial" charset="0"/>
                <a:ea typeface="ＭＳ Ｐゴシック" charset="0"/>
              </a:defRPr>
            </a:lvl2pPr>
            <a:lvl3pPr>
              <a:defRPr sz="2200">
                <a:solidFill>
                  <a:schemeClr val="tx1"/>
                </a:solidFill>
                <a:latin typeface="Arial" charset="0"/>
                <a:ea typeface="ＭＳ Ｐゴシック" charset="0"/>
              </a:defRPr>
            </a:lvl3pPr>
            <a:lvl4pPr>
              <a:defRPr sz="2200">
                <a:solidFill>
                  <a:schemeClr val="tx1"/>
                </a:solidFill>
                <a:latin typeface="Arial" charset="0"/>
                <a:ea typeface="ＭＳ Ｐゴシック" charset="0"/>
              </a:defRPr>
            </a:lvl4pPr>
            <a:lvl5pPr>
              <a:defRPr sz="2200">
                <a:solidFill>
                  <a:schemeClr val="tx1"/>
                </a:solidFill>
                <a:latin typeface="Arial" charset="0"/>
                <a:ea typeface="ＭＳ Ｐゴシック" charset="0"/>
              </a:defRPr>
            </a:lvl5pPr>
            <a:lvl6pPr marL="422041" eaLnBrk="0" fontAlgn="base" hangingPunct="0">
              <a:spcBef>
                <a:spcPct val="0"/>
              </a:spcBef>
              <a:spcAft>
                <a:spcPct val="0"/>
              </a:spcAft>
              <a:defRPr sz="2200">
                <a:solidFill>
                  <a:schemeClr val="tx1"/>
                </a:solidFill>
                <a:latin typeface="Arial" charset="0"/>
                <a:ea typeface="ＭＳ Ｐゴシック" charset="0"/>
              </a:defRPr>
            </a:lvl6pPr>
            <a:lvl7pPr marL="844083" eaLnBrk="0" fontAlgn="base" hangingPunct="0">
              <a:spcBef>
                <a:spcPct val="0"/>
              </a:spcBef>
              <a:spcAft>
                <a:spcPct val="0"/>
              </a:spcAft>
              <a:defRPr sz="2200">
                <a:solidFill>
                  <a:schemeClr val="tx1"/>
                </a:solidFill>
                <a:latin typeface="Arial" charset="0"/>
                <a:ea typeface="ＭＳ Ｐゴシック" charset="0"/>
              </a:defRPr>
            </a:lvl7pPr>
            <a:lvl8pPr marL="1266124" eaLnBrk="0" fontAlgn="base" hangingPunct="0">
              <a:spcBef>
                <a:spcPct val="0"/>
              </a:spcBef>
              <a:spcAft>
                <a:spcPct val="0"/>
              </a:spcAft>
              <a:defRPr sz="2200">
                <a:solidFill>
                  <a:schemeClr val="tx1"/>
                </a:solidFill>
                <a:latin typeface="Arial" charset="0"/>
                <a:ea typeface="ＭＳ Ｐゴシック" charset="0"/>
              </a:defRPr>
            </a:lvl8pPr>
            <a:lvl9pPr marL="1688165" eaLnBrk="0" fontAlgn="base" hangingPunct="0">
              <a:spcBef>
                <a:spcPct val="0"/>
              </a:spcBef>
              <a:spcAft>
                <a:spcPct val="0"/>
              </a:spcAft>
              <a:defRPr sz="2200">
                <a:solidFill>
                  <a:schemeClr val="tx1"/>
                </a:solidFill>
                <a:latin typeface="Arial" charset="0"/>
                <a:ea typeface="ＭＳ Ｐゴシック" charset="0"/>
              </a:defRPr>
            </a:lvl9pPr>
          </a:lstStyle>
          <a:p>
            <a:fld id="{9458B693-C2F7-DD4B-B7D0-EF0B3D7EB543}" type="slidenum">
              <a:rPr lang="es-ES" sz="1200">
                <a:latin typeface="Times New Roman" charset="0"/>
              </a:rPr>
              <a:pPr/>
              <a:t>35</a:t>
            </a:fld>
            <a:endParaRPr lang="es-ES" sz="1200">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s-ES"/>
              <a:t>Se trata de una estructura teórica con el fin de agrupar estructuradamente los temas que surgen al hablar de Bioética.</a:t>
            </a:r>
          </a:p>
          <a:p>
            <a:pPr eaLnBrk="1" hangingPunct="1"/>
            <a:r>
              <a:rPr lang="es-ES"/>
              <a:t>Es un esquema discutible, y también los apartados que se dan porque podrían ampliarse o reagruparse.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Arial" charset="0"/>
                <a:ea typeface="ＭＳ Ｐゴシック" charset="0"/>
                <a:cs typeface="ＭＳ Ｐゴシック" charset="0"/>
              </a:defRPr>
            </a:lvl1pPr>
            <a:lvl2pPr marL="35014775" indent="-34592734" defTabSz="914423">
              <a:defRPr sz="2200">
                <a:solidFill>
                  <a:schemeClr val="tx1"/>
                </a:solidFill>
                <a:latin typeface="Arial" charset="0"/>
                <a:ea typeface="ＭＳ Ｐゴシック" charset="0"/>
              </a:defRPr>
            </a:lvl2pPr>
            <a:lvl3pPr>
              <a:defRPr sz="2200">
                <a:solidFill>
                  <a:schemeClr val="tx1"/>
                </a:solidFill>
                <a:latin typeface="Arial" charset="0"/>
                <a:ea typeface="ＭＳ Ｐゴシック" charset="0"/>
              </a:defRPr>
            </a:lvl3pPr>
            <a:lvl4pPr>
              <a:defRPr sz="2200">
                <a:solidFill>
                  <a:schemeClr val="tx1"/>
                </a:solidFill>
                <a:latin typeface="Arial" charset="0"/>
                <a:ea typeface="ＭＳ Ｐゴシック" charset="0"/>
              </a:defRPr>
            </a:lvl4pPr>
            <a:lvl5pPr>
              <a:defRPr sz="2200">
                <a:solidFill>
                  <a:schemeClr val="tx1"/>
                </a:solidFill>
                <a:latin typeface="Arial" charset="0"/>
                <a:ea typeface="ＭＳ Ｐゴシック" charset="0"/>
              </a:defRPr>
            </a:lvl5pPr>
            <a:lvl6pPr marL="422041" eaLnBrk="0" fontAlgn="base" hangingPunct="0">
              <a:spcBef>
                <a:spcPct val="0"/>
              </a:spcBef>
              <a:spcAft>
                <a:spcPct val="0"/>
              </a:spcAft>
              <a:defRPr sz="2200">
                <a:solidFill>
                  <a:schemeClr val="tx1"/>
                </a:solidFill>
                <a:latin typeface="Arial" charset="0"/>
                <a:ea typeface="ＭＳ Ｐゴシック" charset="0"/>
              </a:defRPr>
            </a:lvl6pPr>
            <a:lvl7pPr marL="844083" eaLnBrk="0" fontAlgn="base" hangingPunct="0">
              <a:spcBef>
                <a:spcPct val="0"/>
              </a:spcBef>
              <a:spcAft>
                <a:spcPct val="0"/>
              </a:spcAft>
              <a:defRPr sz="2200">
                <a:solidFill>
                  <a:schemeClr val="tx1"/>
                </a:solidFill>
                <a:latin typeface="Arial" charset="0"/>
                <a:ea typeface="ＭＳ Ｐゴシック" charset="0"/>
              </a:defRPr>
            </a:lvl7pPr>
            <a:lvl8pPr marL="1266124" eaLnBrk="0" fontAlgn="base" hangingPunct="0">
              <a:spcBef>
                <a:spcPct val="0"/>
              </a:spcBef>
              <a:spcAft>
                <a:spcPct val="0"/>
              </a:spcAft>
              <a:defRPr sz="2200">
                <a:solidFill>
                  <a:schemeClr val="tx1"/>
                </a:solidFill>
                <a:latin typeface="Arial" charset="0"/>
                <a:ea typeface="ＭＳ Ｐゴシック" charset="0"/>
              </a:defRPr>
            </a:lvl8pPr>
            <a:lvl9pPr marL="1688165" eaLnBrk="0" fontAlgn="base" hangingPunct="0">
              <a:spcBef>
                <a:spcPct val="0"/>
              </a:spcBef>
              <a:spcAft>
                <a:spcPct val="0"/>
              </a:spcAft>
              <a:defRPr sz="2200">
                <a:solidFill>
                  <a:schemeClr val="tx1"/>
                </a:solidFill>
                <a:latin typeface="Arial" charset="0"/>
                <a:ea typeface="ＭＳ Ｐゴシック" charset="0"/>
              </a:defRPr>
            </a:lvl9pPr>
          </a:lstStyle>
          <a:p>
            <a:fld id="{F86C40E4-07CF-E845-8D47-C83F8322D102}" type="slidenum">
              <a:rPr lang="es-ES" sz="1200">
                <a:latin typeface="Times New Roman" charset="0"/>
              </a:rPr>
              <a:pPr/>
              <a:t>36</a:t>
            </a:fld>
            <a:endParaRPr lang="es-ES" sz="1200">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_tradn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Arial" charset="0"/>
                <a:ea typeface="ＭＳ Ｐゴシック" charset="0"/>
                <a:cs typeface="ＭＳ Ｐゴシック" charset="0"/>
              </a:defRPr>
            </a:lvl1pPr>
            <a:lvl2pPr marL="35014775" indent="-34592734" defTabSz="914423">
              <a:defRPr sz="2200">
                <a:solidFill>
                  <a:schemeClr val="tx1"/>
                </a:solidFill>
                <a:latin typeface="Arial" charset="0"/>
                <a:ea typeface="ＭＳ Ｐゴシック" charset="0"/>
              </a:defRPr>
            </a:lvl2pPr>
            <a:lvl3pPr>
              <a:defRPr sz="2200">
                <a:solidFill>
                  <a:schemeClr val="tx1"/>
                </a:solidFill>
                <a:latin typeface="Arial" charset="0"/>
                <a:ea typeface="ＭＳ Ｐゴシック" charset="0"/>
              </a:defRPr>
            </a:lvl3pPr>
            <a:lvl4pPr>
              <a:defRPr sz="2200">
                <a:solidFill>
                  <a:schemeClr val="tx1"/>
                </a:solidFill>
                <a:latin typeface="Arial" charset="0"/>
                <a:ea typeface="ＭＳ Ｐゴシック" charset="0"/>
              </a:defRPr>
            </a:lvl4pPr>
            <a:lvl5pPr>
              <a:defRPr sz="2200">
                <a:solidFill>
                  <a:schemeClr val="tx1"/>
                </a:solidFill>
                <a:latin typeface="Arial" charset="0"/>
                <a:ea typeface="ＭＳ Ｐゴシック" charset="0"/>
              </a:defRPr>
            </a:lvl5pPr>
            <a:lvl6pPr marL="422041" eaLnBrk="0" fontAlgn="base" hangingPunct="0">
              <a:spcBef>
                <a:spcPct val="0"/>
              </a:spcBef>
              <a:spcAft>
                <a:spcPct val="0"/>
              </a:spcAft>
              <a:defRPr sz="2200">
                <a:solidFill>
                  <a:schemeClr val="tx1"/>
                </a:solidFill>
                <a:latin typeface="Arial" charset="0"/>
                <a:ea typeface="ＭＳ Ｐゴシック" charset="0"/>
              </a:defRPr>
            </a:lvl6pPr>
            <a:lvl7pPr marL="844083" eaLnBrk="0" fontAlgn="base" hangingPunct="0">
              <a:spcBef>
                <a:spcPct val="0"/>
              </a:spcBef>
              <a:spcAft>
                <a:spcPct val="0"/>
              </a:spcAft>
              <a:defRPr sz="2200">
                <a:solidFill>
                  <a:schemeClr val="tx1"/>
                </a:solidFill>
                <a:latin typeface="Arial" charset="0"/>
                <a:ea typeface="ＭＳ Ｐゴシック" charset="0"/>
              </a:defRPr>
            </a:lvl7pPr>
            <a:lvl8pPr marL="1266124" eaLnBrk="0" fontAlgn="base" hangingPunct="0">
              <a:spcBef>
                <a:spcPct val="0"/>
              </a:spcBef>
              <a:spcAft>
                <a:spcPct val="0"/>
              </a:spcAft>
              <a:defRPr sz="2200">
                <a:solidFill>
                  <a:schemeClr val="tx1"/>
                </a:solidFill>
                <a:latin typeface="Arial" charset="0"/>
                <a:ea typeface="ＭＳ Ｐゴシック" charset="0"/>
              </a:defRPr>
            </a:lvl8pPr>
            <a:lvl9pPr marL="1688165" eaLnBrk="0" fontAlgn="base" hangingPunct="0">
              <a:spcBef>
                <a:spcPct val="0"/>
              </a:spcBef>
              <a:spcAft>
                <a:spcPct val="0"/>
              </a:spcAft>
              <a:defRPr sz="2200">
                <a:solidFill>
                  <a:schemeClr val="tx1"/>
                </a:solidFill>
                <a:latin typeface="Arial" charset="0"/>
                <a:ea typeface="ＭＳ Ｐゴシック" charset="0"/>
              </a:defRPr>
            </a:lvl9pPr>
          </a:lstStyle>
          <a:p>
            <a:fld id="{841CB729-597C-0448-833D-D1460C6C270B}" type="slidenum">
              <a:rPr lang="es-ES" sz="1200">
                <a:latin typeface="Times New Roman" charset="0"/>
              </a:rPr>
              <a:pPr/>
              <a:t>37</a:t>
            </a:fld>
            <a:endParaRPr lang="es-ES" sz="120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_trad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Arial" charset="0"/>
                <a:ea typeface="ＭＳ Ｐゴシック" charset="0"/>
                <a:cs typeface="ＭＳ Ｐゴシック" charset="0"/>
              </a:defRPr>
            </a:lvl1pPr>
            <a:lvl2pPr marL="35014775" indent="-34592734" defTabSz="914423">
              <a:defRPr sz="2200">
                <a:solidFill>
                  <a:schemeClr val="tx1"/>
                </a:solidFill>
                <a:latin typeface="Arial" charset="0"/>
                <a:ea typeface="ＭＳ Ｐゴシック" charset="0"/>
              </a:defRPr>
            </a:lvl2pPr>
            <a:lvl3pPr>
              <a:defRPr sz="2200">
                <a:solidFill>
                  <a:schemeClr val="tx1"/>
                </a:solidFill>
                <a:latin typeface="Arial" charset="0"/>
                <a:ea typeface="ＭＳ Ｐゴシック" charset="0"/>
              </a:defRPr>
            </a:lvl3pPr>
            <a:lvl4pPr>
              <a:defRPr sz="2200">
                <a:solidFill>
                  <a:schemeClr val="tx1"/>
                </a:solidFill>
                <a:latin typeface="Arial" charset="0"/>
                <a:ea typeface="ＭＳ Ｐゴシック" charset="0"/>
              </a:defRPr>
            </a:lvl4pPr>
            <a:lvl5pPr>
              <a:defRPr sz="2200">
                <a:solidFill>
                  <a:schemeClr val="tx1"/>
                </a:solidFill>
                <a:latin typeface="Arial" charset="0"/>
                <a:ea typeface="ＭＳ Ｐゴシック" charset="0"/>
              </a:defRPr>
            </a:lvl5pPr>
            <a:lvl6pPr marL="422041" eaLnBrk="0" fontAlgn="base" hangingPunct="0">
              <a:spcBef>
                <a:spcPct val="0"/>
              </a:spcBef>
              <a:spcAft>
                <a:spcPct val="0"/>
              </a:spcAft>
              <a:defRPr sz="2200">
                <a:solidFill>
                  <a:schemeClr val="tx1"/>
                </a:solidFill>
                <a:latin typeface="Arial" charset="0"/>
                <a:ea typeface="ＭＳ Ｐゴシック" charset="0"/>
              </a:defRPr>
            </a:lvl6pPr>
            <a:lvl7pPr marL="844083" eaLnBrk="0" fontAlgn="base" hangingPunct="0">
              <a:spcBef>
                <a:spcPct val="0"/>
              </a:spcBef>
              <a:spcAft>
                <a:spcPct val="0"/>
              </a:spcAft>
              <a:defRPr sz="2200">
                <a:solidFill>
                  <a:schemeClr val="tx1"/>
                </a:solidFill>
                <a:latin typeface="Arial" charset="0"/>
                <a:ea typeface="ＭＳ Ｐゴシック" charset="0"/>
              </a:defRPr>
            </a:lvl7pPr>
            <a:lvl8pPr marL="1266124" eaLnBrk="0" fontAlgn="base" hangingPunct="0">
              <a:spcBef>
                <a:spcPct val="0"/>
              </a:spcBef>
              <a:spcAft>
                <a:spcPct val="0"/>
              </a:spcAft>
              <a:defRPr sz="2200">
                <a:solidFill>
                  <a:schemeClr val="tx1"/>
                </a:solidFill>
                <a:latin typeface="Arial" charset="0"/>
                <a:ea typeface="ＭＳ Ｐゴシック" charset="0"/>
              </a:defRPr>
            </a:lvl8pPr>
            <a:lvl9pPr marL="1688165" eaLnBrk="0" fontAlgn="base" hangingPunct="0">
              <a:spcBef>
                <a:spcPct val="0"/>
              </a:spcBef>
              <a:spcAft>
                <a:spcPct val="0"/>
              </a:spcAft>
              <a:defRPr sz="2200">
                <a:solidFill>
                  <a:schemeClr val="tx1"/>
                </a:solidFill>
                <a:latin typeface="Arial" charset="0"/>
                <a:ea typeface="ＭＳ Ｐゴシック" charset="0"/>
              </a:defRPr>
            </a:lvl9pPr>
          </a:lstStyle>
          <a:p>
            <a:fld id="{53F3AA0A-168F-0A4B-AF58-815CACEC0DD0}" type="slidenum">
              <a:rPr lang="es-ES" sz="1200">
                <a:latin typeface="Times New Roman" charset="0"/>
              </a:rPr>
              <a:pPr/>
              <a:t>38</a:t>
            </a:fld>
            <a:endParaRPr lang="es-ES" sz="1200">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_tradn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F034EA2F-4139-CD48-8510-7675B7FB0895}" type="slidenum">
              <a:rPr lang="es-ES">
                <a:latin typeface="Times New Roman" charset="0"/>
              </a:rPr>
              <a:pPr eaLnBrk="1" hangingPunct="1"/>
              <a:t>47</a:t>
            </a:fld>
            <a:endParaRPr lang="es-ES">
              <a:latin typeface="Times New Roman"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609E99A7-5569-3345-8BF4-C9DCE6256935}" type="slidenum">
              <a:rPr lang="es-ES">
                <a:latin typeface="Times New Roman" charset="0"/>
              </a:rPr>
              <a:pPr eaLnBrk="1" hangingPunct="1"/>
              <a:t>49</a:t>
            </a:fld>
            <a:endParaRPr lang="es-ES">
              <a:latin typeface="Times New Roman"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u="none" kern="1200" baseline="0">
                <a:solidFill>
                  <a:schemeClr val="tx1"/>
                </a:solidFill>
                <a:latin typeface="+mn-lt"/>
                <a:ea typeface="+mn-ea"/>
                <a:cs typeface="+mn-cs"/>
              </a:rPr>
              <a:t>Conciencia: siempre en nuestro interior, y al margen de lo que puedan decir otros, entendemos que algo está bien o mal. La conciencia es definida como “santuario”, algo intocable, algo que sólo da cuenta a Dios. Y es bueno que la desarrollemos.</a:t>
            </a:r>
            <a:endParaRPr lang="es-ES"/>
          </a:p>
        </p:txBody>
      </p:sp>
      <p:sp>
        <p:nvSpPr>
          <p:cNvPr id="4" name="Marcador de número de diapositiva 3"/>
          <p:cNvSpPr>
            <a:spLocks noGrp="1"/>
          </p:cNvSpPr>
          <p:nvPr>
            <p:ph type="sldNum" sz="quarter" idx="10"/>
          </p:nvPr>
        </p:nvSpPr>
        <p:spPr/>
        <p:txBody>
          <a:bodyPr/>
          <a:lstStyle/>
          <a:p>
            <a:fld id="{FD78FD27-E68E-DE42-A189-737E9C6D388B}" type="slidenum">
              <a:rPr lang="es-ES"/>
              <a:t>6</a:t>
            </a:fld>
            <a:endParaRPr lang="es-ES"/>
          </a:p>
        </p:txBody>
      </p:sp>
    </p:spTree>
    <p:extLst>
      <p:ext uri="{BB962C8B-B14F-4D97-AF65-F5344CB8AC3E}">
        <p14:creationId xmlns:p14="http://schemas.microsoft.com/office/powerpoint/2010/main" val="1267693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1E93E71D-075F-4641-B9E2-3CC8A20BCEE9}" type="slidenum">
              <a:rPr lang="es-ES">
                <a:latin typeface="Times New Roman" charset="0"/>
              </a:rPr>
              <a:pPr eaLnBrk="1" hangingPunct="1"/>
              <a:t>50</a:t>
            </a:fld>
            <a:endParaRPr lang="es-ES">
              <a:latin typeface="Times New Roman"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58A9007F-3305-7045-96FA-490ECE045DDE}" type="slidenum">
              <a:rPr lang="es-ES">
                <a:latin typeface="Times New Roman" charset="0"/>
              </a:rPr>
              <a:pPr eaLnBrk="1" hangingPunct="1"/>
              <a:t>51</a:t>
            </a:fld>
            <a:endParaRPr lang="es-ES">
              <a:latin typeface="Times New Roman"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79B09F3D-3BB4-754E-830C-9D2F2E922FAA}" type="slidenum">
              <a:rPr lang="es-ES">
                <a:latin typeface="Times New Roman" charset="0"/>
              </a:rPr>
              <a:pPr eaLnBrk="1" hangingPunct="1"/>
              <a:t>54</a:t>
            </a:fld>
            <a:endParaRPr lang="es-ES">
              <a:latin typeface="Times New Roman"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D488493D-7233-2E44-8E0B-D1D1B416D322}" type="slidenum">
              <a:rPr lang="es-ES">
                <a:latin typeface="Times New Roman" charset="0"/>
              </a:rPr>
              <a:pPr eaLnBrk="1" hangingPunct="1"/>
              <a:t>55</a:t>
            </a:fld>
            <a:endParaRPr lang="es-ES">
              <a:latin typeface="Times New Roman"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C9269BC-5EB4-4C4F-ADD7-D7312C1DC608}" type="slidenum">
              <a:rPr lang="es-ES">
                <a:latin typeface="Times New Roman" charset="0"/>
              </a:rPr>
              <a:pPr eaLnBrk="1" hangingPunct="1"/>
              <a:t>56</a:t>
            </a:fld>
            <a:endParaRPr lang="es-ES">
              <a:latin typeface="Times New Roman"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A2F36577-0A1B-BE4F-B443-5B4019652BE2}" type="slidenum">
              <a:rPr lang="es-ES">
                <a:latin typeface="Times New Roman" charset="0"/>
              </a:rPr>
              <a:pPr eaLnBrk="1" hangingPunct="1"/>
              <a:t>57</a:t>
            </a:fld>
            <a:endParaRPr lang="es-ES">
              <a:latin typeface="Times New Roman"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A5B59A23-D2E2-1943-A397-5F4C8166953F}" type="slidenum">
              <a:rPr lang="es-ES">
                <a:latin typeface="Times New Roman" charset="0"/>
              </a:rPr>
              <a:pPr eaLnBrk="1" hangingPunct="1"/>
              <a:t>58</a:t>
            </a:fld>
            <a:endParaRPr lang="es-ES">
              <a:latin typeface="Times New Roman"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F7318D6B-3545-3E4F-9C80-93891E7C44EA}" type="slidenum">
              <a:rPr lang="es-ES">
                <a:latin typeface="Times New Roman" charset="0"/>
              </a:rPr>
              <a:pPr eaLnBrk="1" hangingPunct="1"/>
              <a:t>59</a:t>
            </a:fld>
            <a:endParaRPr lang="es-ES">
              <a:latin typeface="Times New Roman"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BE3AE1C-8DCC-0A43-8611-DE65348EC2F6}" type="slidenum">
              <a:rPr lang="es-ES" sz="1200">
                <a:solidFill>
                  <a:prstClr val="black"/>
                </a:solidFill>
                <a:latin typeface="Calibri" charset="0"/>
              </a:rPr>
              <a:pPr eaLnBrk="1" hangingPunct="1"/>
              <a:t>60</a:t>
            </a:fld>
            <a:endParaRPr lang="es-ES" sz="1200">
              <a:solidFill>
                <a:prstClr val="black"/>
              </a:solidFill>
              <a:latin typeface="Calibri"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4"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s-ES">
              <a:latin typeface="Calibri" charset="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ln>
            <a:miter lim="800000"/>
            <a:headEnd/>
            <a:tailEnd/>
          </a:ln>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9D29EFD-F3D1-604C-B4B8-5FD74D4806E4}" type="slidenum">
              <a:rPr lang="es-ES" sz="1200">
                <a:latin typeface="Calibri" charset="0"/>
              </a:rPr>
              <a:pPr eaLnBrk="1" hangingPunct="1"/>
              <a:t>61</a:t>
            </a:fld>
            <a:endParaRPr lang="es-ES" sz="1200">
              <a:latin typeface="Calibri"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4"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u="none" kern="1200" baseline="0">
                <a:solidFill>
                  <a:schemeClr val="tx1"/>
                </a:solidFill>
                <a:latin typeface="+mn-lt"/>
                <a:ea typeface="+mn-ea"/>
                <a:cs typeface="+mn-cs"/>
              </a:rPr>
              <a:t>La fe. Es una adhesión a una persona: Jesús, como verdadero Hijo de Dios, con quien nos encontramos en el seno de la Iglesia. A través de esta adhesión conocemos:</a:t>
            </a:r>
          </a:p>
          <a:p>
            <a:r>
              <a:rPr lang="es-ES" sz="1200" u="none" kern="1200" baseline="0">
                <a:solidFill>
                  <a:schemeClr val="tx1"/>
                </a:solidFill>
                <a:latin typeface="+mn-lt"/>
                <a:ea typeface="+mn-ea"/>
                <a:cs typeface="+mn-cs"/>
              </a:rPr>
              <a:t>Verdades cuyo origen y contenido sólo pueden ser descubiertas y aceptadas por el hombre de fe: misterio de la Santísimas Trinidad, Eucaristía y sacramentos, filiación divina, etc</a:t>
            </a:r>
          </a:p>
          <a:p>
            <a:r>
              <a:rPr lang="es-ES" sz="1200" u="none" kern="1200" baseline="0">
                <a:solidFill>
                  <a:schemeClr val="tx1"/>
                </a:solidFill>
                <a:latin typeface="+mn-lt"/>
                <a:ea typeface="+mn-ea"/>
                <a:cs typeface="+mn-cs"/>
              </a:rPr>
              <a:t>Verdades cuyo origen está en la iglesia, pero que pueden ser conocidas por mucha gente mediante la razón: los diez mandamientos, etc. </a:t>
            </a:r>
          </a:p>
          <a:p>
            <a:r>
              <a:rPr lang="es-ES" sz="1200" u="none" kern="1200" baseline="0">
                <a:solidFill>
                  <a:schemeClr val="tx1"/>
                </a:solidFill>
                <a:latin typeface="+mn-lt"/>
                <a:ea typeface="+mn-ea"/>
                <a:cs typeface="+mn-cs"/>
              </a:rPr>
              <a:t>Cuando la iglesia habla en temas Bioéticos puede utilizar ambos tipos de verdades, pero es evidente, que sólo pueden entrar en lo que es propiamente bioética los argumentos del segundo tipo. Por ejemplo Evangelium vitae recuerda que Jesús es el Camino, la Verdad y la Vida, y que en la persona de Cristo es dónde se adquiere la Vida. Pero junto a ello hace una larga argumentación basándose en principios de razón sobre la defensa de la vida. Es bueno tener el marco más grande -una visión profunda-, pero en Bioética propiamente utilizaremos las argumentaciones.</a:t>
            </a:r>
          </a:p>
          <a:p>
            <a:r>
              <a:rPr lang="es-ES" sz="1200" u="none" kern="1200" baseline="0">
                <a:solidFill>
                  <a:schemeClr val="tx1"/>
                </a:solidFill>
                <a:latin typeface="+mn-lt"/>
                <a:ea typeface="+mn-ea"/>
                <a:cs typeface="+mn-cs"/>
              </a:rPr>
              <a:t>Fe-Razón:</a:t>
            </a:r>
          </a:p>
          <a:p>
            <a:r>
              <a:rPr lang="es-ES" sz="1200" u="none" kern="1200" baseline="0">
                <a:solidFill>
                  <a:schemeClr val="tx1"/>
                </a:solidFill>
                <a:latin typeface="+mn-lt"/>
                <a:ea typeface="+mn-ea"/>
                <a:cs typeface="+mn-cs"/>
              </a:rPr>
              <a:t>La perspectiva de fe no perturba la reflexión racional autónoma, como el microscopio o el telescopio no perturban al ojo humano.</a:t>
            </a:r>
          </a:p>
          <a:p>
            <a:r>
              <a:rPr lang="es-ES" sz="1200" u="none" kern="1200" baseline="0">
                <a:solidFill>
                  <a:schemeClr val="tx1"/>
                </a:solidFill>
                <a:latin typeface="+mn-lt"/>
                <a:ea typeface="+mn-ea"/>
                <a:cs typeface="+mn-cs"/>
              </a:rPr>
              <a:t>Porque la IC ha hecho la más amplia aportación sobre estos temas, y sería poco científico no citarla.</a:t>
            </a:r>
          </a:p>
          <a:p>
            <a:r>
              <a:rPr lang="es-ES" sz="1200" u="none" kern="1200" baseline="0">
                <a:solidFill>
                  <a:schemeClr val="tx1"/>
                </a:solidFill>
                <a:latin typeface="+mn-lt"/>
                <a:ea typeface="+mn-ea"/>
                <a:cs typeface="+mn-cs"/>
              </a:rPr>
              <a:t>Necesidad de conocer los argumentos racionales que se ofrecen</a:t>
            </a:r>
          </a:p>
          <a:p>
            <a:r>
              <a:rPr lang="es-ES" sz="1200" u="none" kern="1200" baseline="0">
                <a:solidFill>
                  <a:schemeClr val="tx1"/>
                </a:solidFill>
                <a:latin typeface="+mn-lt"/>
                <a:ea typeface="+mn-ea"/>
                <a:cs typeface="+mn-cs"/>
              </a:rPr>
              <a:t>Esta elección no supone ignorar otras soluciones que se dan a estos temas</a:t>
            </a:r>
          </a:p>
          <a:p>
            <a:endParaRPr lang="es-ES"/>
          </a:p>
        </p:txBody>
      </p:sp>
      <p:sp>
        <p:nvSpPr>
          <p:cNvPr id="4" name="Marcador de número de diapositiva 3"/>
          <p:cNvSpPr>
            <a:spLocks noGrp="1"/>
          </p:cNvSpPr>
          <p:nvPr>
            <p:ph type="sldNum" sz="quarter" idx="10"/>
          </p:nvPr>
        </p:nvSpPr>
        <p:spPr/>
        <p:txBody>
          <a:bodyPr/>
          <a:lstStyle/>
          <a:p>
            <a:fld id="{FD78FD27-E68E-DE42-A189-737E9C6D388B}" type="slidenum">
              <a:rPr lang="es-ES"/>
              <a:t>7</a:t>
            </a:fld>
            <a:endParaRPr lang="es-ES"/>
          </a:p>
        </p:txBody>
      </p:sp>
    </p:spTree>
    <p:extLst>
      <p:ext uri="{BB962C8B-B14F-4D97-AF65-F5344CB8AC3E}">
        <p14:creationId xmlns:p14="http://schemas.microsoft.com/office/powerpoint/2010/main" val="1592164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ln>
            <a:miter lim="800000"/>
            <a:headEnd/>
            <a:tailEnd/>
          </a:ln>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0A60D69-CE07-494A-B846-E71FB70A3AD9}" type="slidenum">
              <a:rPr lang="es-ES" sz="1200">
                <a:solidFill>
                  <a:prstClr val="black"/>
                </a:solidFill>
                <a:latin typeface="Calibri" charset="0"/>
              </a:rPr>
              <a:pPr eaLnBrk="1" hangingPunct="1"/>
              <a:t>63</a:t>
            </a:fld>
            <a:endParaRPr lang="es-ES" sz="1200">
              <a:solidFill>
                <a:prstClr val="black"/>
              </a:solidFill>
              <a:latin typeface="Calibri"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6"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44E03486-4041-3A49-8EF4-705760092E1F}" type="slidenum">
              <a:rPr lang="es-ES" sz="1200">
                <a:latin typeface="Times New Roman" charset="0"/>
              </a:rPr>
              <a:pPr eaLnBrk="1" hangingPunct="1"/>
              <a:t>9</a:t>
            </a:fld>
            <a:endParaRPr lang="es-ES" sz="1200">
              <a:latin typeface="Times New Roman" charset="0"/>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_tradnl">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87C4CA7-41BF-9E40-A864-72906217B56D}" type="slidenum">
              <a:rPr lang="es-ES" sz="1200">
                <a:latin typeface="Times New Roman" charset="0"/>
              </a:rPr>
              <a:pPr eaLnBrk="1" hangingPunct="1"/>
              <a:t>10</a:t>
            </a:fld>
            <a:endParaRPr lang="es-ES" sz="1200">
              <a:latin typeface="Times New Roman" charset="0"/>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_tradnl">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432A2D49-E07D-3E4F-B9E7-1AE745B9364A}" type="slidenum">
              <a:rPr lang="es-ES">
                <a:latin typeface="Times New Roman" charset="0"/>
              </a:rPr>
              <a:pPr eaLnBrk="1" hangingPunct="1"/>
              <a:t>13</a:t>
            </a:fld>
            <a:endParaRPr lang="es-ES">
              <a:latin typeface="Times New Roman"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s-E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E3E73868-1D24-C140-BFF1-B62EE0FFF0FF}" type="slidenum">
              <a:rPr lang="es-ES">
                <a:latin typeface="Times New Roman" charset="0"/>
              </a:rPr>
              <a:pPr eaLnBrk="1" hangingPunct="1"/>
              <a:t>16</a:t>
            </a:fld>
            <a:endParaRPr lang="es-ES">
              <a:latin typeface="Times New Roman"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s-ES">
                <a:latin typeface="Times New Roman" charset="0"/>
              </a:rPr>
              <a:t>Estas innovaciones crearon entusiasmo y al mismo tiempo preguntas inquietantes. El hombre se encontraba por vez primera en su historia, en la situación de poder controlar muchos aspectos de su existencia, pero, ¿ estaría en de administrar esta potencialidad?. ¿Está el hombre actual capacitado para encontrar respuestas éticas a los grandes desafíos de las innovaciones tecnológicas?</a:t>
            </a:r>
          </a:p>
          <a:p>
            <a:pPr eaLnBrk="1" hangingPunct="1"/>
            <a:r>
              <a:rPr lang="es-ES">
                <a:latin typeface="Times New Roman" charset="0"/>
              </a:rPr>
              <a:t>Aparecen dos tareas urgentes: humanizar la medicina frente al desarrollo técnico, y descubrir orientaciones y límites para la investigación en estas nuevas intervenciones biomédicas.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0EBAFABE-E07F-474A-8D58-7643F61C4669}" type="slidenum">
              <a:rPr lang="es-ES">
                <a:latin typeface="Times New Roman" charset="0"/>
              </a:rPr>
              <a:pPr eaLnBrk="1" hangingPunct="1"/>
              <a:t>17</a:t>
            </a:fld>
            <a:endParaRPr lang="es-ES">
              <a:latin typeface="Times New Roman"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s-ES">
                <a:latin typeface="Times New Roman" charset="0"/>
              </a:rPr>
              <a:t>Estas innovaciones crearon entusiasmo y al mismo tiempo preguntas inquietantes. El hombre se encontraba por vez primera en su historia, en la situación de poder controlar muchos aspectos de su existencia, pero, ¿ estaría en de administrar esta potencialidad?. ¿Está el hombre actual capacitado para encontrar respuestas éticas a los grandes desafíos de las innovaciones tecnológicas?</a:t>
            </a:r>
          </a:p>
          <a:p>
            <a:pPr eaLnBrk="1" hangingPunct="1"/>
            <a:r>
              <a:rPr lang="es-ES">
                <a:latin typeface="Times New Roman" charset="0"/>
              </a:rPr>
              <a:t>Aparecen dos tareas urgentes: humanizar la medicina frente al desarrollo técnico, y descubrir orientaciones y límites para la investigación en estas nuevas intervenciones biomédicas.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DBBBACA-25B6-452D-8AC4-24BAC0F985BD}"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845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1A432C32-1E4F-411E-9481-C967D6AD7CDA}" type="datetime1">
              <a:rPr lang="es-PE" smtClean="0"/>
              <a:t>5/11/2020</a:t>
            </a:fld>
            <a:endParaRPr lang="es-PE"/>
          </a:p>
        </p:txBody>
      </p:sp>
      <p:sp>
        <p:nvSpPr>
          <p:cNvPr id="4" name="Footer Placeholder 3"/>
          <p:cNvSpPr>
            <a:spLocks noGrp="1"/>
          </p:cNvSpPr>
          <p:nvPr>
            <p:ph type="ftr" sz="quarter" idx="11"/>
          </p:nvPr>
        </p:nvSpPr>
        <p:spPr/>
        <p:txBody>
          <a:bodyPr/>
          <a:lstStyle/>
          <a:p>
            <a:r>
              <a:rPr lang="pt-BR"/>
              <a:t>DR. JORGE A. CORDERO VALERA</a:t>
            </a:r>
            <a:endParaRPr lang="es-PE"/>
          </a:p>
        </p:txBody>
      </p:sp>
      <p:sp>
        <p:nvSpPr>
          <p:cNvPr id="5" name="Slide Number Placeholder 4"/>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2389212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D9C9409-FD31-4715-933E-5CFA7B892542}"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3946243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9367FA8-E7A0-4612-9D79-742B3316D976}"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96019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BABBBB-41AA-4687-8139-C3CCD8B444A6}"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3271421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F50A023-A02F-4702-93D0-629D1BDB0EE5}"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81927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7396F81-5314-4ABD-94AB-B33002A5F31E}"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1990645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46A4EA-3C61-4CAD-9D5C-3E1FF3CAE4FB}"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3880009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EB5F0C-8393-4610-9BAE-24A3554E42FC}"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726710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7814"/>
            <a:ext cx="10972800" cy="11398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912284" y="1557339"/>
            <a:ext cx="5232400" cy="45735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347885" y="1557339"/>
            <a:ext cx="5234516" cy="45735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D7C5EBE4-575F-4D27-8F74-042E36B18E25}" type="datetime1">
              <a:rPr lang="es-PE" smtClean="0">
                <a:solidFill>
                  <a:srgbClr val="000000"/>
                </a:solidFill>
              </a:rPr>
              <a:t>5/11/2020</a:t>
            </a:fld>
            <a:endParaRPr 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pt-BR">
                <a:solidFill>
                  <a:srgbClr val="000000"/>
                </a:solidFill>
              </a:rPr>
              <a:t>DR. JORGE A. CORDERO VALERA</a:t>
            </a:r>
            <a:endParaRPr 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60B2EB5B-6A85-254B-B295-B4C384FF29F2}" type="slidenum">
              <a:rPr lang="es-ES">
                <a:solidFill>
                  <a:srgbClr val="000000"/>
                </a:solidFill>
              </a:rPr>
              <a:pPr/>
              <a:t>‹Nº›</a:t>
            </a:fld>
            <a:endParaRPr lang="es-ES">
              <a:solidFill>
                <a:srgbClr val="000000"/>
              </a:solidFill>
            </a:endParaRPr>
          </a:p>
        </p:txBody>
      </p:sp>
    </p:spTree>
    <p:extLst>
      <p:ext uri="{BB962C8B-B14F-4D97-AF65-F5344CB8AC3E}">
        <p14:creationId xmlns:p14="http://schemas.microsoft.com/office/powerpoint/2010/main" val="197811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42E92-8C5D-47B7-A836-92F5572FAE8D}"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2569291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0E5042D-C241-4818-9717-44C4A563633C}" type="datetime1">
              <a:rPr lang="es-PE" smtClean="0"/>
              <a:t>5/11/2020</a:t>
            </a:fld>
            <a:endParaRPr lang="es-PE"/>
          </a:p>
        </p:txBody>
      </p:sp>
      <p:sp>
        <p:nvSpPr>
          <p:cNvPr id="5" name="Footer Placeholder 4"/>
          <p:cNvSpPr>
            <a:spLocks noGrp="1"/>
          </p:cNvSpPr>
          <p:nvPr>
            <p:ph type="ftr" sz="quarter" idx="11"/>
          </p:nvPr>
        </p:nvSpPr>
        <p:spPr/>
        <p:txBody>
          <a:bodyPr/>
          <a:lstStyle/>
          <a:p>
            <a:r>
              <a:rPr lang="pt-BR"/>
              <a:t>DR. JORGE A. CORDERO VALERA</a:t>
            </a:r>
            <a:endParaRPr lang="es-PE"/>
          </a:p>
        </p:txBody>
      </p:sp>
      <p:sp>
        <p:nvSpPr>
          <p:cNvPr id="6" name="Slide Number Placeholder 5"/>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3741205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B6639FB-0893-47EB-855D-01FA6257158E}" type="datetime1">
              <a:rPr lang="es-PE" smtClean="0"/>
              <a:t>5/11/2020</a:t>
            </a:fld>
            <a:endParaRPr lang="es-PE"/>
          </a:p>
        </p:txBody>
      </p:sp>
      <p:sp>
        <p:nvSpPr>
          <p:cNvPr id="6" name="Footer Placeholder 5"/>
          <p:cNvSpPr>
            <a:spLocks noGrp="1"/>
          </p:cNvSpPr>
          <p:nvPr>
            <p:ph type="ftr" sz="quarter" idx="11"/>
          </p:nvPr>
        </p:nvSpPr>
        <p:spPr/>
        <p:txBody>
          <a:bodyPr/>
          <a:lstStyle/>
          <a:p>
            <a:r>
              <a:rPr lang="pt-BR"/>
              <a:t>DR. JORGE A. CORDERO VALERA</a:t>
            </a:r>
            <a:endParaRPr lang="es-PE"/>
          </a:p>
        </p:txBody>
      </p:sp>
      <p:sp>
        <p:nvSpPr>
          <p:cNvPr id="7" name="Slide Number Placeholder 6"/>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652676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DA0CB-69B4-4FB0-A1DB-F89438095E30}" type="datetime1">
              <a:rPr lang="es-PE" smtClean="0"/>
              <a:t>5/11/2020</a:t>
            </a:fld>
            <a:endParaRPr lang="es-PE"/>
          </a:p>
        </p:txBody>
      </p:sp>
      <p:sp>
        <p:nvSpPr>
          <p:cNvPr id="8" name="Footer Placeholder 7"/>
          <p:cNvSpPr>
            <a:spLocks noGrp="1"/>
          </p:cNvSpPr>
          <p:nvPr>
            <p:ph type="ftr" sz="quarter" idx="11"/>
          </p:nvPr>
        </p:nvSpPr>
        <p:spPr/>
        <p:txBody>
          <a:bodyPr/>
          <a:lstStyle/>
          <a:p>
            <a:r>
              <a:rPr lang="pt-BR"/>
              <a:t>DR. JORGE A. CORDERO VALERA</a:t>
            </a:r>
            <a:endParaRPr lang="es-PE"/>
          </a:p>
        </p:txBody>
      </p:sp>
      <p:sp>
        <p:nvSpPr>
          <p:cNvPr id="9" name="Slide Number Placeholder 8"/>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1757486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94F4844-6D95-4EEA-A197-A04AD894B06C}" type="datetime1">
              <a:rPr lang="es-PE" smtClean="0"/>
              <a:t>5/11/2020</a:t>
            </a:fld>
            <a:endParaRPr lang="es-PE"/>
          </a:p>
        </p:txBody>
      </p:sp>
      <p:sp>
        <p:nvSpPr>
          <p:cNvPr id="4" name="Footer Placeholder 3"/>
          <p:cNvSpPr>
            <a:spLocks noGrp="1"/>
          </p:cNvSpPr>
          <p:nvPr>
            <p:ph type="ftr" sz="quarter" idx="11"/>
          </p:nvPr>
        </p:nvSpPr>
        <p:spPr/>
        <p:txBody>
          <a:bodyPr/>
          <a:lstStyle/>
          <a:p>
            <a:r>
              <a:rPr lang="pt-BR"/>
              <a:t>DR. JORGE A. CORDERO VALERA</a:t>
            </a:r>
            <a:endParaRPr lang="es-PE"/>
          </a:p>
        </p:txBody>
      </p:sp>
      <p:sp>
        <p:nvSpPr>
          <p:cNvPr id="5" name="Slide Number Placeholder 4"/>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1369834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2D484-ACD3-42EC-B35A-B100BB915347}" type="datetime1">
              <a:rPr lang="es-PE" smtClean="0"/>
              <a:t>5/11/2020</a:t>
            </a:fld>
            <a:endParaRPr lang="es-PE"/>
          </a:p>
        </p:txBody>
      </p:sp>
      <p:sp>
        <p:nvSpPr>
          <p:cNvPr id="3" name="Footer Placeholder 2"/>
          <p:cNvSpPr>
            <a:spLocks noGrp="1"/>
          </p:cNvSpPr>
          <p:nvPr>
            <p:ph type="ftr" sz="quarter" idx="11"/>
          </p:nvPr>
        </p:nvSpPr>
        <p:spPr/>
        <p:txBody>
          <a:bodyPr/>
          <a:lstStyle/>
          <a:p>
            <a:r>
              <a:rPr lang="pt-BR"/>
              <a:t>DR. JORGE A. CORDERO VALERA</a:t>
            </a:r>
            <a:endParaRPr lang="es-PE"/>
          </a:p>
        </p:txBody>
      </p:sp>
      <p:sp>
        <p:nvSpPr>
          <p:cNvPr id="4" name="Slide Number Placeholder 3"/>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1677039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782BD8E-8203-442C-89DB-FB12ED59BF31}" type="datetime1">
              <a:rPr lang="es-PE" smtClean="0"/>
              <a:t>5/11/2020</a:t>
            </a:fld>
            <a:endParaRPr lang="es-PE"/>
          </a:p>
        </p:txBody>
      </p:sp>
      <p:sp>
        <p:nvSpPr>
          <p:cNvPr id="6" name="Footer Placeholder 5"/>
          <p:cNvSpPr>
            <a:spLocks noGrp="1"/>
          </p:cNvSpPr>
          <p:nvPr>
            <p:ph type="ftr" sz="quarter" idx="11"/>
          </p:nvPr>
        </p:nvSpPr>
        <p:spPr/>
        <p:txBody>
          <a:bodyPr/>
          <a:lstStyle/>
          <a:p>
            <a:r>
              <a:rPr lang="pt-BR"/>
              <a:t>DR. JORGE A. CORDERO VALERA</a:t>
            </a:r>
            <a:endParaRPr lang="es-PE"/>
          </a:p>
        </p:txBody>
      </p:sp>
      <p:sp>
        <p:nvSpPr>
          <p:cNvPr id="7" name="Slide Number Placeholder 6"/>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1398708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450BCB0-CEBB-4736-BE9B-6EAD34CC3EB2}" type="datetime1">
              <a:rPr lang="es-PE" smtClean="0"/>
              <a:t>5/11/2020</a:t>
            </a:fld>
            <a:endParaRPr lang="es-PE"/>
          </a:p>
        </p:txBody>
      </p:sp>
      <p:sp>
        <p:nvSpPr>
          <p:cNvPr id="6" name="Footer Placeholder 5"/>
          <p:cNvSpPr>
            <a:spLocks noGrp="1"/>
          </p:cNvSpPr>
          <p:nvPr>
            <p:ph type="ftr" sz="quarter" idx="11"/>
          </p:nvPr>
        </p:nvSpPr>
        <p:spPr/>
        <p:txBody>
          <a:bodyPr/>
          <a:lstStyle/>
          <a:p>
            <a:r>
              <a:rPr lang="pt-BR"/>
              <a:t>DR. JORGE A. CORDERO VALERA</a:t>
            </a:r>
            <a:endParaRPr lang="es-PE"/>
          </a:p>
        </p:txBody>
      </p:sp>
      <p:sp>
        <p:nvSpPr>
          <p:cNvPr id="7" name="Slide Number Placeholder 6"/>
          <p:cNvSpPr>
            <a:spLocks noGrp="1"/>
          </p:cNvSpPr>
          <p:nvPr>
            <p:ph type="sldNum" sz="quarter" idx="12"/>
          </p:nvPr>
        </p:nvSpPr>
        <p:spPr/>
        <p:txBody>
          <a:bodyPr/>
          <a:lstStyle/>
          <a:p>
            <a:fld id="{7C1A7C74-D127-4F50-803A-BD7C9BC3E3E3}" type="slidenum">
              <a:rPr lang="es-PE" smtClean="0"/>
              <a:t>‹Nº›</a:t>
            </a:fld>
            <a:endParaRPr lang="es-PE"/>
          </a:p>
        </p:txBody>
      </p:sp>
    </p:spTree>
    <p:extLst>
      <p:ext uri="{BB962C8B-B14F-4D97-AF65-F5344CB8AC3E}">
        <p14:creationId xmlns:p14="http://schemas.microsoft.com/office/powerpoint/2010/main" val="28933133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F22B72F-4281-4E9D-9461-287A18E94A80}" type="datetime1">
              <a:rPr lang="es-PE" smtClean="0"/>
              <a:t>5/11/2020</a:t>
            </a:fld>
            <a:endParaRPr lang="es-P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pt-BR"/>
              <a:t>DR. JORGE A. CORDERO VALERA</a:t>
            </a:r>
            <a:endParaRPr lang="es-P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C1A7C74-D127-4F50-803A-BD7C9BC3E3E3}" type="slidenum">
              <a:rPr lang="es-PE" smtClean="0"/>
              <a:t>‹Nº›</a:t>
            </a:fld>
            <a:endParaRPr lang="es-PE"/>
          </a:p>
        </p:txBody>
      </p:sp>
    </p:spTree>
    <p:extLst>
      <p:ext uri="{BB962C8B-B14F-4D97-AF65-F5344CB8AC3E}">
        <p14:creationId xmlns:p14="http://schemas.microsoft.com/office/powerpoint/2010/main" val="12707317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amazon.com/exec/obidos/search-handle-url/index=books&amp;field-author-exact=Stephen%20Garrard%20Post&amp;rank=-relevance,+availability,-daterank/002-4583424-03760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Rectángulo 7"/>
          <p:cNvSpPr/>
          <p:nvPr/>
        </p:nvSpPr>
        <p:spPr>
          <a:xfrm>
            <a:off x="-1" y="0"/>
            <a:ext cx="12192000" cy="57476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2481" y="1145429"/>
            <a:ext cx="5187040" cy="2138534"/>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717" y="6281057"/>
            <a:ext cx="3284190" cy="214748"/>
          </a:xfrm>
          <a:prstGeom prst="rect">
            <a:avLst/>
          </a:prstGeom>
        </p:spPr>
      </p:pic>
      <p:sp>
        <p:nvSpPr>
          <p:cNvPr id="2" name="CuadroTexto 1"/>
          <p:cNvSpPr txBox="1"/>
          <p:nvPr/>
        </p:nvSpPr>
        <p:spPr>
          <a:xfrm>
            <a:off x="2007325" y="3429762"/>
            <a:ext cx="8177349" cy="707886"/>
          </a:xfrm>
          <a:prstGeom prst="rect">
            <a:avLst/>
          </a:prstGeom>
          <a:noFill/>
        </p:spPr>
        <p:txBody>
          <a:bodyPr wrap="square" rtlCol="0">
            <a:spAutoFit/>
          </a:bodyPr>
          <a:lstStyle/>
          <a:p>
            <a:pPr algn="ctr"/>
            <a:r>
              <a:rPr lang="es-PE" sz="4000" b="1" dirty="0">
                <a:latin typeface="Calibri" panose="020F0502020204030204" pitchFamily="34" charset="0"/>
              </a:rPr>
              <a:t>ETICA, DEONTOLOGÍA Y BIOÉTICA</a:t>
            </a:r>
          </a:p>
        </p:txBody>
      </p:sp>
      <p:grpSp>
        <p:nvGrpSpPr>
          <p:cNvPr id="10" name="Grupo 9"/>
          <p:cNvGrpSpPr/>
          <p:nvPr/>
        </p:nvGrpSpPr>
        <p:grpSpPr>
          <a:xfrm>
            <a:off x="8229601" y="6034141"/>
            <a:ext cx="4008664" cy="459935"/>
            <a:chOff x="4419600" y="4212771"/>
            <a:chExt cx="3352800" cy="499242"/>
          </a:xfrm>
        </p:grpSpPr>
        <p:sp>
          <p:nvSpPr>
            <p:cNvPr id="11" name="CuadroTexto 10"/>
            <p:cNvSpPr txBox="1"/>
            <p:nvPr/>
          </p:nvSpPr>
          <p:spPr>
            <a:xfrm>
              <a:off x="4419600" y="4223657"/>
              <a:ext cx="3352800" cy="434304"/>
            </a:xfrm>
            <a:prstGeom prst="rect">
              <a:avLst/>
            </a:prstGeom>
            <a:noFill/>
          </p:spPr>
          <p:txBody>
            <a:bodyPr wrap="square" rtlCol="0">
              <a:spAutoFit/>
            </a:bodyPr>
            <a:lstStyle/>
            <a:p>
              <a:pPr algn="ctr"/>
              <a:endParaRPr lang="es-PE" sz="2000" b="1" dirty="0">
                <a:solidFill>
                  <a:schemeClr val="bg1">
                    <a:lumMod val="65000"/>
                    <a:lumOff val="35000"/>
                  </a:schemeClr>
                </a:solidFill>
                <a:latin typeface="Calibri" panose="020F0502020204030204" pitchFamily="34" charset="0"/>
              </a:endParaRPr>
            </a:p>
          </p:txBody>
        </p:sp>
        <p:grpSp>
          <p:nvGrpSpPr>
            <p:cNvPr id="12" name="Grupo 11"/>
            <p:cNvGrpSpPr/>
            <p:nvPr/>
          </p:nvGrpSpPr>
          <p:grpSpPr>
            <a:xfrm>
              <a:off x="4884384" y="4212771"/>
              <a:ext cx="2446863" cy="499242"/>
              <a:chOff x="4889826" y="4212771"/>
              <a:chExt cx="2446863" cy="499242"/>
            </a:xfrm>
          </p:grpSpPr>
          <p:sp>
            <p:nvSpPr>
              <p:cNvPr id="13" name="Cerrar corchete 12"/>
              <p:cNvSpPr/>
              <p:nvPr/>
            </p:nvSpPr>
            <p:spPr>
              <a:xfrm>
                <a:off x="6683546" y="4212771"/>
                <a:ext cx="653143" cy="499242"/>
              </a:xfrm>
              <a:prstGeom prst="rightBracket">
                <a:avLst>
                  <a:gd name="adj" fmla="val 0"/>
                </a:avLst>
              </a:prstGeom>
              <a:noFill/>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Cerrar corchete 13"/>
              <p:cNvSpPr/>
              <p:nvPr/>
            </p:nvSpPr>
            <p:spPr>
              <a:xfrm flipH="1">
                <a:off x="4889826" y="4212771"/>
                <a:ext cx="653142" cy="499242"/>
              </a:xfrm>
              <a:prstGeom prst="rightBracket">
                <a:avLst>
                  <a:gd name="adj" fmla="val 0"/>
                </a:avLst>
              </a:prstGeom>
              <a:noFill/>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grpSp>
      </p:grpSp>
      <p:sp>
        <p:nvSpPr>
          <p:cNvPr id="15" name="CuadroTexto 14"/>
          <p:cNvSpPr txBox="1"/>
          <p:nvPr/>
        </p:nvSpPr>
        <p:spPr>
          <a:xfrm>
            <a:off x="2159725" y="4130805"/>
            <a:ext cx="8177349" cy="461665"/>
          </a:xfrm>
          <a:prstGeom prst="rect">
            <a:avLst/>
          </a:prstGeom>
          <a:noFill/>
        </p:spPr>
        <p:txBody>
          <a:bodyPr wrap="square" rtlCol="0">
            <a:spAutoFit/>
          </a:bodyPr>
          <a:lstStyle/>
          <a:p>
            <a:pPr algn="ctr"/>
            <a:r>
              <a:rPr lang="es-PE" sz="2400" b="1" dirty="0">
                <a:latin typeface="Calibri" panose="020F0502020204030204" pitchFamily="34" charset="0"/>
              </a:rPr>
              <a:t>Semana 09</a:t>
            </a:r>
          </a:p>
        </p:txBody>
      </p:sp>
      <p:sp>
        <p:nvSpPr>
          <p:cNvPr id="16" name="CuadroTexto 15"/>
          <p:cNvSpPr txBox="1"/>
          <p:nvPr/>
        </p:nvSpPr>
        <p:spPr>
          <a:xfrm>
            <a:off x="2159725" y="4572502"/>
            <a:ext cx="8177349" cy="553998"/>
          </a:xfrm>
          <a:prstGeom prst="rect">
            <a:avLst/>
          </a:prstGeom>
          <a:noFill/>
        </p:spPr>
        <p:txBody>
          <a:bodyPr wrap="square" rtlCol="0">
            <a:spAutoFit/>
          </a:bodyPr>
          <a:lstStyle/>
          <a:p>
            <a:pPr algn="ctr"/>
            <a:r>
              <a:rPr lang="es-PE" sz="3000" b="1" dirty="0">
                <a:latin typeface="Calibri" panose="020F0502020204030204" pitchFamily="34" charset="0"/>
              </a:rPr>
              <a:t>Bases de la Bioética</a:t>
            </a:r>
          </a:p>
        </p:txBody>
      </p:sp>
      <p:sp>
        <p:nvSpPr>
          <p:cNvPr id="3" name="Marcador de fecha 2">
            <a:extLst>
              <a:ext uri="{FF2B5EF4-FFF2-40B4-BE49-F238E27FC236}">
                <a16:creationId xmlns:a16="http://schemas.microsoft.com/office/drawing/2014/main" id="{C0558337-56DA-4484-B7F6-F32F46B599CB}"/>
              </a:ext>
            </a:extLst>
          </p:cNvPr>
          <p:cNvSpPr>
            <a:spLocks noGrp="1"/>
          </p:cNvSpPr>
          <p:nvPr>
            <p:ph type="dt" sz="half" idx="10"/>
          </p:nvPr>
        </p:nvSpPr>
        <p:spPr>
          <a:xfrm>
            <a:off x="8874866" y="6076786"/>
            <a:ext cx="2811098" cy="365125"/>
          </a:xfrm>
        </p:spPr>
        <p:txBody>
          <a:bodyPr/>
          <a:lstStyle/>
          <a:p>
            <a:fld id="{941D58CB-12FB-4C7A-B414-5372E007115C}" type="datetime2">
              <a:rPr lang="es-PE" smtClean="0"/>
              <a:t>jueves, 5 de Noviembre de 2020</a:t>
            </a:fld>
            <a:endParaRPr lang="es-PE" dirty="0"/>
          </a:p>
        </p:txBody>
      </p:sp>
      <p:sp>
        <p:nvSpPr>
          <p:cNvPr id="4" name="Marcador de pie de página 3">
            <a:extLst>
              <a:ext uri="{FF2B5EF4-FFF2-40B4-BE49-F238E27FC236}">
                <a16:creationId xmlns:a16="http://schemas.microsoft.com/office/drawing/2014/main" id="{400044A5-1015-4778-AB6E-8A06A8041A95}"/>
              </a:ext>
            </a:extLst>
          </p:cNvPr>
          <p:cNvSpPr>
            <a:spLocks noGrp="1"/>
          </p:cNvSpPr>
          <p:nvPr>
            <p:ph type="ftr" sz="quarter" idx="11"/>
          </p:nvPr>
        </p:nvSpPr>
        <p:spPr>
          <a:xfrm>
            <a:off x="4562449" y="6169592"/>
            <a:ext cx="2483058" cy="365125"/>
          </a:xfrm>
        </p:spPr>
        <p:txBody>
          <a:bodyPr/>
          <a:lstStyle/>
          <a:p>
            <a:r>
              <a:rPr lang="pt-BR"/>
              <a:t>DR. JORGE A. CORDERO VALERA</a:t>
            </a:r>
            <a:endParaRPr lang="es-PE"/>
          </a:p>
        </p:txBody>
      </p:sp>
    </p:spTree>
    <p:extLst>
      <p:ext uri="{BB962C8B-B14F-4D97-AF65-F5344CB8AC3E}">
        <p14:creationId xmlns:p14="http://schemas.microsoft.com/office/powerpoint/2010/main" val="1830792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Marcador de número de diapositiva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05DAC9B-396F-E949-98EB-E8B502868E56}" type="slidenum">
              <a:rPr lang="es-ES" sz="1000">
                <a:solidFill>
                  <a:schemeClr val="bg2">
                    <a:lumMod val="75000"/>
                  </a:schemeClr>
                </a:solidFill>
              </a:rPr>
              <a:pPr eaLnBrk="1" hangingPunct="1"/>
              <a:t>10</a:t>
            </a:fld>
            <a:endParaRPr lang="es-ES" sz="1000">
              <a:solidFill>
                <a:schemeClr val="bg2">
                  <a:lumMod val="75000"/>
                </a:schemeClr>
              </a:solidFill>
            </a:endParaRPr>
          </a:p>
        </p:txBody>
      </p:sp>
      <p:sp>
        <p:nvSpPr>
          <p:cNvPr id="168962" name="Rectangle 2"/>
          <p:cNvSpPr>
            <a:spLocks noGrp="1" noChangeArrowheads="1"/>
          </p:cNvSpPr>
          <p:nvPr>
            <p:ph type="title"/>
          </p:nvPr>
        </p:nvSpPr>
        <p:spPr>
          <a:xfrm>
            <a:off x="684212" y="736962"/>
            <a:ext cx="8534400" cy="1507067"/>
          </a:xfrm>
        </p:spPr>
        <p:txBody>
          <a:bodyPr/>
          <a:lstStyle/>
          <a:p>
            <a:pPr eaLnBrk="1" hangingPunct="1"/>
            <a:r>
              <a:rPr lang="es-ES">
                <a:solidFill>
                  <a:schemeClr val="bg2">
                    <a:lumMod val="75000"/>
                  </a:schemeClr>
                </a:solidFill>
                <a:latin typeface="Arial" charset="0"/>
              </a:rPr>
              <a:t>Principios Generales Comienzo vida(2)</a:t>
            </a:r>
          </a:p>
        </p:txBody>
      </p:sp>
      <p:graphicFrame>
        <p:nvGraphicFramePr>
          <p:cNvPr id="3" name="Diagrama 2">
            <a:extLst>
              <a:ext uri="{FF2B5EF4-FFF2-40B4-BE49-F238E27FC236}">
                <a16:creationId xmlns:a16="http://schemas.microsoft.com/office/drawing/2014/main" id="{BF195D3C-590C-40EF-A966-665DE53CA4A4}"/>
              </a:ext>
            </a:extLst>
          </p:cNvPr>
          <p:cNvGraphicFramePr/>
          <p:nvPr>
            <p:extLst>
              <p:ext uri="{D42A27DB-BD31-4B8C-83A1-F6EECF244321}">
                <p14:modId xmlns:p14="http://schemas.microsoft.com/office/powerpoint/2010/main" val="3218802912"/>
              </p:ext>
            </p:extLst>
          </p:nvPr>
        </p:nvGraphicFramePr>
        <p:xfrm>
          <a:off x="2208214" y="2235201"/>
          <a:ext cx="8002587" cy="3895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Marcador de pie de página 1">
            <a:extLst>
              <a:ext uri="{FF2B5EF4-FFF2-40B4-BE49-F238E27FC236}">
                <a16:creationId xmlns:a16="http://schemas.microsoft.com/office/drawing/2014/main" id="{274F7929-3D9E-49E5-A3C2-A4AD92CA9061}"/>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5464487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58665"/>
            <a:ext cx="8534400" cy="1507067"/>
          </a:xfrm>
        </p:spPr>
        <p:txBody>
          <a:bodyPr/>
          <a:lstStyle/>
          <a:p>
            <a:r>
              <a:rPr lang="es-ES" dirty="0" err="1">
                <a:solidFill>
                  <a:schemeClr val="bg2">
                    <a:lumMod val="75000"/>
                  </a:schemeClr>
                </a:solidFill>
              </a:rPr>
              <a:t>Pre-juicios</a:t>
            </a:r>
            <a:r>
              <a:rPr lang="es-ES" dirty="0">
                <a:solidFill>
                  <a:schemeClr val="bg2">
                    <a:lumMod val="75000"/>
                  </a:schemeClr>
                </a:solidFill>
              </a:rPr>
              <a:t> mentales sociales</a:t>
            </a:r>
          </a:p>
        </p:txBody>
      </p:sp>
      <p:graphicFrame>
        <p:nvGraphicFramePr>
          <p:cNvPr id="6" name="Marcador de contenido 5">
            <a:extLst>
              <a:ext uri="{FF2B5EF4-FFF2-40B4-BE49-F238E27FC236}">
                <a16:creationId xmlns:a16="http://schemas.microsoft.com/office/drawing/2014/main" id="{F0C0E192-3577-4E75-BF18-1DCC5D0D96D1}"/>
              </a:ext>
            </a:extLst>
          </p:cNvPr>
          <p:cNvGraphicFramePr>
            <a:graphicFrameLocks noGrp="1"/>
          </p:cNvGraphicFramePr>
          <p:nvPr>
            <p:ph idx="1"/>
            <p:extLst>
              <p:ext uri="{D42A27DB-BD31-4B8C-83A1-F6EECF244321}">
                <p14:modId xmlns:p14="http://schemas.microsoft.com/office/powerpoint/2010/main" val="2905122636"/>
              </p:ext>
            </p:extLst>
          </p:nvPr>
        </p:nvGraphicFramePr>
        <p:xfrm>
          <a:off x="397565" y="1590261"/>
          <a:ext cx="9859618" cy="4359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11</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AA9C7472-3AD0-4713-A112-CB9CEF186265}"/>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860139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urón 4"/>
          <p:cNvSpPr/>
          <p:nvPr/>
        </p:nvSpPr>
        <p:spPr>
          <a:xfrm>
            <a:off x="528543" y="304250"/>
            <a:ext cx="7701060" cy="5987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6" name="Título 2">
            <a:extLst>
              <a:ext uri="{FF2B5EF4-FFF2-40B4-BE49-F238E27FC236}">
                <a16:creationId xmlns:a16="http://schemas.microsoft.com/office/drawing/2014/main" id="{116C55B9-D746-47BF-B57A-965840B4B753}"/>
              </a:ext>
            </a:extLst>
          </p:cNvPr>
          <p:cNvSpPr txBox="1">
            <a:spLocks/>
          </p:cNvSpPr>
          <p:nvPr/>
        </p:nvSpPr>
        <p:spPr>
          <a:xfrm>
            <a:off x="921664" y="254699"/>
            <a:ext cx="8050062" cy="741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s-PE" sz="3200" b="1" dirty="0">
                <a:latin typeface="Calibri" panose="020F0502020204030204" pitchFamily="34" charset="0"/>
              </a:rPr>
              <a:t>ANTECEDENTES DE LA BIOÉTICA</a:t>
            </a:r>
          </a:p>
        </p:txBody>
      </p:sp>
      <p:sp>
        <p:nvSpPr>
          <p:cNvPr id="2" name="Marcador de pie de página 1">
            <a:extLst>
              <a:ext uri="{FF2B5EF4-FFF2-40B4-BE49-F238E27FC236}">
                <a16:creationId xmlns:a16="http://schemas.microsoft.com/office/drawing/2014/main" id="{21EBF57D-CEFD-4946-9DC6-CC4FF73E1D72}"/>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98E10BBE-1559-4F88-A846-1A3AE655F5C8}"/>
              </a:ext>
            </a:extLst>
          </p:cNvPr>
          <p:cNvSpPr>
            <a:spLocks noGrp="1"/>
          </p:cNvSpPr>
          <p:nvPr>
            <p:ph type="sldNum" sz="quarter" idx="12"/>
          </p:nvPr>
        </p:nvSpPr>
        <p:spPr/>
        <p:txBody>
          <a:bodyPr/>
          <a:lstStyle/>
          <a:p>
            <a:fld id="{7C1A7C74-D127-4F50-803A-BD7C9BC3E3E3}" type="slidenum">
              <a:rPr lang="es-PE" smtClean="0"/>
              <a:t>12</a:t>
            </a:fld>
            <a:endParaRPr lang="es-PE"/>
          </a:p>
        </p:txBody>
      </p:sp>
    </p:spTree>
    <p:extLst>
      <p:ext uri="{BB962C8B-B14F-4D97-AF65-F5344CB8AC3E}">
        <p14:creationId xmlns:p14="http://schemas.microsoft.com/office/powerpoint/2010/main" val="2476901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2A47F65F-CDC5-D84F-ACF3-208589612D8C}" type="slidenum">
              <a:rPr lang="es-ES">
                <a:solidFill>
                  <a:schemeClr val="bg2">
                    <a:lumMod val="75000"/>
                  </a:schemeClr>
                </a:solidFill>
              </a:rPr>
              <a:pPr eaLnBrk="1" hangingPunct="1"/>
              <a:t>13</a:t>
            </a:fld>
            <a:endParaRPr lang="es-ES">
              <a:solidFill>
                <a:schemeClr val="bg2">
                  <a:lumMod val="75000"/>
                </a:schemeClr>
              </a:solidFill>
            </a:endParaRPr>
          </a:p>
        </p:txBody>
      </p:sp>
      <p:sp>
        <p:nvSpPr>
          <p:cNvPr id="26627" name="Rectangle 2"/>
          <p:cNvSpPr>
            <a:spLocks noGrp="1" noChangeArrowheads="1"/>
          </p:cNvSpPr>
          <p:nvPr>
            <p:ph type="title"/>
          </p:nvPr>
        </p:nvSpPr>
        <p:spPr>
          <a:xfrm>
            <a:off x="684212" y="34596"/>
            <a:ext cx="8534400" cy="1507067"/>
          </a:xfrm>
        </p:spPr>
        <p:txBody>
          <a:bodyPr/>
          <a:lstStyle/>
          <a:p>
            <a:pPr eaLnBrk="1" hangingPunct="1"/>
            <a:r>
              <a:rPr lang="es-ES">
                <a:solidFill>
                  <a:schemeClr val="bg2">
                    <a:lumMod val="75000"/>
                  </a:schemeClr>
                </a:solidFill>
                <a:latin typeface="Garamond" charset="0"/>
              </a:rPr>
              <a:t>Prehistoria de la Bioética</a:t>
            </a:r>
          </a:p>
        </p:txBody>
      </p:sp>
      <p:sp>
        <p:nvSpPr>
          <p:cNvPr id="26628" name="Rectangle 3"/>
          <p:cNvSpPr>
            <a:spLocks noGrp="1" noChangeArrowheads="1"/>
          </p:cNvSpPr>
          <p:nvPr>
            <p:ph type="body" idx="1"/>
          </p:nvPr>
        </p:nvSpPr>
        <p:spPr>
          <a:xfrm>
            <a:off x="2208214" y="-17117"/>
            <a:ext cx="8002587" cy="4213225"/>
          </a:xfrm>
        </p:spPr>
        <p:txBody>
          <a:bodyPr/>
          <a:lstStyle/>
          <a:p>
            <a:pPr eaLnBrk="1" hangingPunct="1">
              <a:lnSpc>
                <a:spcPct val="90000"/>
              </a:lnSpc>
            </a:pPr>
            <a:r>
              <a:rPr lang="es-ES" dirty="0">
                <a:latin typeface="Verdana" charset="0"/>
              </a:rPr>
              <a:t>Ética médica: Mesopotamia y Egipto</a:t>
            </a:r>
          </a:p>
          <a:p>
            <a:pPr eaLnBrk="1" hangingPunct="1">
              <a:lnSpc>
                <a:spcPct val="90000"/>
              </a:lnSpc>
            </a:pPr>
            <a:r>
              <a:rPr lang="es-ES" dirty="0">
                <a:latin typeface="Verdana" charset="0"/>
              </a:rPr>
              <a:t>Juramento Hipocrático  (460-370 a. de Cristo)</a:t>
            </a:r>
          </a:p>
        </p:txBody>
      </p:sp>
      <p:pic>
        <p:nvPicPr>
          <p:cNvPr id="2" name="Imagen 1" descr="Hipócrat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00" y="3238500"/>
            <a:ext cx="2463800" cy="3289300"/>
          </a:xfrm>
          <a:prstGeom prst="rect">
            <a:avLst/>
          </a:prstGeom>
        </p:spPr>
      </p:pic>
      <p:sp>
        <p:nvSpPr>
          <p:cNvPr id="3" name="Marcador de pie de página 2">
            <a:extLst>
              <a:ext uri="{FF2B5EF4-FFF2-40B4-BE49-F238E27FC236}">
                <a16:creationId xmlns:a16="http://schemas.microsoft.com/office/drawing/2014/main" id="{88202E33-5FAC-4B16-8E1E-7EA4945F9AB6}"/>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1491448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220126"/>
            <a:ext cx="8534400" cy="1507067"/>
          </a:xfrm>
        </p:spPr>
        <p:txBody>
          <a:bodyPr/>
          <a:lstStyle/>
          <a:p>
            <a:r>
              <a:rPr lang="es-ES" dirty="0">
                <a:solidFill>
                  <a:schemeClr val="bg2">
                    <a:lumMod val="75000"/>
                  </a:schemeClr>
                </a:solidFill>
                <a:latin typeface="Garamond" charset="0"/>
              </a:rPr>
              <a:t>Prehistoria de la Bioética</a:t>
            </a:r>
            <a:endParaRPr lang="es-ES" dirty="0">
              <a:solidFill>
                <a:schemeClr val="bg2">
                  <a:lumMod val="75000"/>
                </a:schemeClr>
              </a:solidFill>
            </a:endParaRPr>
          </a:p>
        </p:txBody>
      </p:sp>
      <p:graphicFrame>
        <p:nvGraphicFramePr>
          <p:cNvPr id="6" name="Marcador de contenido 5">
            <a:extLst>
              <a:ext uri="{FF2B5EF4-FFF2-40B4-BE49-F238E27FC236}">
                <a16:creationId xmlns:a16="http://schemas.microsoft.com/office/drawing/2014/main" id="{64A6003C-F77C-4C40-B78F-F52F458702BA}"/>
              </a:ext>
            </a:extLst>
          </p:cNvPr>
          <p:cNvGraphicFramePr>
            <a:graphicFrameLocks noGrp="1"/>
          </p:cNvGraphicFramePr>
          <p:nvPr>
            <p:ph idx="1"/>
            <p:extLst>
              <p:ext uri="{D42A27DB-BD31-4B8C-83A1-F6EECF244321}">
                <p14:modId xmlns:p14="http://schemas.microsoft.com/office/powerpoint/2010/main" val="1962656222"/>
              </p:ext>
            </p:extLst>
          </p:nvPr>
        </p:nvGraphicFramePr>
        <p:xfrm>
          <a:off x="2208214" y="1577009"/>
          <a:ext cx="8698325" cy="4553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14</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AABCD734-F610-4C91-B479-99F4BB4FD241}"/>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138665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Después II guerra mundial</a:t>
            </a:r>
          </a:p>
        </p:txBody>
      </p:sp>
      <p:sp>
        <p:nvSpPr>
          <p:cNvPr id="3" name="Marcador de texto 2"/>
          <p:cNvSpPr>
            <a:spLocks noGrp="1"/>
          </p:cNvSpPr>
          <p:nvPr>
            <p:ph type="body" sz="half" idx="1"/>
          </p:nvPr>
        </p:nvSpPr>
        <p:spPr>
          <a:xfrm>
            <a:off x="2208213" y="1752601"/>
            <a:ext cx="3924300" cy="4378325"/>
          </a:xfrm>
        </p:spPr>
        <p:txBody>
          <a:bodyPr/>
          <a:lstStyle/>
          <a:p>
            <a:r>
              <a:rPr lang="es-ES"/>
              <a:t>Derechos Humanos: Dos documentos clave:</a:t>
            </a:r>
          </a:p>
          <a:p>
            <a:endParaRPr lang="es-ES"/>
          </a:p>
          <a:p>
            <a:pPr lvl="1"/>
            <a:r>
              <a:rPr lang="es-ES"/>
              <a:t>Código de Núremberg (1947)</a:t>
            </a:r>
          </a:p>
          <a:p>
            <a:pPr lvl="1"/>
            <a:r>
              <a:rPr lang="es-ES"/>
              <a:t>Declaración derechos humanos (1948)</a:t>
            </a:r>
          </a:p>
        </p:txBody>
      </p:sp>
      <p:sp>
        <p:nvSpPr>
          <p:cNvPr id="5" name="Marcador de número de diapositiva 4"/>
          <p:cNvSpPr>
            <a:spLocks noGrp="1"/>
          </p:cNvSpPr>
          <p:nvPr>
            <p:ph type="sldNum" sz="quarter" idx="12"/>
          </p:nvPr>
        </p:nvSpPr>
        <p:spPr/>
        <p:txBody>
          <a:bodyPr/>
          <a:lstStyle/>
          <a:p>
            <a:fld id="{60B2EB5B-6A85-254B-B295-B4C384FF29F2}" type="slidenum">
              <a:rPr lang="es-ES">
                <a:solidFill>
                  <a:schemeClr val="bg2">
                    <a:lumMod val="75000"/>
                  </a:schemeClr>
                </a:solidFill>
              </a:rPr>
              <a:pPr/>
              <a:t>15</a:t>
            </a:fld>
            <a:endParaRPr lang="es-ES">
              <a:solidFill>
                <a:schemeClr val="bg2">
                  <a:lumMod val="75000"/>
                </a:schemeClr>
              </a:solidFill>
            </a:endParaRPr>
          </a:p>
        </p:txBody>
      </p:sp>
      <p:pic>
        <p:nvPicPr>
          <p:cNvPr id="12" name="Marcador de contenido 11"/>
          <p:cNvPicPr>
            <a:picLocks noGrp="1" noChangeAspect="1"/>
          </p:cNvPicPr>
          <p:nvPr>
            <p:ph sz="half" idx="2"/>
          </p:nvPr>
        </p:nvPicPr>
        <p:blipFill>
          <a:blip r:embed="rId2"/>
          <a:srcRect t="-30949" b="-30949"/>
          <a:stretch>
            <a:fillRect/>
          </a:stretch>
        </p:blipFill>
        <p:spPr>
          <a:xfrm>
            <a:off x="6284914" y="2408239"/>
            <a:ext cx="3925887" cy="4573587"/>
          </a:xfrm>
        </p:spPr>
      </p:pic>
      <p:sp>
        <p:nvSpPr>
          <p:cNvPr id="4" name="Marcador de pie de página 3">
            <a:extLst>
              <a:ext uri="{FF2B5EF4-FFF2-40B4-BE49-F238E27FC236}">
                <a16:creationId xmlns:a16="http://schemas.microsoft.com/office/drawing/2014/main" id="{3E87261F-55C6-48F3-AD17-E6BCE6B82A39}"/>
              </a:ext>
            </a:extLst>
          </p:cNvPr>
          <p:cNvSpPr>
            <a:spLocks noGrp="1"/>
          </p:cNvSpPr>
          <p:nvPr>
            <p:ph type="ftr" sz="quarter" idx="11"/>
          </p:nvPr>
        </p:nvSpPr>
        <p:spPr/>
        <p:txBody>
          <a:bodyPr/>
          <a:lstStyle/>
          <a:p>
            <a:pPr>
              <a:defRPr/>
            </a:pPr>
            <a:r>
              <a:rPr lang="pt-BR">
                <a:solidFill>
                  <a:srgbClr val="000000"/>
                </a:solidFill>
              </a:rPr>
              <a:t>DR. JORGE A. CORDERO VALERA</a:t>
            </a:r>
            <a:endParaRPr lang="es-ES">
              <a:solidFill>
                <a:srgbClr val="000000"/>
              </a:solidFill>
            </a:endParaRPr>
          </a:p>
        </p:txBody>
      </p:sp>
    </p:spTree>
    <p:extLst>
      <p:ext uri="{BB962C8B-B14F-4D97-AF65-F5344CB8AC3E}">
        <p14:creationId xmlns:p14="http://schemas.microsoft.com/office/powerpoint/2010/main" val="61940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A25D1321-6AB6-FA4E-851C-48EE03F458EE}" type="slidenum">
              <a:rPr lang="es-ES">
                <a:solidFill>
                  <a:schemeClr val="bg2">
                    <a:lumMod val="75000"/>
                  </a:schemeClr>
                </a:solidFill>
              </a:rPr>
              <a:pPr eaLnBrk="1" hangingPunct="1"/>
              <a:t>16</a:t>
            </a:fld>
            <a:endParaRPr lang="es-ES">
              <a:solidFill>
                <a:schemeClr val="bg2">
                  <a:lumMod val="75000"/>
                </a:schemeClr>
              </a:solidFill>
            </a:endParaRPr>
          </a:p>
        </p:txBody>
      </p:sp>
      <p:sp>
        <p:nvSpPr>
          <p:cNvPr id="27651"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 entorno</a:t>
            </a:r>
          </a:p>
        </p:txBody>
      </p:sp>
      <p:sp>
        <p:nvSpPr>
          <p:cNvPr id="27652" name="Rectangle 3"/>
          <p:cNvSpPr>
            <a:spLocks noGrp="1" noChangeArrowheads="1"/>
          </p:cNvSpPr>
          <p:nvPr>
            <p:ph type="body" idx="1"/>
          </p:nvPr>
        </p:nvSpPr>
        <p:spPr/>
        <p:txBody>
          <a:bodyPr>
            <a:normAutofit lnSpcReduction="10000"/>
          </a:bodyPr>
          <a:lstStyle/>
          <a:p>
            <a:pPr eaLnBrk="1" hangingPunct="1">
              <a:lnSpc>
                <a:spcPct val="90000"/>
              </a:lnSpc>
            </a:pPr>
            <a:r>
              <a:rPr lang="es-ES" b="1">
                <a:latin typeface="Verdana" charset="0"/>
              </a:rPr>
              <a:t>Progreso Biomédico(1):</a:t>
            </a:r>
          </a:p>
          <a:p>
            <a:pPr lvl="1" eaLnBrk="1" hangingPunct="1">
              <a:lnSpc>
                <a:spcPct val="90000"/>
              </a:lnSpc>
            </a:pPr>
            <a:r>
              <a:rPr lang="es-ES" b="1">
                <a:latin typeface="Verdana" charset="0"/>
              </a:rPr>
              <a:t>1953</a:t>
            </a:r>
            <a:r>
              <a:rPr lang="es-ES">
                <a:latin typeface="Verdana" charset="0"/>
              </a:rPr>
              <a:t>. Descubrimiento de la doble hélice del dna, y posterior desarrollo de la genética </a:t>
            </a:r>
            <a:r>
              <a:rPr lang="es-ES" i="1">
                <a:latin typeface="Verdana" charset="0"/>
              </a:rPr>
              <a:t>el hombre alcanza las </a:t>
            </a:r>
            <a:r>
              <a:rPr lang="es-ES" b="1" i="1">
                <a:latin typeface="Verdana" charset="0"/>
              </a:rPr>
              <a:t>raíces de su identidad biológica</a:t>
            </a:r>
            <a:r>
              <a:rPr lang="es-ES" i="1">
                <a:latin typeface="Verdana" charset="0"/>
              </a:rPr>
              <a:t>.</a:t>
            </a:r>
          </a:p>
          <a:p>
            <a:pPr lvl="1" eaLnBrk="1" hangingPunct="1">
              <a:lnSpc>
                <a:spcPct val="90000"/>
              </a:lnSpc>
            </a:pPr>
            <a:r>
              <a:rPr lang="es-ES" b="1">
                <a:latin typeface="Verdana" charset="0"/>
              </a:rPr>
              <a:t>1954</a:t>
            </a:r>
            <a:r>
              <a:rPr lang="es-ES">
                <a:latin typeface="Verdana" charset="0"/>
              </a:rPr>
              <a:t>. Comienzan las técnicas de reanimación. Se </a:t>
            </a:r>
            <a:r>
              <a:rPr lang="es-ES" i="1">
                <a:latin typeface="Verdana" charset="0"/>
              </a:rPr>
              <a:t>difuminan</a:t>
            </a:r>
            <a:r>
              <a:rPr lang="es-ES">
                <a:latin typeface="Verdana" charset="0"/>
              </a:rPr>
              <a:t> los límites entre la </a:t>
            </a:r>
            <a:r>
              <a:rPr lang="es-ES" i="1">
                <a:latin typeface="Verdana" charset="0"/>
              </a:rPr>
              <a:t>vida y la muerte</a:t>
            </a:r>
            <a:r>
              <a:rPr lang="es-ES">
                <a:latin typeface="Verdana" charset="0"/>
              </a:rPr>
              <a:t>. En 1959 se describe por vez primera el estado vegetativo.</a:t>
            </a:r>
          </a:p>
          <a:p>
            <a:pPr lvl="1" eaLnBrk="1" hangingPunct="1">
              <a:lnSpc>
                <a:spcPct val="90000"/>
              </a:lnSpc>
            </a:pPr>
            <a:r>
              <a:rPr lang="es-ES" b="1">
                <a:latin typeface="Verdana" charset="0"/>
              </a:rPr>
              <a:t>1955</a:t>
            </a:r>
            <a:r>
              <a:rPr lang="es-ES">
                <a:latin typeface="Verdana" charset="0"/>
              </a:rPr>
              <a:t>. Por primera vez se lleva cabo un trasplante de riñón: el hombre es capaz de </a:t>
            </a:r>
            <a:r>
              <a:rPr lang="es-ES" i="1">
                <a:latin typeface="Verdana" charset="0"/>
              </a:rPr>
              <a:t>renovar partes esenciales</a:t>
            </a:r>
            <a:r>
              <a:rPr lang="es-ES">
                <a:latin typeface="Verdana" charset="0"/>
              </a:rPr>
              <a:t> de su mismo organismo y regenerase.</a:t>
            </a:r>
          </a:p>
          <a:p>
            <a:pPr lvl="1" eaLnBrk="1" hangingPunct="1">
              <a:lnSpc>
                <a:spcPct val="90000"/>
              </a:lnSpc>
            </a:pPr>
            <a:r>
              <a:rPr lang="es-ES" b="1">
                <a:latin typeface="Verdana" charset="0"/>
              </a:rPr>
              <a:t>1959</a:t>
            </a:r>
            <a:r>
              <a:rPr lang="es-ES">
                <a:latin typeface="Verdana" charset="0"/>
              </a:rPr>
              <a:t>. Primer éxito que fecundación animal in vitro (será en 1978 cuando nazca el primer ser humano por fivet): el hombre consigue intervenir en sus </a:t>
            </a:r>
            <a:r>
              <a:rPr lang="es-ES" i="1">
                <a:latin typeface="Verdana" charset="0"/>
              </a:rPr>
              <a:t>procesos generativos y dominarlos</a:t>
            </a:r>
            <a:r>
              <a:rPr lang="es-ES">
                <a:latin typeface="Verdana" charset="0"/>
              </a:rPr>
              <a:t>. </a:t>
            </a:r>
          </a:p>
          <a:p>
            <a:pPr eaLnBrk="1" hangingPunct="1">
              <a:lnSpc>
                <a:spcPct val="90000"/>
              </a:lnSpc>
            </a:pPr>
            <a:endParaRPr lang="es-ES">
              <a:latin typeface="Verdana" charset="0"/>
            </a:endParaRPr>
          </a:p>
        </p:txBody>
      </p:sp>
      <p:sp>
        <p:nvSpPr>
          <p:cNvPr id="2" name="Marcador de pie de página 1">
            <a:extLst>
              <a:ext uri="{FF2B5EF4-FFF2-40B4-BE49-F238E27FC236}">
                <a16:creationId xmlns:a16="http://schemas.microsoft.com/office/drawing/2014/main" id="{A8AE131F-1B41-47D8-9DBB-684571E9812C}"/>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025536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A7945778-DD78-3B46-8C4F-84B3E0CFA463}" type="slidenum">
              <a:rPr lang="es-ES">
                <a:solidFill>
                  <a:schemeClr val="bg2">
                    <a:lumMod val="75000"/>
                  </a:schemeClr>
                </a:solidFill>
              </a:rPr>
              <a:pPr eaLnBrk="1" hangingPunct="1"/>
              <a:t>17</a:t>
            </a:fld>
            <a:endParaRPr lang="es-ES">
              <a:solidFill>
                <a:schemeClr val="bg2">
                  <a:lumMod val="75000"/>
                </a:schemeClr>
              </a:solidFill>
            </a:endParaRPr>
          </a:p>
        </p:txBody>
      </p:sp>
      <p:sp>
        <p:nvSpPr>
          <p:cNvPr id="28675"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 entorno</a:t>
            </a:r>
          </a:p>
        </p:txBody>
      </p:sp>
      <p:sp>
        <p:nvSpPr>
          <p:cNvPr id="28676" name="Rectangle 3"/>
          <p:cNvSpPr>
            <a:spLocks noGrp="1" noChangeArrowheads="1"/>
          </p:cNvSpPr>
          <p:nvPr>
            <p:ph type="body" idx="1"/>
          </p:nvPr>
        </p:nvSpPr>
        <p:spPr/>
        <p:txBody>
          <a:bodyPr/>
          <a:lstStyle/>
          <a:p>
            <a:pPr eaLnBrk="1" hangingPunct="1"/>
            <a:r>
              <a:rPr lang="es-ES" b="1">
                <a:latin typeface="Verdana" charset="0"/>
              </a:rPr>
              <a:t>Progreso Biomédico(2):</a:t>
            </a:r>
            <a:endParaRPr lang="es-ES">
              <a:latin typeface="Verdana" charset="0"/>
            </a:endParaRPr>
          </a:p>
          <a:p>
            <a:pPr lvl="1" eaLnBrk="1" hangingPunct="1"/>
            <a:r>
              <a:rPr lang="es-ES">
                <a:latin typeface="Verdana" charset="0"/>
              </a:rPr>
              <a:t>1960. Se experimenta extensamente (en mujeres de Puerto Rico) la </a:t>
            </a:r>
            <a:r>
              <a:rPr lang="es-ES" i="1">
                <a:latin typeface="Verdana" charset="0"/>
              </a:rPr>
              <a:t>píldora anticonceptiva</a:t>
            </a:r>
            <a:r>
              <a:rPr lang="es-ES">
                <a:latin typeface="Verdana" charset="0"/>
              </a:rPr>
              <a:t>: el hombre puede separar según su deseo el ejercicio de la </a:t>
            </a:r>
            <a:r>
              <a:rPr lang="es-ES" i="1">
                <a:latin typeface="Verdana" charset="0"/>
              </a:rPr>
              <a:t>sexualidad de la fecundidad</a:t>
            </a:r>
            <a:r>
              <a:rPr lang="es-ES">
                <a:latin typeface="Verdana" charset="0"/>
              </a:rPr>
              <a:t>, según lo habían deseado los teóricos de la revolución sexual.</a:t>
            </a:r>
          </a:p>
          <a:p>
            <a:pPr lvl="1" eaLnBrk="1" hangingPunct="1"/>
            <a:r>
              <a:rPr lang="es-ES">
                <a:latin typeface="Verdana" charset="0"/>
              </a:rPr>
              <a:t>1961 Primer </a:t>
            </a:r>
            <a:r>
              <a:rPr lang="ja-JP" altLang="es-ES">
                <a:latin typeface="Verdana" charset="0"/>
              </a:rPr>
              <a:t>“</a:t>
            </a:r>
            <a:r>
              <a:rPr lang="es-ES">
                <a:latin typeface="Verdana" charset="0"/>
              </a:rPr>
              <a:t>Comité</a:t>
            </a:r>
            <a:r>
              <a:rPr lang="ja-JP" altLang="es-ES">
                <a:latin typeface="Verdana" charset="0"/>
              </a:rPr>
              <a:t>”</a:t>
            </a:r>
            <a:r>
              <a:rPr lang="es-ES">
                <a:latin typeface="Verdana" charset="0"/>
              </a:rPr>
              <a:t> en Seattle para decidir quién recibía las primera diálisis</a:t>
            </a:r>
          </a:p>
          <a:p>
            <a:pPr lvl="1" eaLnBrk="1" hangingPunct="1"/>
            <a:r>
              <a:rPr lang="es-ES">
                <a:latin typeface="Verdana" charset="0"/>
              </a:rPr>
              <a:t>1967: el doctor Barnard realiza el primer </a:t>
            </a:r>
            <a:r>
              <a:rPr lang="es-ES" i="1">
                <a:latin typeface="Verdana" charset="0"/>
              </a:rPr>
              <a:t>trasplante de corazón</a:t>
            </a:r>
          </a:p>
        </p:txBody>
      </p:sp>
      <p:sp>
        <p:nvSpPr>
          <p:cNvPr id="2" name="Marcador de pie de página 1">
            <a:extLst>
              <a:ext uri="{FF2B5EF4-FFF2-40B4-BE49-F238E27FC236}">
                <a16:creationId xmlns:a16="http://schemas.microsoft.com/office/drawing/2014/main" id="{8429F02C-7A41-489B-96C6-50AF9CE24565}"/>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0991895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D7E69B65-9D36-284D-A578-3F7DA0CEEC15}" type="slidenum">
              <a:rPr lang="es-ES">
                <a:solidFill>
                  <a:schemeClr val="bg2">
                    <a:lumMod val="75000"/>
                  </a:schemeClr>
                </a:solidFill>
              </a:rPr>
              <a:pPr eaLnBrk="1" hangingPunct="1"/>
              <a:t>18</a:t>
            </a:fld>
            <a:endParaRPr lang="es-ES">
              <a:solidFill>
                <a:schemeClr val="bg2">
                  <a:lumMod val="75000"/>
                </a:schemeClr>
              </a:solidFill>
            </a:endParaRPr>
          </a:p>
        </p:txBody>
      </p:sp>
      <p:sp>
        <p:nvSpPr>
          <p:cNvPr id="29699"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 entorno</a:t>
            </a:r>
          </a:p>
        </p:txBody>
      </p:sp>
      <p:sp>
        <p:nvSpPr>
          <p:cNvPr id="29700" name="Rectangle 3"/>
          <p:cNvSpPr>
            <a:spLocks noGrp="1" noChangeArrowheads="1"/>
          </p:cNvSpPr>
          <p:nvPr>
            <p:ph type="body" idx="1"/>
          </p:nvPr>
        </p:nvSpPr>
        <p:spPr/>
        <p:txBody>
          <a:bodyPr/>
          <a:lstStyle/>
          <a:p>
            <a:pPr lvl="1" eaLnBrk="1" hangingPunct="1"/>
            <a:endParaRPr lang="es-ES">
              <a:latin typeface="Verdana" charset="0"/>
            </a:endParaRPr>
          </a:p>
          <a:p>
            <a:pPr lvl="1" eaLnBrk="1" hangingPunct="1"/>
            <a:endParaRPr lang="es-ES">
              <a:latin typeface="Verdana" charset="0"/>
            </a:endParaRPr>
          </a:p>
          <a:p>
            <a:pPr lvl="1" eaLnBrk="1" hangingPunct="1"/>
            <a:endParaRPr lang="es-ES">
              <a:latin typeface="Verdana" charset="0"/>
            </a:endParaRPr>
          </a:p>
          <a:p>
            <a:pPr eaLnBrk="1" hangingPunct="1"/>
            <a:r>
              <a:rPr lang="es-ES">
                <a:latin typeface="Verdana" charset="0"/>
              </a:rPr>
              <a:t>Descubrimiento de diversos casos en EEUU de experimentación con grupos humanos desfavorecidos: bebés, ancianos, sifilíticos</a:t>
            </a:r>
          </a:p>
          <a:p>
            <a:pPr eaLnBrk="1" hangingPunct="1"/>
            <a:endParaRPr lang="es-ES">
              <a:latin typeface="Verdana" charset="0"/>
            </a:endParaRPr>
          </a:p>
        </p:txBody>
      </p:sp>
      <p:sp>
        <p:nvSpPr>
          <p:cNvPr id="2" name="Marcador de pie de página 1">
            <a:extLst>
              <a:ext uri="{FF2B5EF4-FFF2-40B4-BE49-F238E27FC236}">
                <a16:creationId xmlns:a16="http://schemas.microsoft.com/office/drawing/2014/main" id="{39A40D0E-379A-475A-8852-D8EF01B81220}"/>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4468595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1373069"/>
            <a:ext cx="8534400" cy="1507067"/>
          </a:xfrm>
        </p:spPr>
        <p:txBody>
          <a:bodyPr/>
          <a:lstStyle/>
          <a:p>
            <a:r>
              <a:rPr lang="es-ES" dirty="0">
                <a:solidFill>
                  <a:schemeClr val="bg2">
                    <a:lumMod val="75000"/>
                  </a:schemeClr>
                </a:solidFill>
                <a:latin typeface="Garamond" charset="0"/>
              </a:rPr>
              <a:t>Nace la Bioética: entorno</a:t>
            </a:r>
            <a:endParaRPr lang="es-ES" dirty="0">
              <a:solidFill>
                <a:schemeClr val="bg2">
                  <a:lumMod val="75000"/>
                </a:schemeClr>
              </a:solidFill>
            </a:endParaRPr>
          </a:p>
        </p:txBody>
      </p:sp>
      <p:sp>
        <p:nvSpPr>
          <p:cNvPr id="3" name="Marcador de contenido 2"/>
          <p:cNvSpPr>
            <a:spLocks noGrp="1"/>
          </p:cNvSpPr>
          <p:nvPr>
            <p:ph idx="1"/>
          </p:nvPr>
        </p:nvSpPr>
        <p:spPr>
          <a:xfrm>
            <a:off x="2208214" y="2755901"/>
            <a:ext cx="8002587" cy="3375025"/>
          </a:xfrm>
        </p:spPr>
        <p:txBody>
          <a:bodyPr/>
          <a:lstStyle/>
          <a:p>
            <a:pPr eaLnBrk="1" hangingPunct="1"/>
            <a:r>
              <a:rPr lang="es-ES">
                <a:latin typeface="Verdana" charset="0"/>
              </a:rPr>
              <a:t>Dos tareas urgentes:</a:t>
            </a:r>
          </a:p>
          <a:p>
            <a:pPr lvl="1" eaLnBrk="1" hangingPunct="1"/>
            <a:r>
              <a:rPr lang="es-ES">
                <a:latin typeface="Verdana" charset="0"/>
              </a:rPr>
              <a:t>humanizar la medicina frente al desarrollo técnico</a:t>
            </a:r>
          </a:p>
          <a:p>
            <a:pPr lvl="1" eaLnBrk="1" hangingPunct="1"/>
            <a:r>
              <a:rPr lang="es-ES">
                <a:latin typeface="Verdana" charset="0"/>
              </a:rPr>
              <a:t>descubrir orientaciones y límites para la investigación en estas nuevas intervenciones biomédicas.</a:t>
            </a:r>
          </a:p>
          <a:p>
            <a:endParaRPr lang="es-ES"/>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19</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5C316CBC-4BCE-480A-A2E3-7DFA5FCE8FE7}"/>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4176344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 name="Rectángulo 14"/>
          <p:cNvSpPr/>
          <p:nvPr/>
        </p:nvSpPr>
        <p:spPr>
          <a:xfrm>
            <a:off x="0" y="0"/>
            <a:ext cx="468085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36" name="Grupo 35"/>
          <p:cNvGrpSpPr/>
          <p:nvPr/>
        </p:nvGrpSpPr>
        <p:grpSpPr>
          <a:xfrm>
            <a:off x="4223657" y="729340"/>
            <a:ext cx="881743" cy="5568044"/>
            <a:chOff x="4223657" y="555170"/>
            <a:chExt cx="881743" cy="5568044"/>
          </a:xfrm>
        </p:grpSpPr>
        <p:grpSp>
          <p:nvGrpSpPr>
            <p:cNvPr id="19" name="Grupo 18"/>
            <p:cNvGrpSpPr/>
            <p:nvPr/>
          </p:nvGrpSpPr>
          <p:grpSpPr>
            <a:xfrm>
              <a:off x="4223657" y="555170"/>
              <a:ext cx="881743" cy="881743"/>
              <a:chOff x="4223657" y="1507182"/>
              <a:chExt cx="931218" cy="931218"/>
            </a:xfrm>
          </p:grpSpPr>
          <p:sp>
            <p:nvSpPr>
              <p:cNvPr id="7" name="Oval 94">
                <a:extLst>
                  <a:ext uri="{FF2B5EF4-FFF2-40B4-BE49-F238E27FC236}">
                    <a16:creationId xmlns:a16="http://schemas.microsoft.com/office/drawing/2014/main" id="{508F43EC-A596-4781-BB8D-ACF04FD10F98}"/>
                  </a:ext>
                </a:extLst>
              </p:cNvPr>
              <p:cNvSpPr/>
              <p:nvPr/>
            </p:nvSpPr>
            <p:spPr>
              <a:xfrm>
                <a:off x="4223657" y="1507182"/>
                <a:ext cx="931218" cy="93121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bg1"/>
                  </a:solidFill>
                </a:endParaRPr>
              </a:p>
            </p:txBody>
          </p:sp>
          <p:sp>
            <p:nvSpPr>
              <p:cNvPr id="17" name="Oval 94">
                <a:extLst>
                  <a:ext uri="{FF2B5EF4-FFF2-40B4-BE49-F238E27FC236}">
                    <a16:creationId xmlns:a16="http://schemas.microsoft.com/office/drawing/2014/main" id="{508F43EC-A596-4781-BB8D-ACF04FD10F98}"/>
                  </a:ext>
                </a:extLst>
              </p:cNvPr>
              <p:cNvSpPr/>
              <p:nvPr/>
            </p:nvSpPr>
            <p:spPr>
              <a:xfrm>
                <a:off x="4321629" y="1600200"/>
                <a:ext cx="762000" cy="762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solidFill>
                    <a:schemeClr val="bg1"/>
                  </a:solidFill>
                </a:endParaRPr>
              </a:p>
            </p:txBody>
          </p:sp>
          <p:sp>
            <p:nvSpPr>
              <p:cNvPr id="18" name="CuadroTexto 17"/>
              <p:cNvSpPr txBox="1"/>
              <p:nvPr/>
            </p:nvSpPr>
            <p:spPr>
              <a:xfrm>
                <a:off x="4506686" y="1659915"/>
                <a:ext cx="391885" cy="615553"/>
              </a:xfrm>
              <a:prstGeom prst="rect">
                <a:avLst/>
              </a:prstGeom>
              <a:noFill/>
            </p:spPr>
            <p:txBody>
              <a:bodyPr wrap="square" rtlCol="0">
                <a:spAutoFit/>
              </a:bodyPr>
              <a:lstStyle/>
              <a:p>
                <a:pPr algn="ctr"/>
                <a:r>
                  <a:rPr lang="es-PE" sz="3400" b="1" dirty="0">
                    <a:latin typeface="Tahoma" panose="020B0604030504040204" pitchFamily="34" charset="0"/>
                    <a:ea typeface="Tahoma" panose="020B0604030504040204" pitchFamily="34" charset="0"/>
                    <a:cs typeface="Tahoma" panose="020B0604030504040204" pitchFamily="34" charset="0"/>
                  </a:rPr>
                  <a:t>1</a:t>
                </a:r>
              </a:p>
            </p:txBody>
          </p:sp>
        </p:grpSp>
        <p:grpSp>
          <p:nvGrpSpPr>
            <p:cNvPr id="20" name="Grupo 19"/>
            <p:cNvGrpSpPr/>
            <p:nvPr/>
          </p:nvGrpSpPr>
          <p:grpSpPr>
            <a:xfrm>
              <a:off x="4223657" y="1719942"/>
              <a:ext cx="881743" cy="881743"/>
              <a:chOff x="4223657" y="1507182"/>
              <a:chExt cx="931218" cy="931218"/>
            </a:xfrm>
          </p:grpSpPr>
          <p:sp>
            <p:nvSpPr>
              <p:cNvPr id="21" name="Oval 94">
                <a:extLst>
                  <a:ext uri="{FF2B5EF4-FFF2-40B4-BE49-F238E27FC236}">
                    <a16:creationId xmlns:a16="http://schemas.microsoft.com/office/drawing/2014/main" id="{508F43EC-A596-4781-BB8D-ACF04FD10F98}"/>
                  </a:ext>
                </a:extLst>
              </p:cNvPr>
              <p:cNvSpPr/>
              <p:nvPr/>
            </p:nvSpPr>
            <p:spPr>
              <a:xfrm>
                <a:off x="4223657" y="1507182"/>
                <a:ext cx="931218" cy="93121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bg1"/>
                  </a:solidFill>
                </a:endParaRPr>
              </a:p>
            </p:txBody>
          </p:sp>
          <p:sp>
            <p:nvSpPr>
              <p:cNvPr id="22" name="Oval 94">
                <a:extLst>
                  <a:ext uri="{FF2B5EF4-FFF2-40B4-BE49-F238E27FC236}">
                    <a16:creationId xmlns:a16="http://schemas.microsoft.com/office/drawing/2014/main" id="{508F43EC-A596-4781-BB8D-ACF04FD10F98}"/>
                  </a:ext>
                </a:extLst>
              </p:cNvPr>
              <p:cNvSpPr/>
              <p:nvPr/>
            </p:nvSpPr>
            <p:spPr>
              <a:xfrm>
                <a:off x="4321629" y="1600200"/>
                <a:ext cx="762000" cy="762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solidFill>
                    <a:schemeClr val="bg1"/>
                  </a:solidFill>
                </a:endParaRPr>
              </a:p>
            </p:txBody>
          </p:sp>
          <p:sp>
            <p:nvSpPr>
              <p:cNvPr id="23" name="CuadroTexto 22"/>
              <p:cNvSpPr txBox="1"/>
              <p:nvPr/>
            </p:nvSpPr>
            <p:spPr>
              <a:xfrm>
                <a:off x="4506686" y="1659915"/>
                <a:ext cx="391885" cy="650092"/>
              </a:xfrm>
              <a:prstGeom prst="rect">
                <a:avLst/>
              </a:prstGeom>
              <a:noFill/>
            </p:spPr>
            <p:txBody>
              <a:bodyPr wrap="square" rtlCol="0">
                <a:spAutoFit/>
              </a:bodyPr>
              <a:lstStyle/>
              <a:p>
                <a:pPr algn="ctr"/>
                <a:r>
                  <a:rPr lang="es-PE" sz="3400" b="1" dirty="0">
                    <a:latin typeface="Tahoma" panose="020B0604030504040204" pitchFamily="34" charset="0"/>
                    <a:ea typeface="Tahoma" panose="020B0604030504040204" pitchFamily="34" charset="0"/>
                    <a:cs typeface="Tahoma" panose="020B0604030504040204" pitchFamily="34" charset="0"/>
                  </a:rPr>
                  <a:t>2</a:t>
                </a:r>
              </a:p>
            </p:txBody>
          </p:sp>
        </p:grpSp>
        <p:grpSp>
          <p:nvGrpSpPr>
            <p:cNvPr id="24" name="Grupo 23"/>
            <p:cNvGrpSpPr/>
            <p:nvPr/>
          </p:nvGrpSpPr>
          <p:grpSpPr>
            <a:xfrm>
              <a:off x="4223657" y="2890157"/>
              <a:ext cx="881743" cy="881743"/>
              <a:chOff x="4223657" y="1507182"/>
              <a:chExt cx="931218" cy="931218"/>
            </a:xfrm>
          </p:grpSpPr>
          <p:sp>
            <p:nvSpPr>
              <p:cNvPr id="25" name="Oval 94">
                <a:extLst>
                  <a:ext uri="{FF2B5EF4-FFF2-40B4-BE49-F238E27FC236}">
                    <a16:creationId xmlns:a16="http://schemas.microsoft.com/office/drawing/2014/main" id="{508F43EC-A596-4781-BB8D-ACF04FD10F98}"/>
                  </a:ext>
                </a:extLst>
              </p:cNvPr>
              <p:cNvSpPr/>
              <p:nvPr/>
            </p:nvSpPr>
            <p:spPr>
              <a:xfrm>
                <a:off x="4223657" y="1507182"/>
                <a:ext cx="931218" cy="93121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bg1"/>
                  </a:solidFill>
                </a:endParaRPr>
              </a:p>
            </p:txBody>
          </p:sp>
          <p:sp>
            <p:nvSpPr>
              <p:cNvPr id="26" name="Oval 94">
                <a:extLst>
                  <a:ext uri="{FF2B5EF4-FFF2-40B4-BE49-F238E27FC236}">
                    <a16:creationId xmlns:a16="http://schemas.microsoft.com/office/drawing/2014/main" id="{508F43EC-A596-4781-BB8D-ACF04FD10F98}"/>
                  </a:ext>
                </a:extLst>
              </p:cNvPr>
              <p:cNvSpPr/>
              <p:nvPr/>
            </p:nvSpPr>
            <p:spPr>
              <a:xfrm>
                <a:off x="4321629" y="1600200"/>
                <a:ext cx="762000" cy="762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solidFill>
                    <a:schemeClr val="bg1"/>
                  </a:solidFill>
                </a:endParaRPr>
              </a:p>
            </p:txBody>
          </p:sp>
          <p:sp>
            <p:nvSpPr>
              <p:cNvPr id="27" name="CuadroTexto 26"/>
              <p:cNvSpPr txBox="1"/>
              <p:nvPr/>
            </p:nvSpPr>
            <p:spPr>
              <a:xfrm>
                <a:off x="4506686" y="1659915"/>
                <a:ext cx="391885" cy="650092"/>
              </a:xfrm>
              <a:prstGeom prst="rect">
                <a:avLst/>
              </a:prstGeom>
              <a:noFill/>
            </p:spPr>
            <p:txBody>
              <a:bodyPr wrap="square" rtlCol="0">
                <a:spAutoFit/>
              </a:bodyPr>
              <a:lstStyle/>
              <a:p>
                <a:pPr algn="ctr"/>
                <a:r>
                  <a:rPr lang="es-PE" sz="3400" b="1" dirty="0">
                    <a:latin typeface="Tahoma" panose="020B0604030504040204" pitchFamily="34" charset="0"/>
                    <a:ea typeface="Tahoma" panose="020B0604030504040204" pitchFamily="34" charset="0"/>
                    <a:cs typeface="Tahoma" panose="020B0604030504040204" pitchFamily="34" charset="0"/>
                  </a:rPr>
                  <a:t>3</a:t>
                </a:r>
              </a:p>
            </p:txBody>
          </p:sp>
        </p:grpSp>
        <p:grpSp>
          <p:nvGrpSpPr>
            <p:cNvPr id="28" name="Grupo 27"/>
            <p:cNvGrpSpPr/>
            <p:nvPr/>
          </p:nvGrpSpPr>
          <p:grpSpPr>
            <a:xfrm>
              <a:off x="4223657" y="4065814"/>
              <a:ext cx="881743" cy="881743"/>
              <a:chOff x="4223657" y="1507182"/>
              <a:chExt cx="931218" cy="931218"/>
            </a:xfrm>
          </p:grpSpPr>
          <p:sp>
            <p:nvSpPr>
              <p:cNvPr id="29" name="Oval 94">
                <a:extLst>
                  <a:ext uri="{FF2B5EF4-FFF2-40B4-BE49-F238E27FC236}">
                    <a16:creationId xmlns:a16="http://schemas.microsoft.com/office/drawing/2014/main" id="{508F43EC-A596-4781-BB8D-ACF04FD10F98}"/>
                  </a:ext>
                </a:extLst>
              </p:cNvPr>
              <p:cNvSpPr/>
              <p:nvPr/>
            </p:nvSpPr>
            <p:spPr>
              <a:xfrm>
                <a:off x="4223657" y="1507182"/>
                <a:ext cx="931218" cy="93121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bg1"/>
                  </a:solidFill>
                </a:endParaRPr>
              </a:p>
            </p:txBody>
          </p:sp>
          <p:sp>
            <p:nvSpPr>
              <p:cNvPr id="30" name="Oval 94">
                <a:extLst>
                  <a:ext uri="{FF2B5EF4-FFF2-40B4-BE49-F238E27FC236}">
                    <a16:creationId xmlns:a16="http://schemas.microsoft.com/office/drawing/2014/main" id="{508F43EC-A596-4781-BB8D-ACF04FD10F98}"/>
                  </a:ext>
                </a:extLst>
              </p:cNvPr>
              <p:cNvSpPr/>
              <p:nvPr/>
            </p:nvSpPr>
            <p:spPr>
              <a:xfrm>
                <a:off x="4321629" y="1600200"/>
                <a:ext cx="762000" cy="762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solidFill>
                    <a:schemeClr val="bg1"/>
                  </a:solidFill>
                </a:endParaRPr>
              </a:p>
            </p:txBody>
          </p:sp>
          <p:sp>
            <p:nvSpPr>
              <p:cNvPr id="31" name="CuadroTexto 30"/>
              <p:cNvSpPr txBox="1"/>
              <p:nvPr/>
            </p:nvSpPr>
            <p:spPr>
              <a:xfrm>
                <a:off x="4506686" y="1659915"/>
                <a:ext cx="391885" cy="650092"/>
              </a:xfrm>
              <a:prstGeom prst="rect">
                <a:avLst/>
              </a:prstGeom>
              <a:noFill/>
            </p:spPr>
            <p:txBody>
              <a:bodyPr wrap="square" rtlCol="0">
                <a:spAutoFit/>
              </a:bodyPr>
              <a:lstStyle/>
              <a:p>
                <a:pPr algn="ctr"/>
                <a:r>
                  <a:rPr lang="es-PE" sz="3400" b="1" dirty="0">
                    <a:latin typeface="Tahoma" panose="020B0604030504040204" pitchFamily="34" charset="0"/>
                    <a:ea typeface="Tahoma" panose="020B0604030504040204" pitchFamily="34" charset="0"/>
                    <a:cs typeface="Tahoma" panose="020B0604030504040204" pitchFamily="34" charset="0"/>
                  </a:rPr>
                  <a:t>4</a:t>
                </a:r>
              </a:p>
            </p:txBody>
          </p:sp>
        </p:grpSp>
        <p:grpSp>
          <p:nvGrpSpPr>
            <p:cNvPr id="32" name="Grupo 31"/>
            <p:cNvGrpSpPr/>
            <p:nvPr/>
          </p:nvGrpSpPr>
          <p:grpSpPr>
            <a:xfrm>
              <a:off x="4223657" y="5241471"/>
              <a:ext cx="881743" cy="881743"/>
              <a:chOff x="4223657" y="1507182"/>
              <a:chExt cx="931218" cy="931218"/>
            </a:xfrm>
          </p:grpSpPr>
          <p:sp>
            <p:nvSpPr>
              <p:cNvPr id="33" name="Oval 94">
                <a:extLst>
                  <a:ext uri="{FF2B5EF4-FFF2-40B4-BE49-F238E27FC236}">
                    <a16:creationId xmlns:a16="http://schemas.microsoft.com/office/drawing/2014/main" id="{508F43EC-A596-4781-BB8D-ACF04FD10F98}"/>
                  </a:ext>
                </a:extLst>
              </p:cNvPr>
              <p:cNvSpPr/>
              <p:nvPr/>
            </p:nvSpPr>
            <p:spPr>
              <a:xfrm>
                <a:off x="4223657" y="1507182"/>
                <a:ext cx="931218" cy="93121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bg1"/>
                  </a:solidFill>
                </a:endParaRPr>
              </a:p>
            </p:txBody>
          </p:sp>
          <p:sp>
            <p:nvSpPr>
              <p:cNvPr id="34" name="Oval 94">
                <a:extLst>
                  <a:ext uri="{FF2B5EF4-FFF2-40B4-BE49-F238E27FC236}">
                    <a16:creationId xmlns:a16="http://schemas.microsoft.com/office/drawing/2014/main" id="{508F43EC-A596-4781-BB8D-ACF04FD10F98}"/>
                  </a:ext>
                </a:extLst>
              </p:cNvPr>
              <p:cNvSpPr/>
              <p:nvPr/>
            </p:nvSpPr>
            <p:spPr>
              <a:xfrm>
                <a:off x="4321629" y="1600200"/>
                <a:ext cx="762000" cy="762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solidFill>
                    <a:schemeClr val="bg1"/>
                  </a:solidFill>
                </a:endParaRPr>
              </a:p>
            </p:txBody>
          </p:sp>
          <p:sp>
            <p:nvSpPr>
              <p:cNvPr id="35" name="CuadroTexto 34"/>
              <p:cNvSpPr txBox="1"/>
              <p:nvPr/>
            </p:nvSpPr>
            <p:spPr>
              <a:xfrm>
                <a:off x="4506686" y="1659915"/>
                <a:ext cx="391885" cy="650092"/>
              </a:xfrm>
              <a:prstGeom prst="rect">
                <a:avLst/>
              </a:prstGeom>
              <a:noFill/>
            </p:spPr>
            <p:txBody>
              <a:bodyPr wrap="square" rtlCol="0">
                <a:spAutoFit/>
              </a:bodyPr>
              <a:lstStyle/>
              <a:p>
                <a:pPr algn="ctr"/>
                <a:r>
                  <a:rPr lang="es-PE" sz="3400" b="1" dirty="0">
                    <a:latin typeface="Tahoma" panose="020B0604030504040204" pitchFamily="34" charset="0"/>
                    <a:ea typeface="Tahoma" panose="020B0604030504040204" pitchFamily="34" charset="0"/>
                    <a:cs typeface="Tahoma" panose="020B0604030504040204" pitchFamily="34" charset="0"/>
                  </a:rPr>
                  <a:t>5</a:t>
                </a:r>
              </a:p>
            </p:txBody>
          </p:sp>
        </p:grpSp>
      </p:grpSp>
      <p:sp>
        <p:nvSpPr>
          <p:cNvPr id="37" name="CuadroTexto 36"/>
          <p:cNvSpPr txBox="1"/>
          <p:nvPr/>
        </p:nvSpPr>
        <p:spPr>
          <a:xfrm>
            <a:off x="5334000" y="980701"/>
            <a:ext cx="4245429" cy="369332"/>
          </a:xfrm>
          <a:prstGeom prst="rect">
            <a:avLst/>
          </a:prstGeom>
          <a:noFill/>
        </p:spPr>
        <p:txBody>
          <a:bodyPr wrap="square" rtlCol="0">
            <a:spAutoFit/>
          </a:bodyPr>
          <a:lstStyle/>
          <a:p>
            <a:r>
              <a:rPr lang="en-US" dirty="0" err="1">
                <a:solidFill>
                  <a:schemeClr val="bg1">
                    <a:lumMod val="65000"/>
                    <a:lumOff val="35000"/>
                  </a:schemeClr>
                </a:solidFill>
              </a:rPr>
              <a:t>Planos</a:t>
            </a:r>
            <a:r>
              <a:rPr lang="en-US" dirty="0">
                <a:solidFill>
                  <a:schemeClr val="bg1">
                    <a:lumMod val="65000"/>
                    <a:lumOff val="35000"/>
                  </a:schemeClr>
                </a:solidFill>
              </a:rPr>
              <a:t> </a:t>
            </a:r>
            <a:r>
              <a:rPr lang="en-US" dirty="0" err="1">
                <a:solidFill>
                  <a:schemeClr val="bg1">
                    <a:lumMod val="65000"/>
                    <a:lumOff val="35000"/>
                  </a:schemeClr>
                </a:solidFill>
              </a:rPr>
              <a:t>en</a:t>
            </a:r>
            <a:r>
              <a:rPr lang="en-US" dirty="0">
                <a:solidFill>
                  <a:schemeClr val="bg1">
                    <a:lumMod val="65000"/>
                    <a:lumOff val="35000"/>
                  </a:schemeClr>
                </a:solidFill>
              </a:rPr>
              <a:t> los que </a:t>
            </a:r>
            <a:r>
              <a:rPr lang="en-US" dirty="0" err="1">
                <a:solidFill>
                  <a:schemeClr val="bg1">
                    <a:lumMod val="65000"/>
                    <a:lumOff val="35000"/>
                  </a:schemeClr>
                </a:solidFill>
              </a:rPr>
              <a:t>nos</a:t>
            </a:r>
            <a:r>
              <a:rPr lang="en-US" dirty="0">
                <a:solidFill>
                  <a:schemeClr val="bg1">
                    <a:lumMod val="65000"/>
                    <a:lumOff val="35000"/>
                  </a:schemeClr>
                </a:solidFill>
              </a:rPr>
              <a:t> </a:t>
            </a:r>
            <a:r>
              <a:rPr lang="en-US" dirty="0" err="1">
                <a:solidFill>
                  <a:schemeClr val="bg1">
                    <a:lumMod val="65000"/>
                    <a:lumOff val="35000"/>
                  </a:schemeClr>
                </a:solidFill>
              </a:rPr>
              <a:t>movemos</a:t>
            </a:r>
            <a:endParaRPr lang="es-PE" dirty="0">
              <a:solidFill>
                <a:schemeClr val="bg1">
                  <a:lumMod val="65000"/>
                  <a:lumOff val="35000"/>
                </a:schemeClr>
              </a:solidFill>
            </a:endParaRPr>
          </a:p>
        </p:txBody>
      </p:sp>
      <p:sp>
        <p:nvSpPr>
          <p:cNvPr id="38" name="CuadroTexto 37"/>
          <p:cNvSpPr txBox="1"/>
          <p:nvPr/>
        </p:nvSpPr>
        <p:spPr>
          <a:xfrm>
            <a:off x="5334000" y="2038730"/>
            <a:ext cx="4245429" cy="369332"/>
          </a:xfrm>
          <a:prstGeom prst="rect">
            <a:avLst/>
          </a:prstGeom>
          <a:noFill/>
        </p:spPr>
        <p:txBody>
          <a:bodyPr wrap="square" rtlCol="0">
            <a:spAutoFit/>
          </a:bodyPr>
          <a:lstStyle/>
          <a:p>
            <a:r>
              <a:rPr lang="en-US" dirty="0" err="1">
                <a:solidFill>
                  <a:schemeClr val="bg1">
                    <a:lumMod val="65000"/>
                    <a:lumOff val="35000"/>
                  </a:schemeClr>
                </a:solidFill>
              </a:rPr>
              <a:t>Principios</a:t>
            </a:r>
            <a:r>
              <a:rPr lang="en-US" dirty="0">
                <a:solidFill>
                  <a:schemeClr val="bg1">
                    <a:lumMod val="65000"/>
                    <a:lumOff val="35000"/>
                  </a:schemeClr>
                </a:solidFill>
              </a:rPr>
              <a:t> </a:t>
            </a:r>
            <a:r>
              <a:rPr lang="en-US" dirty="0" err="1">
                <a:solidFill>
                  <a:schemeClr val="bg1">
                    <a:lumMod val="65000"/>
                    <a:lumOff val="35000"/>
                  </a:schemeClr>
                </a:solidFill>
              </a:rPr>
              <a:t>Generales</a:t>
            </a:r>
            <a:endParaRPr lang="es-PE" dirty="0">
              <a:solidFill>
                <a:schemeClr val="bg1">
                  <a:lumMod val="65000"/>
                  <a:lumOff val="35000"/>
                </a:schemeClr>
              </a:solidFill>
            </a:endParaRPr>
          </a:p>
        </p:txBody>
      </p:sp>
      <p:sp>
        <p:nvSpPr>
          <p:cNvPr id="39" name="CuadroTexto 38"/>
          <p:cNvSpPr txBox="1"/>
          <p:nvPr/>
        </p:nvSpPr>
        <p:spPr>
          <a:xfrm>
            <a:off x="5334000" y="3244334"/>
            <a:ext cx="4245429" cy="369332"/>
          </a:xfrm>
          <a:prstGeom prst="rect">
            <a:avLst/>
          </a:prstGeom>
          <a:noFill/>
        </p:spPr>
        <p:txBody>
          <a:bodyPr wrap="square" rtlCol="0">
            <a:spAutoFit/>
          </a:bodyPr>
          <a:lstStyle/>
          <a:p>
            <a:r>
              <a:rPr lang="en-US" dirty="0" err="1">
                <a:solidFill>
                  <a:schemeClr val="bg1">
                    <a:lumMod val="65000"/>
                    <a:lumOff val="35000"/>
                  </a:schemeClr>
                </a:solidFill>
              </a:rPr>
              <a:t>Antecedentes</a:t>
            </a:r>
            <a:r>
              <a:rPr lang="en-US" dirty="0">
                <a:solidFill>
                  <a:schemeClr val="bg1">
                    <a:lumMod val="65000"/>
                    <a:lumOff val="35000"/>
                  </a:schemeClr>
                </a:solidFill>
              </a:rPr>
              <a:t> de la </a:t>
            </a:r>
            <a:r>
              <a:rPr lang="en-US" dirty="0" err="1">
                <a:solidFill>
                  <a:schemeClr val="bg1">
                    <a:lumMod val="65000"/>
                    <a:lumOff val="35000"/>
                  </a:schemeClr>
                </a:solidFill>
              </a:rPr>
              <a:t>Bioética</a:t>
            </a:r>
            <a:endParaRPr lang="es-PE" dirty="0">
              <a:solidFill>
                <a:schemeClr val="bg1">
                  <a:lumMod val="65000"/>
                  <a:lumOff val="35000"/>
                </a:schemeClr>
              </a:solidFill>
            </a:endParaRPr>
          </a:p>
        </p:txBody>
      </p:sp>
      <p:sp>
        <p:nvSpPr>
          <p:cNvPr id="40" name="CuadroTexto 39"/>
          <p:cNvSpPr txBox="1"/>
          <p:nvPr/>
        </p:nvSpPr>
        <p:spPr>
          <a:xfrm>
            <a:off x="5334000" y="4447597"/>
            <a:ext cx="4245429" cy="369332"/>
          </a:xfrm>
          <a:prstGeom prst="rect">
            <a:avLst/>
          </a:prstGeom>
          <a:noFill/>
        </p:spPr>
        <p:txBody>
          <a:bodyPr wrap="square" rtlCol="0">
            <a:spAutoFit/>
          </a:bodyPr>
          <a:lstStyle/>
          <a:p>
            <a:r>
              <a:rPr lang="en-US" dirty="0" err="1">
                <a:solidFill>
                  <a:schemeClr val="bg1">
                    <a:lumMod val="65000"/>
                    <a:lumOff val="35000"/>
                  </a:schemeClr>
                </a:solidFill>
              </a:rPr>
              <a:t>Niveles</a:t>
            </a:r>
            <a:r>
              <a:rPr lang="en-US" dirty="0">
                <a:solidFill>
                  <a:schemeClr val="bg1">
                    <a:lumMod val="65000"/>
                    <a:lumOff val="35000"/>
                  </a:schemeClr>
                </a:solidFill>
              </a:rPr>
              <a:t> de la </a:t>
            </a:r>
            <a:r>
              <a:rPr lang="en-US" dirty="0" err="1">
                <a:solidFill>
                  <a:schemeClr val="bg1">
                    <a:lumMod val="65000"/>
                    <a:lumOff val="35000"/>
                  </a:schemeClr>
                </a:solidFill>
              </a:rPr>
              <a:t>Bioética</a:t>
            </a:r>
            <a:endParaRPr lang="es-PE" dirty="0">
              <a:solidFill>
                <a:schemeClr val="bg1">
                  <a:lumMod val="65000"/>
                  <a:lumOff val="35000"/>
                </a:schemeClr>
              </a:solidFill>
            </a:endParaRPr>
          </a:p>
        </p:txBody>
      </p:sp>
      <p:sp>
        <p:nvSpPr>
          <p:cNvPr id="41" name="CuadroTexto 40"/>
          <p:cNvSpPr txBox="1"/>
          <p:nvPr/>
        </p:nvSpPr>
        <p:spPr>
          <a:xfrm>
            <a:off x="5334000" y="5650860"/>
            <a:ext cx="4245429" cy="369332"/>
          </a:xfrm>
          <a:prstGeom prst="rect">
            <a:avLst/>
          </a:prstGeom>
          <a:noFill/>
        </p:spPr>
        <p:txBody>
          <a:bodyPr wrap="square" rtlCol="0">
            <a:spAutoFit/>
          </a:bodyPr>
          <a:lstStyle/>
          <a:p>
            <a:r>
              <a:rPr lang="en-US" dirty="0">
                <a:solidFill>
                  <a:schemeClr val="bg1">
                    <a:lumMod val="65000"/>
                    <a:lumOff val="35000"/>
                  </a:schemeClr>
                </a:solidFill>
              </a:rPr>
              <a:t>Corrientes de la </a:t>
            </a:r>
            <a:r>
              <a:rPr lang="en-US" dirty="0" err="1">
                <a:solidFill>
                  <a:schemeClr val="bg1">
                    <a:lumMod val="65000"/>
                    <a:lumOff val="35000"/>
                  </a:schemeClr>
                </a:solidFill>
              </a:rPr>
              <a:t>Bioética</a:t>
            </a:r>
            <a:endParaRPr lang="es-PE" dirty="0">
              <a:solidFill>
                <a:schemeClr val="bg1">
                  <a:lumMod val="65000"/>
                  <a:lumOff val="35000"/>
                </a:schemeClr>
              </a:solidFill>
            </a:endParaRPr>
          </a:p>
        </p:txBody>
      </p:sp>
      <p:sp>
        <p:nvSpPr>
          <p:cNvPr id="42" name="CuadroTexto 41"/>
          <p:cNvSpPr txBox="1"/>
          <p:nvPr/>
        </p:nvSpPr>
        <p:spPr>
          <a:xfrm>
            <a:off x="354954" y="2912995"/>
            <a:ext cx="3124200" cy="1200329"/>
          </a:xfrm>
          <a:prstGeom prst="rect">
            <a:avLst/>
          </a:prstGeom>
          <a:noFill/>
        </p:spPr>
        <p:txBody>
          <a:bodyPr wrap="square" rtlCol="0">
            <a:spAutoFit/>
          </a:bodyPr>
          <a:lstStyle/>
          <a:p>
            <a:pPr algn="r"/>
            <a:r>
              <a:rPr lang="en-US" sz="3600" b="1" dirty="0" err="1">
                <a:latin typeface="Calibri" panose="020F0502020204030204" pitchFamily="34" charset="0"/>
              </a:rPr>
              <a:t>Temas</a:t>
            </a:r>
            <a:r>
              <a:rPr lang="en-US" sz="3600" b="1" dirty="0">
                <a:latin typeface="Calibri" panose="020F0502020204030204" pitchFamily="34" charset="0"/>
              </a:rPr>
              <a:t> para el </a:t>
            </a:r>
            <a:r>
              <a:rPr lang="en-US" sz="3600" b="1" dirty="0" err="1">
                <a:latin typeface="Calibri" panose="020F0502020204030204" pitchFamily="34" charset="0"/>
              </a:rPr>
              <a:t>día</a:t>
            </a:r>
            <a:r>
              <a:rPr lang="en-US" sz="3600" b="1" dirty="0">
                <a:latin typeface="Calibri" panose="020F0502020204030204" pitchFamily="34" charset="0"/>
              </a:rPr>
              <a:t> de hoy:</a:t>
            </a:r>
          </a:p>
        </p:txBody>
      </p:sp>
      <p:pic>
        <p:nvPicPr>
          <p:cNvPr id="44" name="Imagen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54" y="322465"/>
            <a:ext cx="1969816" cy="812124"/>
          </a:xfrm>
          <a:prstGeom prst="rect">
            <a:avLst/>
          </a:prstGeom>
        </p:spPr>
      </p:pic>
      <p:sp>
        <p:nvSpPr>
          <p:cNvPr id="2" name="Marcador de pie de página 1">
            <a:extLst>
              <a:ext uri="{FF2B5EF4-FFF2-40B4-BE49-F238E27FC236}">
                <a16:creationId xmlns:a16="http://schemas.microsoft.com/office/drawing/2014/main" id="{2FD89CDA-C501-4540-AEA3-6ECF855D7570}"/>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E078D2C4-7B02-4890-8543-73EE30E4867D}"/>
              </a:ext>
            </a:extLst>
          </p:cNvPr>
          <p:cNvSpPr>
            <a:spLocks noGrp="1"/>
          </p:cNvSpPr>
          <p:nvPr>
            <p:ph type="sldNum" sz="quarter" idx="12"/>
          </p:nvPr>
        </p:nvSpPr>
        <p:spPr/>
        <p:txBody>
          <a:bodyPr/>
          <a:lstStyle/>
          <a:p>
            <a:fld id="{7C1A7C74-D127-4F50-803A-BD7C9BC3E3E3}" type="slidenum">
              <a:rPr lang="es-PE" smtClean="0"/>
              <a:t>2</a:t>
            </a:fld>
            <a:endParaRPr lang="es-PE"/>
          </a:p>
        </p:txBody>
      </p:sp>
    </p:spTree>
    <p:extLst>
      <p:ext uri="{BB962C8B-B14F-4D97-AF65-F5344CB8AC3E}">
        <p14:creationId xmlns:p14="http://schemas.microsoft.com/office/powerpoint/2010/main" val="1909359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C0C6B61-1DAD-DF42-AD9E-B566A31D63C3}" type="slidenum">
              <a:rPr lang="es-ES">
                <a:solidFill>
                  <a:schemeClr val="bg2">
                    <a:lumMod val="75000"/>
                  </a:schemeClr>
                </a:solidFill>
              </a:rPr>
              <a:pPr eaLnBrk="1" hangingPunct="1"/>
              <a:t>20</a:t>
            </a:fld>
            <a:endParaRPr lang="es-ES">
              <a:solidFill>
                <a:schemeClr val="bg2">
                  <a:lumMod val="75000"/>
                </a:schemeClr>
              </a:solidFill>
            </a:endParaRPr>
          </a:p>
        </p:txBody>
      </p:sp>
      <p:sp>
        <p:nvSpPr>
          <p:cNvPr id="30723"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 entorno</a:t>
            </a:r>
          </a:p>
        </p:txBody>
      </p:sp>
      <p:sp>
        <p:nvSpPr>
          <p:cNvPr id="30724" name="Rectangle 3"/>
          <p:cNvSpPr>
            <a:spLocks noGrp="1" noChangeArrowheads="1"/>
          </p:cNvSpPr>
          <p:nvPr>
            <p:ph type="body" idx="1"/>
          </p:nvPr>
        </p:nvSpPr>
        <p:spPr/>
        <p:txBody>
          <a:bodyPr>
            <a:normAutofit lnSpcReduction="10000"/>
          </a:bodyPr>
          <a:lstStyle/>
          <a:p>
            <a:pPr eaLnBrk="1" hangingPunct="1"/>
            <a:r>
              <a:rPr lang="es-ES" b="1" dirty="0">
                <a:latin typeface="Verdana" charset="0"/>
              </a:rPr>
              <a:t>Crisis del mito de la neutralidad ética de la ciencia</a:t>
            </a:r>
          </a:p>
          <a:p>
            <a:pPr lvl="1" eaLnBrk="1" hangingPunct="1"/>
            <a:r>
              <a:rPr lang="es-ES" dirty="0">
                <a:latin typeface="Verdana" charset="0"/>
              </a:rPr>
              <a:t>En el terrenos práctico: descubrimiento de falsificaciones científicas en la URSS. La utilización de la psiquiatría con fines violentos.</a:t>
            </a:r>
          </a:p>
          <a:p>
            <a:pPr lvl="1" eaLnBrk="1" hangingPunct="1"/>
            <a:r>
              <a:rPr lang="es-ES" dirty="0">
                <a:latin typeface="Verdana" charset="0"/>
              </a:rPr>
              <a:t>Las fuertes relaciones entre investigación universitaria y la empresa bélica.</a:t>
            </a:r>
          </a:p>
          <a:p>
            <a:pPr lvl="1" eaLnBrk="1" hangingPunct="1"/>
            <a:r>
              <a:rPr lang="es-ES" dirty="0">
                <a:latin typeface="Verdana" charset="0"/>
              </a:rPr>
              <a:t>Los ataques teóricos a la objetividad de la ciencia por parte de la Escuela de Frankfurt, Apel y Habermas.</a:t>
            </a:r>
          </a:p>
          <a:p>
            <a:pPr lvl="1" eaLnBrk="1" hangingPunct="1"/>
            <a:r>
              <a:rPr lang="es-ES" dirty="0">
                <a:latin typeface="Verdana" charset="0"/>
              </a:rPr>
              <a:t>La dificultad de distinguir entre ciencia pura y ciencia aplicada</a:t>
            </a:r>
          </a:p>
          <a:p>
            <a:pPr lvl="1" eaLnBrk="1" hangingPunct="1"/>
            <a:r>
              <a:rPr lang="es-ES" dirty="0">
                <a:latin typeface="Verdana" charset="0"/>
              </a:rPr>
              <a:t>La constatación de que no todos los caminos para aumentar la verdad científica, son válidos</a:t>
            </a:r>
          </a:p>
        </p:txBody>
      </p:sp>
      <p:sp>
        <p:nvSpPr>
          <p:cNvPr id="2" name="Marcador de pie de página 1">
            <a:extLst>
              <a:ext uri="{FF2B5EF4-FFF2-40B4-BE49-F238E27FC236}">
                <a16:creationId xmlns:a16="http://schemas.microsoft.com/office/drawing/2014/main" id="{2118BC40-EF4F-43FB-A2F7-F444F580A942}"/>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8057599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F65B5F3-9459-9E4A-9C07-7C879396E850}" type="slidenum">
              <a:rPr lang="es-ES">
                <a:solidFill>
                  <a:schemeClr val="bg2">
                    <a:lumMod val="75000"/>
                  </a:schemeClr>
                </a:solidFill>
              </a:rPr>
              <a:pPr eaLnBrk="1" hangingPunct="1"/>
              <a:t>21</a:t>
            </a:fld>
            <a:endParaRPr lang="es-ES">
              <a:solidFill>
                <a:schemeClr val="bg2">
                  <a:lumMod val="75000"/>
                </a:schemeClr>
              </a:solidFill>
            </a:endParaRPr>
          </a:p>
        </p:txBody>
      </p:sp>
      <p:sp>
        <p:nvSpPr>
          <p:cNvPr id="31747"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 entorno</a:t>
            </a:r>
          </a:p>
        </p:txBody>
      </p:sp>
      <p:sp>
        <p:nvSpPr>
          <p:cNvPr id="31748" name="Rectangle 3"/>
          <p:cNvSpPr>
            <a:spLocks noGrp="1" noChangeArrowheads="1"/>
          </p:cNvSpPr>
          <p:nvPr>
            <p:ph type="body" idx="1"/>
          </p:nvPr>
        </p:nvSpPr>
        <p:spPr/>
        <p:txBody>
          <a:bodyPr/>
          <a:lstStyle/>
          <a:p>
            <a:pPr eaLnBrk="1" hangingPunct="1"/>
            <a:r>
              <a:rPr lang="es-ES" b="1" dirty="0">
                <a:latin typeface="Verdana" charset="0"/>
              </a:rPr>
              <a:t>La crisis ecológica</a:t>
            </a:r>
          </a:p>
          <a:p>
            <a:pPr lvl="1" eaLnBrk="1" hangingPunct="1"/>
            <a:r>
              <a:rPr lang="es-ES" dirty="0">
                <a:latin typeface="Verdana" charset="0"/>
              </a:rPr>
              <a:t>En los años sesenta se toma conciencia de los desastres ambientales que están produciendo algunas actividades humanas.</a:t>
            </a:r>
          </a:p>
          <a:p>
            <a:pPr lvl="1" eaLnBrk="1" hangingPunct="1"/>
            <a:r>
              <a:rPr lang="es-ES" dirty="0">
                <a:latin typeface="Verdana" charset="0"/>
              </a:rPr>
              <a:t>De ahí la preocupación de Potter</a:t>
            </a:r>
          </a:p>
          <a:p>
            <a:pPr lvl="1" eaLnBrk="1" hangingPunct="1"/>
            <a:r>
              <a:rPr lang="es-ES" dirty="0" err="1">
                <a:latin typeface="Verdana" charset="0"/>
              </a:rPr>
              <a:t>Asilomar</a:t>
            </a:r>
            <a:r>
              <a:rPr lang="es-ES" dirty="0">
                <a:latin typeface="Verdana" charset="0"/>
              </a:rPr>
              <a:t> </a:t>
            </a:r>
            <a:r>
              <a:rPr lang="ja-JP" altLang="es-ES" dirty="0">
                <a:latin typeface="Verdana" charset="0"/>
              </a:rPr>
              <a:t>“</a:t>
            </a:r>
            <a:r>
              <a:rPr lang="es-ES" dirty="0" err="1">
                <a:latin typeface="Verdana" charset="0"/>
              </a:rPr>
              <a:t>Conference</a:t>
            </a:r>
            <a:r>
              <a:rPr lang="es-ES" dirty="0">
                <a:latin typeface="Verdana" charset="0"/>
              </a:rPr>
              <a:t> </a:t>
            </a:r>
            <a:r>
              <a:rPr lang="es-ES" dirty="0" err="1">
                <a:latin typeface="Verdana" charset="0"/>
              </a:rPr>
              <a:t>on</a:t>
            </a:r>
            <a:r>
              <a:rPr lang="es-ES" dirty="0">
                <a:latin typeface="Verdana" charset="0"/>
              </a:rPr>
              <a:t> DNA </a:t>
            </a:r>
            <a:r>
              <a:rPr lang="es-ES" dirty="0" err="1">
                <a:latin typeface="Verdana" charset="0"/>
              </a:rPr>
              <a:t>recombinant</a:t>
            </a:r>
            <a:r>
              <a:rPr lang="es-ES" dirty="0">
                <a:latin typeface="Verdana" charset="0"/>
              </a:rPr>
              <a:t> </a:t>
            </a:r>
            <a:r>
              <a:rPr lang="es-ES" dirty="0" err="1">
                <a:latin typeface="Verdana" charset="0"/>
              </a:rPr>
              <a:t>molecules</a:t>
            </a:r>
            <a:r>
              <a:rPr lang="es-ES" dirty="0">
                <a:latin typeface="Verdana" charset="0"/>
              </a:rPr>
              <a:t>", se celebró en California del 24 al 27 de Febrero de 1975 </a:t>
            </a:r>
          </a:p>
          <a:p>
            <a:pPr lvl="2" eaLnBrk="1" hangingPunct="1"/>
            <a:r>
              <a:rPr lang="es-ES" dirty="0">
                <a:latin typeface="Verdana" charset="0"/>
              </a:rPr>
              <a:t>Primera vez que se impone una moratoria</a:t>
            </a:r>
          </a:p>
          <a:p>
            <a:pPr lvl="2" eaLnBrk="1" hangingPunct="1"/>
            <a:r>
              <a:rPr lang="es-ES" dirty="0">
                <a:latin typeface="Verdana" charset="0"/>
              </a:rPr>
              <a:t>El principio de contención</a:t>
            </a:r>
          </a:p>
          <a:p>
            <a:pPr eaLnBrk="1" hangingPunct="1">
              <a:buFont typeface="Wingdings" charset="0"/>
              <a:buNone/>
            </a:pPr>
            <a:endParaRPr lang="es-ES" dirty="0">
              <a:latin typeface="Verdana" charset="0"/>
            </a:endParaRPr>
          </a:p>
        </p:txBody>
      </p:sp>
      <p:sp>
        <p:nvSpPr>
          <p:cNvPr id="2" name="Marcador de pie de página 1">
            <a:extLst>
              <a:ext uri="{FF2B5EF4-FFF2-40B4-BE49-F238E27FC236}">
                <a16:creationId xmlns:a16="http://schemas.microsoft.com/office/drawing/2014/main" id="{992B1AC9-B035-4213-A41A-3224004BDE80}"/>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8906402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latin typeface="Garamond" charset="0"/>
              </a:rPr>
              <a:t>Nace la Bioética</a:t>
            </a:r>
            <a:endParaRPr lang="es-ES">
              <a:solidFill>
                <a:schemeClr val="bg2">
                  <a:lumMod val="75000"/>
                </a:schemeClr>
              </a:solidFill>
            </a:endParaRPr>
          </a:p>
        </p:txBody>
      </p:sp>
      <p:sp>
        <p:nvSpPr>
          <p:cNvPr id="3" name="Marcador de contenido 2"/>
          <p:cNvSpPr>
            <a:spLocks noGrp="1"/>
          </p:cNvSpPr>
          <p:nvPr>
            <p:ph idx="1"/>
          </p:nvPr>
        </p:nvSpPr>
        <p:spPr/>
        <p:txBody>
          <a:bodyPr/>
          <a:lstStyle/>
          <a:p>
            <a:r>
              <a:rPr lang="es-ES"/>
              <a:t>Un desconocido: Fritz Jahr (1895-1953)</a:t>
            </a:r>
          </a:p>
          <a:p>
            <a:pPr marL="0" indent="0">
              <a:buNone/>
            </a:pPr>
            <a:endParaRPr lang="es-ES" baseline="30000"/>
          </a:p>
          <a:p>
            <a:pPr marL="0" indent="0">
              <a:buNone/>
            </a:pPr>
            <a:endParaRPr lang="es-ES" baseline="30000"/>
          </a:p>
          <a:p>
            <a:pPr marL="0" indent="0">
              <a:buNone/>
            </a:pPr>
            <a:r>
              <a:rPr lang="es-ES" baseline="30000"/>
              <a:t>En su artículo pionero titulado </a:t>
            </a:r>
            <a:r>
              <a:rPr lang="es-ES" i="1" baseline="30000"/>
              <a:t>“Bio-ética: un análisis de las relaciones éticas de los seres humanos con los animales y las plantas”</a:t>
            </a:r>
            <a:r>
              <a:rPr lang="es-ES" baseline="30000"/>
              <a:t> extiende el imperativo moral kantiano a todas las formas de vida; </a:t>
            </a:r>
            <a:r>
              <a:rPr lang="es-ES" b="1" baseline="30000"/>
              <a:t>“Respeta por principio a cada ser viviente como un fin en sí mismo y trátalo, de ser posible, como a un igual”.</a:t>
            </a:r>
          </a:p>
          <a:p>
            <a:endParaRPr lang="es-ES"/>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22</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8AB7FDF5-5D28-46E6-97C0-FE9C17EEAB84}"/>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884032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FEB7C729-4D9A-4044-9CFE-AC684C0923F6}" type="slidenum">
              <a:rPr lang="es-ES">
                <a:solidFill>
                  <a:schemeClr val="bg2">
                    <a:lumMod val="75000"/>
                  </a:schemeClr>
                </a:solidFill>
              </a:rPr>
              <a:pPr eaLnBrk="1" hangingPunct="1"/>
              <a:t>23</a:t>
            </a:fld>
            <a:endParaRPr lang="es-ES">
              <a:solidFill>
                <a:schemeClr val="bg2">
                  <a:lumMod val="75000"/>
                </a:schemeClr>
              </a:solidFill>
            </a:endParaRPr>
          </a:p>
        </p:txBody>
      </p:sp>
      <p:sp>
        <p:nvSpPr>
          <p:cNvPr id="1028" name="Rectangle 5"/>
          <p:cNvSpPr>
            <a:spLocks noGrp="1" noChangeArrowheads="1"/>
          </p:cNvSpPr>
          <p:nvPr>
            <p:ph type="title"/>
          </p:nvPr>
        </p:nvSpPr>
        <p:spPr>
          <a:xfrm>
            <a:off x="803482" y="776723"/>
            <a:ext cx="8534400" cy="1507067"/>
          </a:xfrm>
        </p:spPr>
        <p:txBody>
          <a:bodyPr/>
          <a:lstStyle/>
          <a:p>
            <a:pPr eaLnBrk="1" hangingPunct="1"/>
            <a:r>
              <a:rPr lang="es-ES" dirty="0">
                <a:solidFill>
                  <a:schemeClr val="bg2">
                    <a:lumMod val="75000"/>
                  </a:schemeClr>
                </a:solidFill>
                <a:latin typeface="Garamond" charset="0"/>
              </a:rPr>
              <a:t>Nace la Bioética</a:t>
            </a:r>
          </a:p>
        </p:txBody>
      </p:sp>
      <p:graphicFrame>
        <p:nvGraphicFramePr>
          <p:cNvPr id="285700" name="Object 4"/>
          <p:cNvGraphicFramePr>
            <a:graphicFrameLocks noGrp="1" noChangeAspect="1"/>
          </p:cNvGraphicFramePr>
          <p:nvPr>
            <p:ph idx="1"/>
            <p:extLst>
              <p:ext uri="{D42A27DB-BD31-4B8C-83A1-F6EECF244321}">
                <p14:modId xmlns:p14="http://schemas.microsoft.com/office/powerpoint/2010/main" val="433325158"/>
              </p:ext>
            </p:extLst>
          </p:nvPr>
        </p:nvGraphicFramePr>
        <p:xfrm>
          <a:off x="4656138" y="1989139"/>
          <a:ext cx="2646362" cy="3527425"/>
        </p:xfrm>
        <a:graphic>
          <a:graphicData uri="http://schemas.openxmlformats.org/presentationml/2006/ole">
            <mc:AlternateContent xmlns:mc="http://schemas.openxmlformats.org/markup-compatibility/2006">
              <mc:Choice xmlns:v="urn:schemas-microsoft-com:vml" Requires="v">
                <p:oleObj spid="_x0000_s1038" name="Fotografía de Photo Editor" r:id="rId4" imgW="1428949" imgH="1905266" progId="MSPhotoEd.3">
                  <p:embed/>
                </p:oleObj>
              </mc:Choice>
              <mc:Fallback>
                <p:oleObj name="Fotografía de Photo Editor" r:id="rId4" imgW="1428949" imgH="1905266" progId="MSPhotoEd.3">
                  <p:embed/>
                  <p:pic>
                    <p:nvPicPr>
                      <p:cNvPr id="2857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1989139"/>
                        <a:ext cx="2646362" cy="3527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 name="Marcador de pie de página 1">
            <a:extLst>
              <a:ext uri="{FF2B5EF4-FFF2-40B4-BE49-F238E27FC236}">
                <a16:creationId xmlns:a16="http://schemas.microsoft.com/office/drawing/2014/main" id="{134AB4C5-533C-4901-8BF8-7B154F55EED7}"/>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051962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 calcmode="lin" valueType="num">
                                      <p:cBhvr additive="base">
                                        <p:cTn id="7" dur="1000" fill="hold"/>
                                        <p:tgtEl>
                                          <p:spTgt spid="285700"/>
                                        </p:tgtEl>
                                        <p:attrNameLst>
                                          <p:attrName>ppt_x</p:attrName>
                                        </p:attrNameLst>
                                      </p:cBhvr>
                                      <p:tavLst>
                                        <p:tav tm="0">
                                          <p:val>
                                            <p:strVal val="#ppt_x"/>
                                          </p:val>
                                        </p:tav>
                                        <p:tav tm="100000">
                                          <p:val>
                                            <p:strVal val="#ppt_x"/>
                                          </p:val>
                                        </p:tav>
                                      </p:tavLst>
                                    </p:anim>
                                    <p:anim calcmode="lin" valueType="num">
                                      <p:cBhvr additive="base">
                                        <p:cTn id="8" dur="1000" fill="hold"/>
                                        <p:tgtEl>
                                          <p:spTgt spid="285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E0635778-BFF1-AF47-ACED-359E2AFB8869}" type="slidenum">
              <a:rPr lang="es-ES">
                <a:solidFill>
                  <a:schemeClr val="bg2">
                    <a:lumMod val="75000"/>
                  </a:schemeClr>
                </a:solidFill>
              </a:rPr>
              <a:pPr eaLnBrk="1" hangingPunct="1"/>
              <a:t>24</a:t>
            </a:fld>
            <a:endParaRPr lang="es-ES">
              <a:solidFill>
                <a:schemeClr val="bg2">
                  <a:lumMod val="75000"/>
                </a:schemeClr>
              </a:solidFill>
            </a:endParaRPr>
          </a:p>
        </p:txBody>
      </p:sp>
      <p:sp>
        <p:nvSpPr>
          <p:cNvPr id="32771"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a:t>
            </a:r>
          </a:p>
        </p:txBody>
      </p:sp>
      <p:sp>
        <p:nvSpPr>
          <p:cNvPr id="32772" name="Rectangle 3"/>
          <p:cNvSpPr>
            <a:spLocks noGrp="1" noChangeArrowheads="1"/>
          </p:cNvSpPr>
          <p:nvPr>
            <p:ph type="body" idx="1"/>
          </p:nvPr>
        </p:nvSpPr>
        <p:spPr/>
        <p:txBody>
          <a:bodyPr/>
          <a:lstStyle/>
          <a:p>
            <a:pPr eaLnBrk="1" hangingPunct="1"/>
            <a:r>
              <a:rPr lang="es-ES">
                <a:latin typeface="Verdana" charset="0"/>
              </a:rPr>
              <a:t>Rensselaer Van Potter (oncólo</a:t>
            </a:r>
            <a:r>
              <a:rPr lang="en-GB">
                <a:latin typeface="Verdana" charset="0"/>
              </a:rPr>
              <a:t>go)</a:t>
            </a:r>
            <a:endParaRPr lang="es-ES">
              <a:latin typeface="Verdana" charset="0"/>
            </a:endParaRPr>
          </a:p>
          <a:p>
            <a:pPr lvl="1" eaLnBrk="1" hangingPunct="1"/>
            <a:r>
              <a:rPr lang="en-GB" i="1">
                <a:latin typeface="Verdana" charset="0"/>
              </a:rPr>
              <a:t>Bioethics: The  Science of Survival</a:t>
            </a:r>
            <a:r>
              <a:rPr lang="en-GB">
                <a:latin typeface="Verdana" charset="0"/>
              </a:rPr>
              <a:t> (1970): acuña el término</a:t>
            </a:r>
            <a:endParaRPr lang="es-ES">
              <a:latin typeface="Verdana" charset="0"/>
            </a:endParaRPr>
          </a:p>
          <a:p>
            <a:pPr lvl="1" eaLnBrk="1" hangingPunct="1"/>
            <a:r>
              <a:rPr lang="en-GB" i="1">
                <a:latin typeface="Verdana" charset="0"/>
              </a:rPr>
              <a:t>Bioethics: a Bridge to the Future</a:t>
            </a:r>
            <a:r>
              <a:rPr lang="en-GB">
                <a:latin typeface="Verdana" charset="0"/>
              </a:rPr>
              <a:t> (1971): explica su motivación</a:t>
            </a:r>
          </a:p>
          <a:p>
            <a:pPr lvl="1" eaLnBrk="1" hangingPunct="1"/>
            <a:r>
              <a:rPr lang="en-GB" i="1">
                <a:latin typeface="Verdana" charset="0"/>
              </a:rPr>
              <a:t>Global Bioethics. Building on the Leopold Legacy</a:t>
            </a:r>
            <a:r>
              <a:rPr lang="en-GB">
                <a:latin typeface="Verdana" charset="0"/>
              </a:rPr>
              <a:t> (1988). </a:t>
            </a:r>
            <a:r>
              <a:rPr lang="es-ES">
                <a:latin typeface="Verdana" charset="0"/>
              </a:rPr>
              <a:t>Revindica la Bioética con un enfoque de Ética Global</a:t>
            </a:r>
          </a:p>
        </p:txBody>
      </p:sp>
      <p:sp>
        <p:nvSpPr>
          <p:cNvPr id="2" name="Marcador de pie de página 1">
            <a:extLst>
              <a:ext uri="{FF2B5EF4-FFF2-40B4-BE49-F238E27FC236}">
                <a16:creationId xmlns:a16="http://schemas.microsoft.com/office/drawing/2014/main" id="{8E364EED-2A03-46C9-A97D-ED9E1863AB21}"/>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905981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01F70BA7-706D-C243-8327-49DB88DDF34E}" type="slidenum">
              <a:rPr lang="es-ES">
                <a:solidFill>
                  <a:schemeClr val="bg2">
                    <a:lumMod val="75000"/>
                  </a:schemeClr>
                </a:solidFill>
              </a:rPr>
              <a:pPr eaLnBrk="1" hangingPunct="1"/>
              <a:t>25</a:t>
            </a:fld>
            <a:endParaRPr lang="es-ES">
              <a:solidFill>
                <a:schemeClr val="bg2">
                  <a:lumMod val="75000"/>
                </a:schemeClr>
              </a:solidFill>
            </a:endParaRPr>
          </a:p>
        </p:txBody>
      </p:sp>
      <p:sp>
        <p:nvSpPr>
          <p:cNvPr id="33795"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a:t>
            </a:r>
          </a:p>
        </p:txBody>
      </p:sp>
      <p:sp>
        <p:nvSpPr>
          <p:cNvPr id="33796" name="Rectangle 3"/>
          <p:cNvSpPr>
            <a:spLocks noGrp="1" noChangeArrowheads="1"/>
          </p:cNvSpPr>
          <p:nvPr>
            <p:ph type="body" idx="1"/>
          </p:nvPr>
        </p:nvSpPr>
        <p:spPr/>
        <p:txBody>
          <a:bodyPr/>
          <a:lstStyle/>
          <a:p>
            <a:pPr eaLnBrk="1" hangingPunct="1">
              <a:lnSpc>
                <a:spcPct val="90000"/>
              </a:lnSpc>
            </a:pPr>
            <a:r>
              <a:rPr lang="es-ES_tradnl" i="1">
                <a:latin typeface="Verdana" charset="0"/>
              </a:rPr>
              <a:t>“Si hay dos culturas que parecen incapaces de hablar la una con la otra –la ciencia con las humanidades- y si ello es parte de la razón por la que el futuro parece dudoso, entonces posiblemente nosotros podríamos construir un puente hacia el futuro”(Prólogo)</a:t>
            </a:r>
          </a:p>
          <a:p>
            <a:pPr eaLnBrk="1" hangingPunct="1">
              <a:lnSpc>
                <a:spcPct val="90000"/>
              </a:lnSpc>
            </a:pPr>
            <a:r>
              <a:rPr lang="es-ES_tradnl" i="1">
                <a:latin typeface="Verdana" charset="0"/>
              </a:rPr>
              <a:t>“Como una nueva disciplina que combina el conocimiento biológico con un conocimiento de los sistemas de valores humanos… Elegí ‘bio’ para representar el conocimiento biológico, la cienca de los sistemas vivos; y elegí ‘ethics’ para representar el conocimiento de los sistemas de valores humanos”</a:t>
            </a:r>
            <a:endParaRPr lang="es-ES" i="1">
              <a:latin typeface="Verdana" charset="0"/>
            </a:endParaRPr>
          </a:p>
          <a:p>
            <a:pPr eaLnBrk="1" hangingPunct="1">
              <a:lnSpc>
                <a:spcPct val="90000"/>
              </a:lnSpc>
              <a:buFont typeface="Wingdings" charset="0"/>
              <a:buNone/>
            </a:pPr>
            <a:endParaRPr lang="es-ES">
              <a:latin typeface="Verdana" charset="0"/>
            </a:endParaRPr>
          </a:p>
        </p:txBody>
      </p:sp>
      <p:sp>
        <p:nvSpPr>
          <p:cNvPr id="2" name="Marcador de pie de página 1">
            <a:extLst>
              <a:ext uri="{FF2B5EF4-FFF2-40B4-BE49-F238E27FC236}">
                <a16:creationId xmlns:a16="http://schemas.microsoft.com/office/drawing/2014/main" id="{84F64991-8A94-4AFD-877E-8BB0B9BF41AD}"/>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427742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3A70B189-C98E-F14A-90DB-ED31F186ECA6}" type="slidenum">
              <a:rPr lang="es-ES">
                <a:solidFill>
                  <a:schemeClr val="bg2">
                    <a:lumMod val="75000"/>
                  </a:schemeClr>
                </a:solidFill>
              </a:rPr>
              <a:pPr eaLnBrk="1" hangingPunct="1"/>
              <a:t>26</a:t>
            </a:fld>
            <a:endParaRPr lang="es-ES">
              <a:solidFill>
                <a:schemeClr val="bg2">
                  <a:lumMod val="75000"/>
                </a:schemeClr>
              </a:solidFill>
            </a:endParaRPr>
          </a:p>
        </p:txBody>
      </p:sp>
      <p:sp>
        <p:nvSpPr>
          <p:cNvPr id="34819"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a:t>
            </a:r>
          </a:p>
        </p:txBody>
      </p:sp>
      <p:sp>
        <p:nvSpPr>
          <p:cNvPr id="34820" name="Rectangle 3"/>
          <p:cNvSpPr>
            <a:spLocks noGrp="1" noChangeArrowheads="1"/>
          </p:cNvSpPr>
          <p:nvPr>
            <p:ph type="body" idx="1"/>
          </p:nvPr>
        </p:nvSpPr>
        <p:spPr/>
        <p:txBody>
          <a:bodyPr/>
          <a:lstStyle/>
          <a:p>
            <a:pPr marL="457200" indent="-457200">
              <a:buFont typeface="Wingdings" charset="0"/>
              <a:buAutoNum type="arabicPeriod"/>
            </a:pPr>
            <a:r>
              <a:rPr lang="es-ES">
                <a:latin typeface="Verdana" charset="0"/>
              </a:rPr>
              <a:t>Hastings Center (</a:t>
            </a:r>
            <a:r>
              <a:rPr lang="es-ES" i="1">
                <a:latin typeface="Verdana" charset="0"/>
              </a:rPr>
              <a:t>Institute of Society, Ethics, and the Life Sciences)</a:t>
            </a:r>
            <a:r>
              <a:rPr lang="es-ES">
                <a:latin typeface="Verdana" charset="0"/>
              </a:rPr>
              <a:t>de Nueva York (1969): Daniel Callahan (filósofo) y Wiliard Gaylin (psiquiatra) para estudiar y formular normas en experimentación e investigación en el campo biomédico.</a:t>
            </a:r>
          </a:p>
          <a:p>
            <a:pPr marL="457200" indent="-457200">
              <a:buNone/>
            </a:pPr>
            <a:endParaRPr lang="es-ES">
              <a:latin typeface="Verdana" charset="0"/>
            </a:endParaRPr>
          </a:p>
        </p:txBody>
      </p:sp>
      <p:pic>
        <p:nvPicPr>
          <p:cNvPr id="2" name="Imagen 1" descr="has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0" y="3172238"/>
            <a:ext cx="5461000" cy="1549400"/>
          </a:xfrm>
          <a:prstGeom prst="rect">
            <a:avLst/>
          </a:prstGeom>
        </p:spPr>
      </p:pic>
      <p:sp>
        <p:nvSpPr>
          <p:cNvPr id="3" name="Marcador de pie de página 2">
            <a:extLst>
              <a:ext uri="{FF2B5EF4-FFF2-40B4-BE49-F238E27FC236}">
                <a16:creationId xmlns:a16="http://schemas.microsoft.com/office/drawing/2014/main" id="{17C0F700-C7C0-464A-9721-817B0C2E51BB}"/>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5419968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a:t>
            </a:r>
          </a:p>
        </p:txBody>
      </p:sp>
      <p:sp>
        <p:nvSpPr>
          <p:cNvPr id="35844" name="Rectangle 3"/>
          <p:cNvSpPr>
            <a:spLocks noGrp="1" noChangeArrowheads="1"/>
          </p:cNvSpPr>
          <p:nvPr>
            <p:ph type="body" sz="half" idx="1"/>
          </p:nvPr>
        </p:nvSpPr>
        <p:spPr>
          <a:xfrm>
            <a:off x="2208213" y="2095501"/>
            <a:ext cx="3924300" cy="4035425"/>
          </a:xfrm>
        </p:spPr>
        <p:txBody>
          <a:bodyPr/>
          <a:lstStyle/>
          <a:p>
            <a:pPr eaLnBrk="1" hangingPunct="1"/>
            <a:r>
              <a:rPr lang="en-GB">
                <a:latin typeface="Verdana" charset="0"/>
              </a:rPr>
              <a:t>André E. </a:t>
            </a:r>
            <a:r>
              <a:rPr lang="en-GB" b="1">
                <a:latin typeface="Verdana" charset="0"/>
              </a:rPr>
              <a:t>Hellegers</a:t>
            </a:r>
            <a:r>
              <a:rPr lang="en-GB">
                <a:latin typeface="Verdana" charset="0"/>
              </a:rPr>
              <a:t> (gineco-ostetra). </a:t>
            </a:r>
          </a:p>
          <a:p>
            <a:pPr eaLnBrk="1" hangingPunct="1"/>
            <a:endParaRPr lang="en-GB">
              <a:latin typeface="Verdana" charset="0"/>
            </a:endParaRPr>
          </a:p>
          <a:p>
            <a:pPr eaLnBrk="1" hangingPunct="1"/>
            <a:r>
              <a:rPr lang="en-GB">
                <a:latin typeface="Verdana" charset="0"/>
              </a:rPr>
              <a:t>1971: crea y dirige el </a:t>
            </a:r>
            <a:r>
              <a:rPr lang="en-GB" i="1">
                <a:latin typeface="Verdana" charset="0"/>
              </a:rPr>
              <a:t>The Joseph and Rose Kennedy Institute for the Study of  Human Reproduction and Bioethics</a:t>
            </a:r>
            <a:r>
              <a:rPr lang="es-ES">
                <a:latin typeface="Verdana" charset="0"/>
              </a:rPr>
              <a:t> </a:t>
            </a:r>
          </a:p>
        </p:txBody>
      </p:sp>
      <p:sp>
        <p:nvSpPr>
          <p:cNvPr id="3" name="Marcador de contenido 2"/>
          <p:cNvSpPr>
            <a:spLocks noGrp="1"/>
          </p:cNvSpPr>
          <p:nvPr>
            <p:ph sz="half" idx="2"/>
          </p:nvPr>
        </p:nvSpPr>
        <p:spPr/>
        <p:txBody>
          <a:bodyPr/>
          <a:lstStyle/>
          <a:p>
            <a:endParaRPr lang="es-ES"/>
          </a:p>
        </p:txBody>
      </p:sp>
      <p:sp>
        <p:nvSpPr>
          <p:cNvPr id="35842"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4EB50681-3850-334B-B14C-10C21477B686}" type="slidenum">
              <a:rPr lang="es-ES">
                <a:solidFill>
                  <a:schemeClr val="bg2">
                    <a:lumMod val="75000"/>
                  </a:schemeClr>
                </a:solidFill>
              </a:rPr>
              <a:pPr eaLnBrk="1" hangingPunct="1"/>
              <a:t>27</a:t>
            </a:fld>
            <a:endParaRPr lang="es-ES">
              <a:solidFill>
                <a:schemeClr val="bg2">
                  <a:lumMod val="75000"/>
                </a:schemeClr>
              </a:solidFill>
            </a:endParaRPr>
          </a:p>
        </p:txBody>
      </p:sp>
      <p:pic>
        <p:nvPicPr>
          <p:cNvPr id="3584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0538" y="3929063"/>
            <a:ext cx="3097212" cy="2201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Imagen 1" descr="ahelleger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950" y="1557338"/>
            <a:ext cx="1968500" cy="2184400"/>
          </a:xfrm>
          <a:prstGeom prst="rect">
            <a:avLst/>
          </a:prstGeom>
        </p:spPr>
      </p:pic>
      <p:sp>
        <p:nvSpPr>
          <p:cNvPr id="4" name="Marcador de pie de página 3">
            <a:extLst>
              <a:ext uri="{FF2B5EF4-FFF2-40B4-BE49-F238E27FC236}">
                <a16:creationId xmlns:a16="http://schemas.microsoft.com/office/drawing/2014/main" id="{CD23CF88-A252-4FF7-AD04-B93BD37738AF}"/>
              </a:ext>
            </a:extLst>
          </p:cNvPr>
          <p:cNvSpPr>
            <a:spLocks noGrp="1"/>
          </p:cNvSpPr>
          <p:nvPr>
            <p:ph type="ftr" sz="quarter" idx="11"/>
          </p:nvPr>
        </p:nvSpPr>
        <p:spPr/>
        <p:txBody>
          <a:bodyPr/>
          <a:lstStyle/>
          <a:p>
            <a:pPr>
              <a:defRPr/>
            </a:pPr>
            <a:r>
              <a:rPr lang="pt-BR">
                <a:solidFill>
                  <a:srgbClr val="000000"/>
                </a:solidFill>
              </a:rPr>
              <a:t>DR. JORGE A. CORDERO VALERA</a:t>
            </a:r>
            <a:endParaRPr lang="es-ES">
              <a:solidFill>
                <a:srgbClr val="000000"/>
              </a:solidFill>
            </a:endParaRPr>
          </a:p>
        </p:txBody>
      </p:sp>
    </p:spTree>
    <p:extLst>
      <p:ext uri="{BB962C8B-B14F-4D97-AF65-F5344CB8AC3E}">
        <p14:creationId xmlns:p14="http://schemas.microsoft.com/office/powerpoint/2010/main" val="405965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B58675FB-1D28-6742-8362-4DCFD74976B4}" type="slidenum">
              <a:rPr lang="es-ES">
                <a:solidFill>
                  <a:schemeClr val="bg2">
                    <a:lumMod val="75000"/>
                  </a:schemeClr>
                </a:solidFill>
              </a:rPr>
              <a:pPr eaLnBrk="1" hangingPunct="1"/>
              <a:t>28</a:t>
            </a:fld>
            <a:endParaRPr lang="es-ES">
              <a:solidFill>
                <a:schemeClr val="bg2">
                  <a:lumMod val="75000"/>
                </a:schemeClr>
              </a:solidFill>
            </a:endParaRPr>
          </a:p>
        </p:txBody>
      </p:sp>
      <p:sp>
        <p:nvSpPr>
          <p:cNvPr id="36867"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a:t>
            </a:r>
          </a:p>
        </p:txBody>
      </p:sp>
      <p:sp>
        <p:nvSpPr>
          <p:cNvPr id="36868" name="Rectangle 3"/>
          <p:cNvSpPr>
            <a:spLocks noGrp="1" noChangeArrowheads="1"/>
          </p:cNvSpPr>
          <p:nvPr>
            <p:ph type="body" idx="1"/>
          </p:nvPr>
        </p:nvSpPr>
        <p:spPr/>
        <p:txBody>
          <a:bodyPr/>
          <a:lstStyle/>
          <a:p>
            <a:pPr marL="457200" indent="-457200">
              <a:buFont typeface="Wingdings" charset="0"/>
              <a:buChar char="n"/>
            </a:pPr>
            <a:r>
              <a:rPr lang="es-ES">
                <a:latin typeface="Verdana" charset="0"/>
              </a:rPr>
              <a:t>1972: en los hospitales USA: Carta de los Derechos de los Enfermos: recoge el </a:t>
            </a:r>
            <a:r>
              <a:rPr lang="ja-JP" altLang="es-ES">
                <a:latin typeface="Verdana" charset="0"/>
              </a:rPr>
              <a:t>“</a:t>
            </a:r>
            <a:r>
              <a:rPr lang="es-ES">
                <a:latin typeface="Verdana" charset="0"/>
              </a:rPr>
              <a:t>consentimiento informado</a:t>
            </a:r>
            <a:r>
              <a:rPr lang="ja-JP" altLang="es-ES">
                <a:latin typeface="Verdana" charset="0"/>
              </a:rPr>
              <a:t>”</a:t>
            </a:r>
            <a:r>
              <a:rPr lang="es-ES">
                <a:latin typeface="Verdana" charset="0"/>
              </a:rPr>
              <a:t>. </a:t>
            </a:r>
          </a:p>
          <a:p>
            <a:pPr marL="457200" indent="-457200"/>
            <a:r>
              <a:rPr lang="es-ES">
                <a:latin typeface="Verdana" charset="0"/>
              </a:rPr>
              <a:t>1974: La Biblioteca del Congreso de los Estados Unidos, asume este término </a:t>
            </a:r>
            <a:r>
              <a:rPr lang="es-ES" i="1">
                <a:latin typeface="Verdana" charset="0"/>
              </a:rPr>
              <a:t>bioética  </a:t>
            </a:r>
            <a:r>
              <a:rPr lang="es-ES">
                <a:latin typeface="Verdana" charset="0"/>
              </a:rPr>
              <a:t>como encabezamiento de toda esa amplia literatura que ya entonces se estaba difundiendo </a:t>
            </a:r>
          </a:p>
          <a:p>
            <a:pPr marL="457200" indent="-457200"/>
            <a:endParaRPr lang="es-ES">
              <a:latin typeface="Verdana" charset="0"/>
            </a:endParaRPr>
          </a:p>
        </p:txBody>
      </p:sp>
      <p:sp>
        <p:nvSpPr>
          <p:cNvPr id="2" name="Marcador de pie de página 1">
            <a:extLst>
              <a:ext uri="{FF2B5EF4-FFF2-40B4-BE49-F238E27FC236}">
                <a16:creationId xmlns:a16="http://schemas.microsoft.com/office/drawing/2014/main" id="{5ECB73FC-3D3A-44EE-A11D-C9CB78560AEC}"/>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834388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3DA77D6-7439-F740-B9B3-270A1EB83340}" type="slidenum">
              <a:rPr lang="es-ES">
                <a:solidFill>
                  <a:schemeClr val="bg2">
                    <a:lumMod val="75000"/>
                  </a:schemeClr>
                </a:solidFill>
              </a:rPr>
              <a:pPr eaLnBrk="1" hangingPunct="1"/>
              <a:t>29</a:t>
            </a:fld>
            <a:endParaRPr lang="es-ES">
              <a:solidFill>
                <a:schemeClr val="bg2">
                  <a:lumMod val="75000"/>
                </a:schemeClr>
              </a:solidFill>
            </a:endParaRPr>
          </a:p>
        </p:txBody>
      </p:sp>
      <p:sp>
        <p:nvSpPr>
          <p:cNvPr id="37891" name="Rectangle 2"/>
          <p:cNvSpPr>
            <a:spLocks noGrp="1" noChangeArrowheads="1"/>
          </p:cNvSpPr>
          <p:nvPr>
            <p:ph type="title"/>
          </p:nvPr>
        </p:nvSpPr>
        <p:spPr>
          <a:xfrm>
            <a:off x="684212" y="114111"/>
            <a:ext cx="8534400" cy="1507067"/>
          </a:xfrm>
        </p:spPr>
        <p:txBody>
          <a:bodyPr/>
          <a:lstStyle/>
          <a:p>
            <a:pPr eaLnBrk="1" hangingPunct="1"/>
            <a:r>
              <a:rPr lang="es-ES" dirty="0">
                <a:solidFill>
                  <a:schemeClr val="bg2">
                    <a:lumMod val="75000"/>
                  </a:schemeClr>
                </a:solidFill>
                <a:latin typeface="Garamond" charset="0"/>
              </a:rPr>
              <a:t>Nace la Bioética</a:t>
            </a:r>
          </a:p>
        </p:txBody>
      </p:sp>
      <p:sp>
        <p:nvSpPr>
          <p:cNvPr id="37892" name="Rectangle 7"/>
          <p:cNvSpPr>
            <a:spLocks noGrp="1" noChangeArrowheads="1"/>
          </p:cNvSpPr>
          <p:nvPr>
            <p:ph type="body" idx="1"/>
          </p:nvPr>
        </p:nvSpPr>
        <p:spPr/>
        <p:txBody>
          <a:bodyPr/>
          <a:lstStyle/>
          <a:p>
            <a:pPr eaLnBrk="1" hangingPunct="1"/>
            <a:r>
              <a:rPr lang="es-ES">
                <a:latin typeface="Verdana" charset="0"/>
              </a:rPr>
              <a:t>Encyclopedia of Bioethics, que empieza a trabajarse en 1971 y es </a:t>
            </a:r>
            <a:r>
              <a:rPr lang="es-ES_tradnl">
                <a:latin typeface="Verdana" charset="0"/>
              </a:rPr>
              <a:t>publicada en 1978 con la coordinación de W. T. Reich, con una 2 edición  de 1995 y una 3ª en 2003.  Publicada en cinco volúmenes con un total 460 artículos</a:t>
            </a:r>
            <a:endParaRPr lang="es-ES">
              <a:latin typeface="Verdana" charset="0"/>
            </a:endParaRPr>
          </a:p>
        </p:txBody>
      </p:sp>
      <p:pic>
        <p:nvPicPr>
          <p:cNvPr id="3789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3573464"/>
            <a:ext cx="2216150" cy="301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4" name="Text Box 12"/>
          <p:cNvSpPr txBox="1">
            <a:spLocks noChangeArrowheads="1"/>
          </p:cNvSpPr>
          <p:nvPr/>
        </p:nvSpPr>
        <p:spPr bwMode="auto">
          <a:xfrm>
            <a:off x="7248526" y="3860800"/>
            <a:ext cx="2087563"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spcBef>
                <a:spcPct val="50000"/>
              </a:spcBef>
            </a:pPr>
            <a:r>
              <a:rPr lang="es-ES" b="1">
                <a:solidFill>
                  <a:schemeClr val="bg2">
                    <a:lumMod val="75000"/>
                  </a:schemeClr>
                </a:solidFill>
              </a:rPr>
              <a:t>Encyclopedia of Bioethics (5 Volume Set) (Hardcover)</a:t>
            </a:r>
            <a:br>
              <a:rPr lang="es-ES">
                <a:solidFill>
                  <a:schemeClr val="bg2">
                    <a:lumMod val="75000"/>
                  </a:schemeClr>
                </a:solidFill>
              </a:rPr>
            </a:br>
            <a:r>
              <a:rPr lang="es-ES">
                <a:solidFill>
                  <a:schemeClr val="bg2">
                    <a:lumMod val="75000"/>
                  </a:schemeClr>
                </a:solidFill>
              </a:rPr>
              <a:t>by </a:t>
            </a:r>
            <a:r>
              <a:rPr lang="es-ES">
                <a:solidFill>
                  <a:schemeClr val="bg2">
                    <a:lumMod val="75000"/>
                  </a:schemeClr>
                </a:solidFill>
                <a:hlinkClick r:id="rId4">
                  <a:extLst>
                    <a:ext uri="{A12FA001-AC4F-418D-AE19-62706E023703}">
                      <ahyp:hlinkClr xmlns:ahyp="http://schemas.microsoft.com/office/drawing/2018/hyperlinkcolor" val="tx"/>
                    </a:ext>
                  </a:extLst>
                </a:hlinkClick>
              </a:rPr>
              <a:t>Stephen Garrard Post</a:t>
            </a:r>
            <a:r>
              <a:rPr lang="es-ES">
                <a:solidFill>
                  <a:schemeClr val="bg2">
                    <a:lumMod val="75000"/>
                  </a:schemeClr>
                </a:solidFill>
              </a:rPr>
              <a:t> (Editor) </a:t>
            </a:r>
          </a:p>
        </p:txBody>
      </p:sp>
      <p:sp>
        <p:nvSpPr>
          <p:cNvPr id="2" name="Marcador de pie de página 1">
            <a:extLst>
              <a:ext uri="{FF2B5EF4-FFF2-40B4-BE49-F238E27FC236}">
                <a16:creationId xmlns:a16="http://schemas.microsoft.com/office/drawing/2014/main" id="{8D3F35DB-40B2-4C3E-8773-9E61817CA7C6}"/>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817774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urón 4"/>
          <p:cNvSpPr/>
          <p:nvPr/>
        </p:nvSpPr>
        <p:spPr>
          <a:xfrm>
            <a:off x="515287" y="304250"/>
            <a:ext cx="7701060" cy="5987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6" name="Título 2">
            <a:extLst>
              <a:ext uri="{FF2B5EF4-FFF2-40B4-BE49-F238E27FC236}">
                <a16:creationId xmlns:a16="http://schemas.microsoft.com/office/drawing/2014/main" id="{116C55B9-D746-47BF-B57A-965840B4B753}"/>
              </a:ext>
            </a:extLst>
          </p:cNvPr>
          <p:cNvSpPr txBox="1">
            <a:spLocks/>
          </p:cNvSpPr>
          <p:nvPr/>
        </p:nvSpPr>
        <p:spPr>
          <a:xfrm>
            <a:off x="908408" y="254699"/>
            <a:ext cx="8050062" cy="741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s-PE" sz="3200" b="1" dirty="0">
                <a:latin typeface="Calibri" panose="020F0502020204030204" pitchFamily="34" charset="0"/>
              </a:rPr>
              <a:t>P</a:t>
            </a:r>
            <a:r>
              <a:rPr lang="es-ES" sz="3200" b="1" dirty="0">
                <a:latin typeface="Calibri" panose="020F0502020204030204" pitchFamily="34" charset="0"/>
              </a:rPr>
              <a:t>LANOS EN LOS QUE NOS MOVEMOS</a:t>
            </a:r>
            <a:endParaRPr lang="es-PE" sz="3200" b="1" dirty="0">
              <a:latin typeface="Calibri" panose="020F0502020204030204" pitchFamily="34" charset="0"/>
            </a:endParaRPr>
          </a:p>
        </p:txBody>
      </p:sp>
      <p:sp>
        <p:nvSpPr>
          <p:cNvPr id="2" name="Marcador de pie de página 1">
            <a:extLst>
              <a:ext uri="{FF2B5EF4-FFF2-40B4-BE49-F238E27FC236}">
                <a16:creationId xmlns:a16="http://schemas.microsoft.com/office/drawing/2014/main" id="{E99929A6-D046-4D9C-AE51-D9559621DF75}"/>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8848C33A-566B-4166-8F94-9E87F1C15F9B}"/>
              </a:ext>
            </a:extLst>
          </p:cNvPr>
          <p:cNvSpPr>
            <a:spLocks noGrp="1"/>
          </p:cNvSpPr>
          <p:nvPr>
            <p:ph type="sldNum" sz="quarter" idx="12"/>
          </p:nvPr>
        </p:nvSpPr>
        <p:spPr/>
        <p:txBody>
          <a:bodyPr/>
          <a:lstStyle/>
          <a:p>
            <a:fld id="{7C1A7C74-D127-4F50-803A-BD7C9BC3E3E3}" type="slidenum">
              <a:rPr lang="es-PE" smtClean="0"/>
              <a:t>3</a:t>
            </a:fld>
            <a:endParaRPr lang="es-PE"/>
          </a:p>
        </p:txBody>
      </p:sp>
    </p:spTree>
    <p:extLst>
      <p:ext uri="{BB962C8B-B14F-4D97-AF65-F5344CB8AC3E}">
        <p14:creationId xmlns:p14="http://schemas.microsoft.com/office/powerpoint/2010/main" val="33909009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0C72DCE-E6D7-6945-BAA3-030EFFA2C572}" type="slidenum">
              <a:rPr lang="es-ES">
                <a:solidFill>
                  <a:schemeClr val="bg2">
                    <a:lumMod val="75000"/>
                  </a:schemeClr>
                </a:solidFill>
              </a:rPr>
              <a:pPr eaLnBrk="1" hangingPunct="1"/>
              <a:t>30</a:t>
            </a:fld>
            <a:endParaRPr lang="es-ES">
              <a:solidFill>
                <a:schemeClr val="bg2">
                  <a:lumMod val="75000"/>
                </a:schemeClr>
              </a:solidFill>
            </a:endParaRPr>
          </a:p>
        </p:txBody>
      </p:sp>
      <p:sp>
        <p:nvSpPr>
          <p:cNvPr id="38915"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a:t>
            </a:r>
          </a:p>
        </p:txBody>
      </p:sp>
      <p:sp>
        <p:nvSpPr>
          <p:cNvPr id="38916" name="Rectangle 3"/>
          <p:cNvSpPr>
            <a:spLocks noGrp="1" noChangeArrowheads="1"/>
          </p:cNvSpPr>
          <p:nvPr>
            <p:ph type="body" idx="1"/>
          </p:nvPr>
        </p:nvSpPr>
        <p:spPr/>
        <p:txBody>
          <a:bodyPr>
            <a:normAutofit fontScale="85000" lnSpcReduction="10000"/>
          </a:bodyPr>
          <a:lstStyle/>
          <a:p>
            <a:pPr eaLnBrk="1" hangingPunct="1">
              <a:lnSpc>
                <a:spcPct val="90000"/>
              </a:lnSpc>
            </a:pPr>
            <a:r>
              <a:rPr lang="es-ES">
                <a:latin typeface="Verdana" charset="0"/>
                <a:cs typeface="Times New Roman" charset="0"/>
              </a:rPr>
              <a:t>En 1974 el Congreso de EEUU crea la  </a:t>
            </a:r>
            <a:r>
              <a:rPr lang="es-ES_tradnl" i="1">
                <a:latin typeface="Verdana" charset="0"/>
                <a:cs typeface="Times New Roman" charset="0"/>
              </a:rPr>
              <a:t>National Commission for the protection of Human</a:t>
            </a:r>
            <a:r>
              <a:rPr lang="es-ES_tradnl">
                <a:latin typeface="Verdana" charset="0"/>
                <a:cs typeface="Times New Roman" charset="0"/>
              </a:rPr>
              <a:t> </a:t>
            </a:r>
            <a:r>
              <a:rPr lang="es-ES_tradnl" i="1">
                <a:latin typeface="Verdana" charset="0"/>
                <a:cs typeface="Times New Roman" charset="0"/>
              </a:rPr>
              <a:t>Subjects of Biomedical and Behavioral Research</a:t>
            </a:r>
          </a:p>
          <a:p>
            <a:pPr eaLnBrk="1" hangingPunct="1">
              <a:lnSpc>
                <a:spcPct val="90000"/>
              </a:lnSpc>
            </a:pPr>
            <a:r>
              <a:rPr lang="es-ES_tradnl" b="1">
                <a:latin typeface="Verdana" charset="0"/>
                <a:cs typeface="Times New Roman" charset="0"/>
              </a:rPr>
              <a:t>Informe Belmont </a:t>
            </a:r>
            <a:r>
              <a:rPr lang="es-ES_tradnl">
                <a:latin typeface="Verdana" charset="0"/>
                <a:cs typeface="Times New Roman" charset="0"/>
              </a:rPr>
              <a:t>(1979): los 3 Principios:</a:t>
            </a:r>
          </a:p>
          <a:p>
            <a:pPr lvl="1" eaLnBrk="1" hangingPunct="1">
              <a:lnSpc>
                <a:spcPct val="90000"/>
              </a:lnSpc>
            </a:pPr>
            <a:r>
              <a:rPr lang="es-ES">
                <a:latin typeface="Verdana" charset="0"/>
              </a:rPr>
              <a:t>A. Límites entre práctica de investigación. </a:t>
            </a:r>
          </a:p>
          <a:p>
            <a:pPr lvl="1" eaLnBrk="1" hangingPunct="1">
              <a:lnSpc>
                <a:spcPct val="90000"/>
              </a:lnSpc>
            </a:pPr>
            <a:r>
              <a:rPr lang="es-ES">
                <a:latin typeface="Verdana" charset="0"/>
              </a:rPr>
              <a:t>B. Principios éticos básicos. </a:t>
            </a:r>
          </a:p>
          <a:p>
            <a:pPr lvl="2" eaLnBrk="1" hangingPunct="1">
              <a:lnSpc>
                <a:spcPct val="90000"/>
              </a:lnSpc>
            </a:pPr>
            <a:r>
              <a:rPr lang="es-ES">
                <a:latin typeface="Verdana" charset="0"/>
              </a:rPr>
              <a:t>1. Respeto por las personas. </a:t>
            </a:r>
          </a:p>
          <a:p>
            <a:pPr lvl="2" eaLnBrk="1" hangingPunct="1">
              <a:lnSpc>
                <a:spcPct val="90000"/>
              </a:lnSpc>
            </a:pPr>
            <a:r>
              <a:rPr lang="es-ES">
                <a:latin typeface="Verdana" charset="0"/>
              </a:rPr>
              <a:t>2. Beneficencia. </a:t>
            </a:r>
          </a:p>
          <a:p>
            <a:pPr lvl="2" eaLnBrk="1" hangingPunct="1">
              <a:lnSpc>
                <a:spcPct val="90000"/>
              </a:lnSpc>
            </a:pPr>
            <a:r>
              <a:rPr lang="es-ES">
                <a:latin typeface="Verdana" charset="0"/>
              </a:rPr>
              <a:t>3. Justicia. </a:t>
            </a:r>
          </a:p>
          <a:p>
            <a:pPr lvl="1" eaLnBrk="1" hangingPunct="1">
              <a:lnSpc>
                <a:spcPct val="90000"/>
              </a:lnSpc>
            </a:pPr>
            <a:r>
              <a:rPr lang="es-ES">
                <a:latin typeface="Verdana" charset="0"/>
              </a:rPr>
              <a:t>C. Aplicaciones. </a:t>
            </a:r>
          </a:p>
          <a:p>
            <a:pPr lvl="2" eaLnBrk="1" hangingPunct="1">
              <a:lnSpc>
                <a:spcPct val="90000"/>
              </a:lnSpc>
            </a:pPr>
            <a:r>
              <a:rPr lang="es-ES">
                <a:latin typeface="Verdana" charset="0"/>
              </a:rPr>
              <a:t>1. Consentimiento informado. </a:t>
            </a:r>
          </a:p>
          <a:p>
            <a:pPr lvl="2" eaLnBrk="1" hangingPunct="1">
              <a:lnSpc>
                <a:spcPct val="90000"/>
              </a:lnSpc>
            </a:pPr>
            <a:r>
              <a:rPr lang="es-ES">
                <a:latin typeface="Verdana" charset="0"/>
              </a:rPr>
              <a:t>2. Valoración de riesgos y beneficios. </a:t>
            </a:r>
          </a:p>
          <a:p>
            <a:pPr lvl="2" eaLnBrk="1" hangingPunct="1">
              <a:lnSpc>
                <a:spcPct val="90000"/>
              </a:lnSpc>
            </a:pPr>
            <a:r>
              <a:rPr lang="es-ES">
                <a:latin typeface="Verdana" charset="0"/>
              </a:rPr>
              <a:t>3. Selección de sujetos.</a:t>
            </a:r>
          </a:p>
        </p:txBody>
      </p:sp>
      <p:sp>
        <p:nvSpPr>
          <p:cNvPr id="2" name="Marcador de pie de página 1">
            <a:extLst>
              <a:ext uri="{FF2B5EF4-FFF2-40B4-BE49-F238E27FC236}">
                <a16:creationId xmlns:a16="http://schemas.microsoft.com/office/drawing/2014/main" id="{7151DEED-BE6A-4E28-819B-7652F8D30905}"/>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404126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D088B36-B623-D946-AA71-F613097E76CE}" type="slidenum">
              <a:rPr lang="es-ES">
                <a:solidFill>
                  <a:schemeClr val="bg2">
                    <a:lumMod val="75000"/>
                  </a:schemeClr>
                </a:solidFill>
              </a:rPr>
              <a:pPr eaLnBrk="1" hangingPunct="1"/>
              <a:t>31</a:t>
            </a:fld>
            <a:endParaRPr lang="es-ES">
              <a:solidFill>
                <a:schemeClr val="bg2">
                  <a:lumMod val="75000"/>
                </a:schemeClr>
              </a:solidFill>
            </a:endParaRPr>
          </a:p>
        </p:txBody>
      </p:sp>
      <p:sp>
        <p:nvSpPr>
          <p:cNvPr id="39939"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Nace la Bioética</a:t>
            </a:r>
          </a:p>
        </p:txBody>
      </p:sp>
      <p:sp>
        <p:nvSpPr>
          <p:cNvPr id="39940" name="Rectangle 3"/>
          <p:cNvSpPr>
            <a:spLocks noGrp="1" noChangeArrowheads="1"/>
          </p:cNvSpPr>
          <p:nvPr>
            <p:ph type="body" idx="1"/>
          </p:nvPr>
        </p:nvSpPr>
        <p:spPr/>
        <p:txBody>
          <a:bodyPr/>
          <a:lstStyle/>
          <a:p>
            <a:pPr eaLnBrk="1" hangingPunct="1"/>
            <a:r>
              <a:rPr lang="es-ES">
                <a:latin typeface="Verdana" charset="0"/>
              </a:rPr>
              <a:t>Una característica importante de la fundamentación del Informe Belmont: </a:t>
            </a:r>
          </a:p>
          <a:p>
            <a:pPr eaLnBrk="1" hangingPunct="1">
              <a:buFont typeface="Wingdings" charset="0"/>
              <a:buNone/>
            </a:pPr>
            <a:endParaRPr lang="es-ES">
              <a:latin typeface="Verdana" charset="0"/>
            </a:endParaRPr>
          </a:p>
          <a:p>
            <a:pPr eaLnBrk="1" hangingPunct="1">
              <a:lnSpc>
                <a:spcPct val="90000"/>
              </a:lnSpc>
              <a:buFont typeface="Wingdings" charset="0"/>
              <a:buNone/>
            </a:pPr>
            <a:r>
              <a:rPr lang="ja-JP" altLang="es-ES" i="1">
                <a:latin typeface="Verdana" charset="0"/>
              </a:rPr>
              <a:t>“</a:t>
            </a:r>
            <a:r>
              <a:rPr lang="es-ES" i="1">
                <a:latin typeface="Verdana" charset="0"/>
              </a:rPr>
              <a:t> la Comisión (presidencial de Estados Unidos) no ofreció justificaciones metaéticas o metafísicas esos principios. Se limitaron a utilizarlos y a considerarlos como parte integrante del patrimonio cultural de occidente que </a:t>
            </a:r>
            <a:r>
              <a:rPr lang="ja-JP" altLang="es-ES" i="1">
                <a:latin typeface="Verdana" charset="0"/>
              </a:rPr>
              <a:t>“</a:t>
            </a:r>
            <a:r>
              <a:rPr lang="es-ES" i="1">
                <a:latin typeface="Verdana" charset="0"/>
              </a:rPr>
              <a:t>están ahí</a:t>
            </a:r>
            <a:r>
              <a:rPr lang="ja-JP" altLang="es-ES" i="1">
                <a:latin typeface="Verdana" charset="0"/>
              </a:rPr>
              <a:t>”</a:t>
            </a:r>
            <a:r>
              <a:rPr lang="es-ES" i="1">
                <a:latin typeface="Verdana" charset="0"/>
              </a:rPr>
              <a:t> y se </a:t>
            </a:r>
            <a:r>
              <a:rPr lang="ja-JP" altLang="es-ES" i="1">
                <a:latin typeface="Verdana" charset="0"/>
              </a:rPr>
              <a:t>“</a:t>
            </a:r>
            <a:r>
              <a:rPr lang="es-ES" i="1">
                <a:latin typeface="Verdana" charset="0"/>
              </a:rPr>
              <a:t>utilizan</a:t>
            </a:r>
            <a:r>
              <a:rPr lang="ja-JP" altLang="es-ES" i="1">
                <a:latin typeface="Verdana" charset="0"/>
              </a:rPr>
              <a:t>”</a:t>
            </a:r>
            <a:r>
              <a:rPr lang="es-ES" i="1">
                <a:latin typeface="Verdana" charset="0"/>
              </a:rPr>
              <a:t> (Drane)</a:t>
            </a:r>
          </a:p>
          <a:p>
            <a:pPr eaLnBrk="1" hangingPunct="1">
              <a:buFont typeface="Wingdings" charset="0"/>
              <a:buNone/>
            </a:pPr>
            <a:endParaRPr lang="es-ES">
              <a:latin typeface="Verdana" charset="0"/>
            </a:endParaRPr>
          </a:p>
        </p:txBody>
      </p:sp>
      <p:sp>
        <p:nvSpPr>
          <p:cNvPr id="2" name="Marcador de pie de página 1">
            <a:extLst>
              <a:ext uri="{FF2B5EF4-FFF2-40B4-BE49-F238E27FC236}">
                <a16:creationId xmlns:a16="http://schemas.microsoft.com/office/drawing/2014/main" id="{1F4A3778-25DA-40D4-8AA2-04B87E5D8A28}"/>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741368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Marcador de número de diapositiva"/>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B76B7EC0-1647-204F-92BF-60133299697F}" type="slidenum">
              <a:rPr lang="es-ES">
                <a:solidFill>
                  <a:schemeClr val="bg2">
                    <a:lumMod val="75000"/>
                  </a:schemeClr>
                </a:solidFill>
              </a:rPr>
              <a:pPr eaLnBrk="1" hangingPunct="1"/>
              <a:t>32</a:t>
            </a:fld>
            <a:endParaRPr lang="es-ES">
              <a:solidFill>
                <a:schemeClr val="bg2">
                  <a:lumMod val="75000"/>
                </a:schemeClr>
              </a:solidFill>
            </a:endParaRPr>
          </a:p>
        </p:txBody>
      </p:sp>
      <p:sp>
        <p:nvSpPr>
          <p:cNvPr id="40963" name="Rectangle 2"/>
          <p:cNvSpPr>
            <a:spLocks noGrp="1" noChangeArrowheads="1"/>
          </p:cNvSpPr>
          <p:nvPr>
            <p:ph type="title"/>
          </p:nvPr>
        </p:nvSpPr>
        <p:spPr>
          <a:xfrm>
            <a:off x="684212" y="34598"/>
            <a:ext cx="8534400" cy="1507067"/>
          </a:xfrm>
        </p:spPr>
        <p:txBody>
          <a:bodyPr/>
          <a:lstStyle/>
          <a:p>
            <a:pPr eaLnBrk="1" hangingPunct="1"/>
            <a:r>
              <a:rPr lang="es-ES" dirty="0">
                <a:solidFill>
                  <a:schemeClr val="bg2">
                    <a:lumMod val="75000"/>
                  </a:schemeClr>
                </a:solidFill>
                <a:latin typeface="Garamond" charset="0"/>
              </a:rPr>
              <a:t>Nace la Bioética</a:t>
            </a:r>
          </a:p>
        </p:txBody>
      </p:sp>
      <p:sp>
        <p:nvSpPr>
          <p:cNvPr id="40964" name="AutoShape 3"/>
          <p:cNvSpPr>
            <a:spLocks noGrp="1" noChangeAspect="1" noChangeArrowheads="1"/>
          </p:cNvSpPr>
          <p:nvPr>
            <p:ph type="body" idx="1"/>
          </p:nvPr>
        </p:nvSpPr>
        <p:spPr/>
        <p:txBody>
          <a:bodyPr/>
          <a:lstStyle/>
          <a:p>
            <a:pPr eaLnBrk="1" hangingPunct="1"/>
            <a:r>
              <a:rPr lang="es-ES">
                <a:latin typeface="Verdana" charset="0"/>
              </a:rPr>
              <a:t>Gran importancia adquiere la publicación de Tom L. Beauchamp y James F. Childress, </a:t>
            </a:r>
            <a:r>
              <a:rPr lang="es-ES" i="1">
                <a:latin typeface="Verdana" charset="0"/>
              </a:rPr>
              <a:t>Principles of Biomedical Ethics</a:t>
            </a:r>
            <a:r>
              <a:rPr lang="es-ES">
                <a:latin typeface="Verdana" charset="0"/>
              </a:rPr>
              <a:t>, que se publicó por vez primera el año 1979, y acaba de sacar la 5ª edición (hay versión española de la 4ª)</a:t>
            </a:r>
          </a:p>
          <a:p>
            <a:pPr eaLnBrk="1" hangingPunct="1"/>
            <a:r>
              <a:rPr lang="es-ES">
                <a:latin typeface="Verdana" charset="0"/>
              </a:rPr>
              <a:t>Desarrolla los 4 principios, y el método deliberativo</a:t>
            </a:r>
          </a:p>
        </p:txBody>
      </p:sp>
      <p:pic>
        <p:nvPicPr>
          <p:cNvPr id="40965" name="Picture 5" descr="chil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488" y="4508501"/>
            <a:ext cx="1289050" cy="193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4365625"/>
            <a:ext cx="1379538" cy="214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7" name="Picture 8" descr="beaucha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538" y="4508501"/>
            <a:ext cx="1809750" cy="195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pie de página 1">
            <a:extLst>
              <a:ext uri="{FF2B5EF4-FFF2-40B4-BE49-F238E27FC236}">
                <a16:creationId xmlns:a16="http://schemas.microsoft.com/office/drawing/2014/main" id="{A7473732-C941-4A14-8D85-68E782FE96D1}"/>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967856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Nace la Bioética</a:t>
            </a:r>
          </a:p>
        </p:txBody>
      </p:sp>
      <p:sp>
        <p:nvSpPr>
          <p:cNvPr id="5" name="Marcador de texto 4"/>
          <p:cNvSpPr>
            <a:spLocks noGrp="1"/>
          </p:cNvSpPr>
          <p:nvPr>
            <p:ph type="body" sz="half" idx="1"/>
          </p:nvPr>
        </p:nvSpPr>
        <p:spPr>
          <a:xfrm>
            <a:off x="2208213" y="2971801"/>
            <a:ext cx="3924300" cy="3159125"/>
          </a:xfrm>
        </p:spPr>
        <p:txBody>
          <a:bodyPr/>
          <a:lstStyle/>
          <a:p>
            <a:r>
              <a:rPr lang="es-ES"/>
              <a:t>Warnock Report (1982)</a:t>
            </a:r>
          </a:p>
          <a:p>
            <a:pPr lvl="1"/>
            <a:r>
              <a:rPr lang="es-ES"/>
              <a:t>Los 14 días</a:t>
            </a:r>
          </a:p>
        </p:txBody>
      </p:sp>
      <p:pic>
        <p:nvPicPr>
          <p:cNvPr id="7" name="Marcador de contenido 6" descr="warnock.jpeg"/>
          <p:cNvPicPr>
            <a:picLocks noGrp="1" noChangeAspect="1"/>
          </p:cNvPicPr>
          <p:nvPr>
            <p:ph sz="half" idx="2"/>
          </p:nvPr>
        </p:nvPicPr>
        <p:blipFill>
          <a:blip r:embed="rId3">
            <a:extLst>
              <a:ext uri="{28A0092B-C50C-407E-A947-70E740481C1C}">
                <a14:useLocalDpi xmlns:a14="http://schemas.microsoft.com/office/drawing/2010/main" val="0"/>
              </a:ext>
            </a:extLst>
          </a:blip>
          <a:srcRect l="23251" r="23251"/>
          <a:stretch>
            <a:fillRect/>
          </a:stretch>
        </p:blipFill>
        <p:spPr/>
      </p:pic>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33</a:t>
            </a:fld>
            <a:endParaRPr lang="es-ES">
              <a:solidFill>
                <a:schemeClr val="bg2">
                  <a:lumMod val="75000"/>
                </a:schemeClr>
              </a:solidFill>
            </a:endParaRPr>
          </a:p>
        </p:txBody>
      </p:sp>
      <p:sp>
        <p:nvSpPr>
          <p:cNvPr id="3" name="Marcador de pie de página 2">
            <a:extLst>
              <a:ext uri="{FF2B5EF4-FFF2-40B4-BE49-F238E27FC236}">
                <a16:creationId xmlns:a16="http://schemas.microsoft.com/office/drawing/2014/main" id="{5B1A610F-CD9C-4F21-8926-2236C7A88943}"/>
              </a:ext>
            </a:extLst>
          </p:cNvPr>
          <p:cNvSpPr>
            <a:spLocks noGrp="1"/>
          </p:cNvSpPr>
          <p:nvPr>
            <p:ph type="ftr" sz="quarter" idx="11"/>
          </p:nvPr>
        </p:nvSpPr>
        <p:spPr/>
        <p:txBody>
          <a:bodyPr/>
          <a:lstStyle/>
          <a:p>
            <a:pPr>
              <a:defRPr/>
            </a:pPr>
            <a:r>
              <a:rPr lang="pt-BR">
                <a:solidFill>
                  <a:srgbClr val="000000"/>
                </a:solidFill>
              </a:rPr>
              <a:t>DR. JORGE A. CORDERO VALERA</a:t>
            </a:r>
            <a:endParaRPr lang="es-ES">
              <a:solidFill>
                <a:srgbClr val="000000"/>
              </a:solidFill>
            </a:endParaRPr>
          </a:p>
        </p:txBody>
      </p:sp>
    </p:spTree>
    <p:extLst>
      <p:ext uri="{BB962C8B-B14F-4D97-AF65-F5344CB8AC3E}">
        <p14:creationId xmlns:p14="http://schemas.microsoft.com/office/powerpoint/2010/main" val="1436921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urón 4"/>
          <p:cNvSpPr/>
          <p:nvPr/>
        </p:nvSpPr>
        <p:spPr>
          <a:xfrm>
            <a:off x="515287" y="304250"/>
            <a:ext cx="7701060" cy="5987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6" name="Título 2">
            <a:extLst>
              <a:ext uri="{FF2B5EF4-FFF2-40B4-BE49-F238E27FC236}">
                <a16:creationId xmlns:a16="http://schemas.microsoft.com/office/drawing/2014/main" id="{116C55B9-D746-47BF-B57A-965840B4B753}"/>
              </a:ext>
            </a:extLst>
          </p:cNvPr>
          <p:cNvSpPr txBox="1">
            <a:spLocks/>
          </p:cNvSpPr>
          <p:nvPr/>
        </p:nvSpPr>
        <p:spPr>
          <a:xfrm>
            <a:off x="908408" y="254699"/>
            <a:ext cx="8050062" cy="741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s-PE" sz="3200" b="1" dirty="0">
                <a:latin typeface="Calibri" panose="020F0502020204030204" pitchFamily="34" charset="0"/>
              </a:rPr>
              <a:t>NIVELES DE LA BIOETICA</a:t>
            </a:r>
          </a:p>
        </p:txBody>
      </p:sp>
      <p:sp>
        <p:nvSpPr>
          <p:cNvPr id="2" name="Marcador de pie de página 1">
            <a:extLst>
              <a:ext uri="{FF2B5EF4-FFF2-40B4-BE49-F238E27FC236}">
                <a16:creationId xmlns:a16="http://schemas.microsoft.com/office/drawing/2014/main" id="{E0B25FD0-206B-4A34-9E3D-E28E767096DA}"/>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5A0E9CEF-3A4F-49FD-8393-7297FF8E9332}"/>
              </a:ext>
            </a:extLst>
          </p:cNvPr>
          <p:cNvSpPr>
            <a:spLocks noGrp="1"/>
          </p:cNvSpPr>
          <p:nvPr>
            <p:ph type="sldNum" sz="quarter" idx="12"/>
          </p:nvPr>
        </p:nvSpPr>
        <p:spPr/>
        <p:txBody>
          <a:bodyPr/>
          <a:lstStyle/>
          <a:p>
            <a:fld id="{7C1A7C74-D127-4F50-803A-BD7C9BC3E3E3}" type="slidenum">
              <a:rPr lang="es-PE" smtClean="0"/>
              <a:t>34</a:t>
            </a:fld>
            <a:endParaRPr lang="es-PE"/>
          </a:p>
        </p:txBody>
      </p:sp>
    </p:spTree>
    <p:extLst>
      <p:ext uri="{BB962C8B-B14F-4D97-AF65-F5344CB8AC3E}">
        <p14:creationId xmlns:p14="http://schemas.microsoft.com/office/powerpoint/2010/main" val="702452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p:cNvSpPr>
            <a:spLocks noGrp="1"/>
          </p:cNvSpPr>
          <p:nvPr>
            <p:ph type="sldNum" sz="quarter" idx="12"/>
          </p:nvPr>
        </p:nvSpPr>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E47B1DB7-8ABB-8743-9C7A-34E00CF0EA10}" type="slidenum">
              <a:rPr lang="es-ES" sz="1000">
                <a:solidFill>
                  <a:schemeClr val="bg2">
                    <a:lumMod val="75000"/>
                  </a:schemeClr>
                </a:solidFill>
                <a:latin typeface="Verdana" charset="0"/>
              </a:rPr>
              <a:pPr/>
              <a:t>35</a:t>
            </a:fld>
            <a:endParaRPr lang="es-ES" sz="1000">
              <a:solidFill>
                <a:schemeClr val="bg2">
                  <a:lumMod val="75000"/>
                </a:schemeClr>
              </a:solidFill>
              <a:latin typeface="Verdana" charset="0"/>
            </a:endParaRPr>
          </a:p>
        </p:txBody>
      </p:sp>
      <p:sp>
        <p:nvSpPr>
          <p:cNvPr id="39939" name="Rectangle 2"/>
          <p:cNvSpPr>
            <a:spLocks noGrp="1" noChangeArrowheads="1"/>
          </p:cNvSpPr>
          <p:nvPr>
            <p:ph type="title"/>
          </p:nvPr>
        </p:nvSpPr>
        <p:spPr/>
        <p:txBody>
          <a:bodyPr/>
          <a:lstStyle/>
          <a:p>
            <a:pPr eaLnBrk="1" hangingPunct="1"/>
            <a:r>
              <a:rPr lang="es-ES">
                <a:solidFill>
                  <a:schemeClr val="bg2">
                    <a:lumMod val="75000"/>
                  </a:schemeClr>
                </a:solidFill>
                <a:latin typeface="Arial" charset="0"/>
              </a:rPr>
              <a:t>Estatuto Epistemológico</a:t>
            </a:r>
          </a:p>
        </p:txBody>
      </p:sp>
      <p:sp>
        <p:nvSpPr>
          <p:cNvPr id="39940" name="Rectangle 3"/>
          <p:cNvSpPr>
            <a:spLocks noGrp="1" noChangeArrowheads="1"/>
          </p:cNvSpPr>
          <p:nvPr>
            <p:ph type="body" idx="1"/>
          </p:nvPr>
        </p:nvSpPr>
        <p:spPr/>
        <p:txBody>
          <a:bodyPr/>
          <a:lstStyle/>
          <a:p>
            <a:pPr eaLnBrk="1" hangingPunct="1"/>
            <a:r>
              <a:rPr lang="es-ES">
                <a:latin typeface="Verdana" charset="0"/>
              </a:rPr>
              <a:t>Objeto formal de la Bioética: se trata de un estudio </a:t>
            </a:r>
            <a:r>
              <a:rPr lang="es-ES" b="1" i="1">
                <a:latin typeface="Verdana" charset="0"/>
              </a:rPr>
              <a:t>ético</a:t>
            </a:r>
            <a:endParaRPr lang="es-ES">
              <a:latin typeface="Verdana" charset="0"/>
            </a:endParaRPr>
          </a:p>
          <a:p>
            <a:pPr eaLnBrk="1" hangingPunct="1"/>
            <a:r>
              <a:rPr lang="es-ES">
                <a:latin typeface="Verdana" charset="0"/>
              </a:rPr>
              <a:t>Se pueden ver 3 niveles relacionados:</a:t>
            </a:r>
          </a:p>
          <a:p>
            <a:pPr lvl="1" eaLnBrk="1" hangingPunct="1"/>
            <a:r>
              <a:rPr lang="es-ES">
                <a:latin typeface="Verdana" charset="0"/>
                <a:ea typeface="ＭＳ Ｐゴシック" charset="0"/>
              </a:rPr>
              <a:t>bioética </a:t>
            </a:r>
            <a:r>
              <a:rPr lang="es-ES" b="1" i="1">
                <a:latin typeface="Verdana" charset="0"/>
                <a:ea typeface="ＭＳ Ｐゴシック" charset="0"/>
              </a:rPr>
              <a:t>general</a:t>
            </a:r>
            <a:r>
              <a:rPr lang="es-ES">
                <a:latin typeface="Verdana" charset="0"/>
                <a:ea typeface="ＭＳ Ｐゴシック" charset="0"/>
              </a:rPr>
              <a:t>, que se ocupa de las cuestiones preliminares y fundamentales de tipo metabioético (modelos antropológicos, teorías éticas, elaboración de normas...) </a:t>
            </a:r>
          </a:p>
          <a:p>
            <a:pPr lvl="1" eaLnBrk="1" hangingPunct="1"/>
            <a:r>
              <a:rPr lang="es-ES">
                <a:latin typeface="Verdana" charset="0"/>
                <a:ea typeface="ＭＳ Ｐゴシック" charset="0"/>
              </a:rPr>
              <a:t>bioética </a:t>
            </a:r>
            <a:r>
              <a:rPr lang="es-ES" b="1" i="1">
                <a:latin typeface="Verdana" charset="0"/>
                <a:ea typeface="ＭＳ Ｐゴシック" charset="0"/>
              </a:rPr>
              <a:t>especial</a:t>
            </a:r>
            <a:r>
              <a:rPr lang="es-ES">
                <a:latin typeface="Verdana" charset="0"/>
                <a:ea typeface="ＭＳ Ｐゴシック" charset="0"/>
              </a:rPr>
              <a:t>, que estudia los problemas singulares (eutanasia, fecundación artificial, aborto...) </a:t>
            </a:r>
          </a:p>
          <a:p>
            <a:pPr lvl="1" eaLnBrk="1" hangingPunct="1"/>
            <a:r>
              <a:rPr lang="es-ES">
                <a:latin typeface="Verdana" charset="0"/>
                <a:ea typeface="ＭＳ Ｐゴシック" charset="0"/>
              </a:rPr>
              <a:t>bioética </a:t>
            </a:r>
            <a:r>
              <a:rPr lang="es-ES" b="1" i="1">
                <a:latin typeface="Verdana" charset="0"/>
                <a:ea typeface="ＭＳ Ｐゴシック" charset="0"/>
              </a:rPr>
              <a:t>clínica</a:t>
            </a:r>
            <a:r>
              <a:rPr lang="es-ES">
                <a:latin typeface="Verdana" charset="0"/>
                <a:ea typeface="ＭＳ Ｐゴシック" charset="0"/>
              </a:rPr>
              <a:t>, que discuten los casos de la praxis clínica.</a:t>
            </a:r>
          </a:p>
        </p:txBody>
      </p:sp>
      <p:sp>
        <p:nvSpPr>
          <p:cNvPr id="2" name="Marcador de pie de página 1">
            <a:extLst>
              <a:ext uri="{FF2B5EF4-FFF2-40B4-BE49-F238E27FC236}">
                <a16:creationId xmlns:a16="http://schemas.microsoft.com/office/drawing/2014/main" id="{D816CD3C-70DC-4318-8A89-601F52A2A8A9}"/>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40405336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p:cNvSpPr>
            <a:spLocks noGrp="1"/>
          </p:cNvSpPr>
          <p:nvPr>
            <p:ph type="sldNum" sz="quarter" idx="12"/>
          </p:nvPr>
        </p:nvSpPr>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8532CD2A-0A3D-1841-9A40-3A83440B3D51}" type="slidenum">
              <a:rPr lang="es-ES" sz="1000">
                <a:solidFill>
                  <a:schemeClr val="bg2">
                    <a:lumMod val="75000"/>
                  </a:schemeClr>
                </a:solidFill>
                <a:latin typeface="Verdana" charset="0"/>
              </a:rPr>
              <a:pPr/>
              <a:t>36</a:t>
            </a:fld>
            <a:endParaRPr lang="es-ES" sz="1000">
              <a:solidFill>
                <a:schemeClr val="bg2">
                  <a:lumMod val="75000"/>
                </a:schemeClr>
              </a:solidFill>
              <a:latin typeface="Verdana" charset="0"/>
            </a:endParaRPr>
          </a:p>
        </p:txBody>
      </p:sp>
      <p:sp>
        <p:nvSpPr>
          <p:cNvPr id="41987" name="Rectangle 2"/>
          <p:cNvSpPr>
            <a:spLocks noGrp="1" noChangeArrowheads="1"/>
          </p:cNvSpPr>
          <p:nvPr>
            <p:ph type="title"/>
          </p:nvPr>
        </p:nvSpPr>
        <p:spPr>
          <a:xfrm>
            <a:off x="934279" y="-84667"/>
            <a:ext cx="8534400" cy="1507067"/>
          </a:xfrm>
        </p:spPr>
        <p:txBody>
          <a:bodyPr/>
          <a:lstStyle/>
          <a:p>
            <a:pPr eaLnBrk="1" hangingPunct="1"/>
            <a:r>
              <a:rPr lang="es-ES" dirty="0">
                <a:solidFill>
                  <a:schemeClr val="bg2">
                    <a:lumMod val="75000"/>
                  </a:schemeClr>
                </a:solidFill>
                <a:latin typeface="Arial" charset="0"/>
              </a:rPr>
              <a:t>Bioética General</a:t>
            </a:r>
          </a:p>
        </p:txBody>
      </p:sp>
      <p:sp>
        <p:nvSpPr>
          <p:cNvPr id="41988" name="Rectangle 3"/>
          <p:cNvSpPr>
            <a:spLocks noGrp="1" noChangeArrowheads="1"/>
          </p:cNvSpPr>
          <p:nvPr>
            <p:ph type="body" idx="1"/>
          </p:nvPr>
        </p:nvSpPr>
        <p:spPr>
          <a:xfrm>
            <a:off x="1466092" y="1120017"/>
            <a:ext cx="8002587" cy="5300662"/>
          </a:xfrm>
        </p:spPr>
        <p:txBody>
          <a:bodyPr>
            <a:normAutofit fontScale="92500" lnSpcReduction="20000"/>
          </a:bodyPr>
          <a:lstStyle/>
          <a:p>
            <a:pPr lvl="1" eaLnBrk="1" hangingPunct="1">
              <a:lnSpc>
                <a:spcPct val="80000"/>
              </a:lnSpc>
            </a:pPr>
            <a:r>
              <a:rPr lang="es-ES" b="1" dirty="0">
                <a:latin typeface="Verdana" charset="0"/>
                <a:ea typeface="ＭＳ Ｐゴシック" charset="0"/>
              </a:rPr>
              <a:t>fuentes</a:t>
            </a:r>
            <a:r>
              <a:rPr lang="es-ES" dirty="0">
                <a:latin typeface="Verdana" charset="0"/>
                <a:ea typeface="ＭＳ Ｐゴシック" charset="0"/>
              </a:rPr>
              <a:t> de eticidad: cómo hacer el juicio ético del obrar humano:</a:t>
            </a:r>
          </a:p>
          <a:p>
            <a:pPr lvl="2" eaLnBrk="1" hangingPunct="1">
              <a:lnSpc>
                <a:spcPct val="80000"/>
              </a:lnSpc>
            </a:pPr>
            <a:r>
              <a:rPr lang="es-ES" sz="1800" dirty="0">
                <a:latin typeface="Verdana" charset="0"/>
                <a:ea typeface="ＭＳ Ｐゴシック" charset="0"/>
              </a:rPr>
              <a:t>autonomía versus heteronomía</a:t>
            </a:r>
          </a:p>
          <a:p>
            <a:pPr lvl="2" eaLnBrk="1" hangingPunct="1">
              <a:lnSpc>
                <a:spcPct val="80000"/>
              </a:lnSpc>
            </a:pPr>
            <a:r>
              <a:rPr lang="es-ES" sz="1800" dirty="0">
                <a:latin typeface="Verdana" charset="0"/>
                <a:ea typeface="ＭＳ Ｐゴシック" charset="0"/>
              </a:rPr>
              <a:t>absolutos morales</a:t>
            </a:r>
          </a:p>
          <a:p>
            <a:pPr lvl="2" eaLnBrk="1" hangingPunct="1">
              <a:lnSpc>
                <a:spcPct val="80000"/>
              </a:lnSpc>
            </a:pPr>
            <a:r>
              <a:rPr lang="es-ES" sz="1800" dirty="0">
                <a:latin typeface="Verdana" charset="0"/>
                <a:ea typeface="ＭＳ Ｐゴシック" charset="0"/>
              </a:rPr>
              <a:t>responsabilidad de las consecuencias</a:t>
            </a:r>
          </a:p>
          <a:p>
            <a:pPr lvl="1" eaLnBrk="1" hangingPunct="1">
              <a:lnSpc>
                <a:spcPct val="80000"/>
              </a:lnSpc>
            </a:pPr>
            <a:r>
              <a:rPr lang="es-ES" dirty="0">
                <a:latin typeface="Verdana" charset="0"/>
                <a:ea typeface="ＭＳ Ｐゴシック" charset="0"/>
              </a:rPr>
              <a:t>temas </a:t>
            </a:r>
            <a:r>
              <a:rPr lang="es-ES" b="1" dirty="0">
                <a:latin typeface="Verdana" charset="0"/>
                <a:ea typeface="ＭＳ Ｐゴシック" charset="0"/>
              </a:rPr>
              <a:t>antropológicos</a:t>
            </a:r>
            <a:r>
              <a:rPr lang="es-ES" dirty="0">
                <a:latin typeface="Verdana" charset="0"/>
                <a:ea typeface="ＭＳ Ｐゴシック" charset="0"/>
              </a:rPr>
              <a:t>: qué es: </a:t>
            </a:r>
          </a:p>
          <a:p>
            <a:pPr lvl="2" eaLnBrk="1" hangingPunct="1">
              <a:lnSpc>
                <a:spcPct val="80000"/>
              </a:lnSpc>
            </a:pPr>
            <a:r>
              <a:rPr lang="es-ES" sz="1800" dirty="0">
                <a:latin typeface="Verdana" charset="0"/>
                <a:ea typeface="ＭＳ Ｐゴシック" charset="0"/>
              </a:rPr>
              <a:t>vida humana</a:t>
            </a:r>
          </a:p>
          <a:p>
            <a:pPr lvl="2" eaLnBrk="1" hangingPunct="1">
              <a:lnSpc>
                <a:spcPct val="80000"/>
              </a:lnSpc>
            </a:pPr>
            <a:r>
              <a:rPr lang="es-ES" sz="1800" dirty="0">
                <a:latin typeface="Verdana" charset="0"/>
                <a:ea typeface="ＭＳ Ｐゴシック" charset="0"/>
              </a:rPr>
              <a:t>muerte</a:t>
            </a:r>
          </a:p>
          <a:p>
            <a:pPr lvl="2" eaLnBrk="1" hangingPunct="1">
              <a:lnSpc>
                <a:spcPct val="80000"/>
              </a:lnSpc>
            </a:pPr>
            <a:r>
              <a:rPr lang="es-ES" sz="1800" dirty="0">
                <a:latin typeface="Verdana" charset="0"/>
                <a:ea typeface="ＭＳ Ｐゴシック" charset="0"/>
              </a:rPr>
              <a:t>naturaleza humana</a:t>
            </a:r>
          </a:p>
          <a:p>
            <a:pPr lvl="2" eaLnBrk="1" hangingPunct="1">
              <a:lnSpc>
                <a:spcPct val="80000"/>
              </a:lnSpc>
            </a:pPr>
            <a:r>
              <a:rPr lang="es-ES" sz="1800" dirty="0">
                <a:latin typeface="Verdana" charset="0"/>
                <a:ea typeface="ＭＳ Ｐゴシック" charset="0"/>
              </a:rPr>
              <a:t>individuo</a:t>
            </a:r>
          </a:p>
          <a:p>
            <a:pPr lvl="2" eaLnBrk="1" hangingPunct="1">
              <a:lnSpc>
                <a:spcPct val="80000"/>
              </a:lnSpc>
            </a:pPr>
            <a:r>
              <a:rPr lang="es-ES" sz="1800" dirty="0">
                <a:latin typeface="Verdana" charset="0"/>
                <a:ea typeface="ＭＳ Ｐゴシック" charset="0"/>
              </a:rPr>
              <a:t>persona</a:t>
            </a:r>
          </a:p>
          <a:p>
            <a:pPr lvl="2" eaLnBrk="1" hangingPunct="1">
              <a:lnSpc>
                <a:spcPct val="80000"/>
              </a:lnSpc>
            </a:pPr>
            <a:r>
              <a:rPr lang="es-ES" sz="1800" dirty="0">
                <a:latin typeface="Verdana" charset="0"/>
                <a:ea typeface="ＭＳ Ｐゴシック" charset="0"/>
              </a:rPr>
              <a:t>dignidad</a:t>
            </a:r>
          </a:p>
          <a:p>
            <a:pPr lvl="2" eaLnBrk="1" hangingPunct="1">
              <a:lnSpc>
                <a:spcPct val="80000"/>
              </a:lnSpc>
            </a:pPr>
            <a:r>
              <a:rPr lang="es-ES" sz="1800" dirty="0">
                <a:latin typeface="Verdana" charset="0"/>
                <a:ea typeface="ＭＳ Ｐゴシック" charset="0"/>
              </a:rPr>
              <a:t>derechos humanos</a:t>
            </a:r>
          </a:p>
          <a:p>
            <a:pPr lvl="1" eaLnBrk="1" hangingPunct="1">
              <a:lnSpc>
                <a:spcPct val="80000"/>
              </a:lnSpc>
            </a:pPr>
            <a:r>
              <a:rPr lang="es-ES" b="1" dirty="0">
                <a:latin typeface="Verdana" charset="0"/>
                <a:ea typeface="ＭＳ Ｐゴシック" charset="0"/>
              </a:rPr>
              <a:t>relación</a:t>
            </a:r>
            <a:r>
              <a:rPr lang="es-ES" dirty="0">
                <a:latin typeface="Verdana" charset="0"/>
                <a:ea typeface="ＭＳ Ｐゴシック" charset="0"/>
              </a:rPr>
              <a:t> bioética con:</a:t>
            </a:r>
          </a:p>
          <a:p>
            <a:pPr lvl="2" eaLnBrk="1" hangingPunct="1">
              <a:lnSpc>
                <a:spcPct val="80000"/>
              </a:lnSpc>
            </a:pPr>
            <a:r>
              <a:rPr lang="es-ES" sz="1800" dirty="0">
                <a:latin typeface="Verdana" charset="0"/>
                <a:ea typeface="ＭＳ Ｐゴシック" charset="0"/>
              </a:rPr>
              <a:t>ciencia</a:t>
            </a:r>
          </a:p>
          <a:p>
            <a:pPr lvl="2" eaLnBrk="1" hangingPunct="1">
              <a:lnSpc>
                <a:spcPct val="80000"/>
              </a:lnSpc>
            </a:pPr>
            <a:r>
              <a:rPr lang="es-ES" sz="1800" dirty="0">
                <a:latin typeface="Verdana" charset="0"/>
                <a:ea typeface="ＭＳ Ｐゴシック" charset="0"/>
              </a:rPr>
              <a:t>ética médica</a:t>
            </a:r>
          </a:p>
          <a:p>
            <a:pPr lvl="2" eaLnBrk="1" hangingPunct="1">
              <a:lnSpc>
                <a:spcPct val="80000"/>
              </a:lnSpc>
            </a:pPr>
            <a:r>
              <a:rPr lang="es-ES" sz="1800" dirty="0">
                <a:latin typeface="Verdana" charset="0"/>
                <a:ea typeface="ＭＳ Ｐゴシック" charset="0"/>
              </a:rPr>
              <a:t>deontología</a:t>
            </a:r>
          </a:p>
          <a:p>
            <a:pPr lvl="2" eaLnBrk="1" hangingPunct="1">
              <a:lnSpc>
                <a:spcPct val="80000"/>
              </a:lnSpc>
            </a:pPr>
            <a:r>
              <a:rPr lang="es-ES" sz="1800" dirty="0">
                <a:latin typeface="Verdana" charset="0"/>
                <a:ea typeface="ＭＳ Ｐゴシック" charset="0"/>
              </a:rPr>
              <a:t>derecho</a:t>
            </a:r>
          </a:p>
          <a:p>
            <a:pPr lvl="2" eaLnBrk="1" hangingPunct="1">
              <a:lnSpc>
                <a:spcPct val="80000"/>
              </a:lnSpc>
            </a:pPr>
            <a:r>
              <a:rPr lang="es-ES" sz="1800" dirty="0">
                <a:latin typeface="Verdana" charset="0"/>
                <a:ea typeface="ＭＳ Ｐゴシック" charset="0"/>
              </a:rPr>
              <a:t>religión</a:t>
            </a:r>
          </a:p>
        </p:txBody>
      </p:sp>
      <p:sp>
        <p:nvSpPr>
          <p:cNvPr id="2" name="Marcador de pie de página 1">
            <a:extLst>
              <a:ext uri="{FF2B5EF4-FFF2-40B4-BE49-F238E27FC236}">
                <a16:creationId xmlns:a16="http://schemas.microsoft.com/office/drawing/2014/main" id="{43E35F4E-8026-4620-AD4B-30882E399843}"/>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092473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p:cNvSpPr>
            <a:spLocks noGrp="1"/>
          </p:cNvSpPr>
          <p:nvPr>
            <p:ph type="sldNum" sz="quarter" idx="12"/>
          </p:nvPr>
        </p:nvSpPr>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8AA86D76-28E8-1743-9E5C-21FFF1D40F9F}" type="slidenum">
              <a:rPr lang="es-ES" sz="1000">
                <a:solidFill>
                  <a:schemeClr val="bg2">
                    <a:lumMod val="75000"/>
                  </a:schemeClr>
                </a:solidFill>
                <a:latin typeface="Verdana" charset="0"/>
              </a:rPr>
              <a:pPr/>
              <a:t>37</a:t>
            </a:fld>
            <a:endParaRPr lang="es-ES" sz="1000">
              <a:solidFill>
                <a:schemeClr val="bg2">
                  <a:lumMod val="75000"/>
                </a:schemeClr>
              </a:solidFill>
              <a:latin typeface="Verdana" charset="0"/>
            </a:endParaRPr>
          </a:p>
        </p:txBody>
      </p:sp>
      <p:sp>
        <p:nvSpPr>
          <p:cNvPr id="44035" name="Rectangle 2"/>
          <p:cNvSpPr>
            <a:spLocks noGrp="1" noChangeArrowheads="1"/>
          </p:cNvSpPr>
          <p:nvPr>
            <p:ph type="title"/>
          </p:nvPr>
        </p:nvSpPr>
        <p:spPr>
          <a:xfrm>
            <a:off x="684212" y="-44916"/>
            <a:ext cx="8534400" cy="1507067"/>
          </a:xfrm>
        </p:spPr>
        <p:txBody>
          <a:bodyPr/>
          <a:lstStyle/>
          <a:p>
            <a:pPr eaLnBrk="1" hangingPunct="1"/>
            <a:r>
              <a:rPr lang="es-ES" dirty="0">
                <a:solidFill>
                  <a:schemeClr val="bg2">
                    <a:lumMod val="75000"/>
                  </a:schemeClr>
                </a:solidFill>
                <a:latin typeface="Arial" charset="0"/>
              </a:rPr>
              <a:t>Bioética Especial</a:t>
            </a:r>
          </a:p>
        </p:txBody>
      </p:sp>
      <p:sp>
        <p:nvSpPr>
          <p:cNvPr id="44036" name="Rectangle 3"/>
          <p:cNvSpPr>
            <a:spLocks noGrp="1" noChangeArrowheads="1"/>
          </p:cNvSpPr>
          <p:nvPr>
            <p:ph type="body" idx="1"/>
          </p:nvPr>
        </p:nvSpPr>
        <p:spPr>
          <a:xfrm>
            <a:off x="2208214" y="1239286"/>
            <a:ext cx="8002587" cy="5300662"/>
          </a:xfrm>
        </p:spPr>
        <p:txBody>
          <a:bodyPr/>
          <a:lstStyle/>
          <a:p>
            <a:pPr lvl="1" eaLnBrk="1" hangingPunct="1"/>
            <a:r>
              <a:rPr lang="es-ES" dirty="0">
                <a:latin typeface="Verdana" charset="0"/>
                <a:ea typeface="ＭＳ Ｐゴシック" charset="0"/>
              </a:rPr>
              <a:t>genética</a:t>
            </a:r>
          </a:p>
          <a:p>
            <a:pPr lvl="1" eaLnBrk="1" hangingPunct="1"/>
            <a:r>
              <a:rPr lang="es-ES" dirty="0">
                <a:latin typeface="Verdana" charset="0"/>
                <a:ea typeface="ＭＳ Ｐゴシック" charset="0"/>
              </a:rPr>
              <a:t>estatuto del embrión:</a:t>
            </a:r>
          </a:p>
          <a:p>
            <a:pPr lvl="2" eaLnBrk="1" hangingPunct="1"/>
            <a:r>
              <a:rPr lang="es-ES" dirty="0">
                <a:latin typeface="Verdana" charset="0"/>
                <a:ea typeface="ＭＳ Ｐゴシック" charset="0"/>
              </a:rPr>
              <a:t>fecundación artificial</a:t>
            </a:r>
          </a:p>
          <a:p>
            <a:pPr lvl="2" eaLnBrk="1" hangingPunct="1"/>
            <a:r>
              <a:rPr lang="es-ES" dirty="0">
                <a:latin typeface="Verdana" charset="0"/>
                <a:ea typeface="ＭＳ Ｐゴシック" charset="0"/>
              </a:rPr>
              <a:t>transferencia nuclear y clonación</a:t>
            </a:r>
          </a:p>
          <a:p>
            <a:pPr lvl="2" eaLnBrk="1" hangingPunct="1"/>
            <a:r>
              <a:rPr lang="es-ES" dirty="0">
                <a:latin typeface="Verdana" charset="0"/>
                <a:ea typeface="ＭＳ Ｐゴシック" charset="0"/>
              </a:rPr>
              <a:t>obtención células madre embrionarias</a:t>
            </a:r>
          </a:p>
          <a:p>
            <a:pPr lvl="2" eaLnBrk="1" hangingPunct="1"/>
            <a:r>
              <a:rPr lang="es-ES" dirty="0">
                <a:latin typeface="Verdana" charset="0"/>
                <a:ea typeface="ＭＳ Ｐゴシック" charset="0"/>
              </a:rPr>
              <a:t>investigación con embriones</a:t>
            </a:r>
          </a:p>
          <a:p>
            <a:pPr lvl="1" eaLnBrk="1" hangingPunct="1"/>
            <a:r>
              <a:rPr lang="es-ES" dirty="0">
                <a:latin typeface="Verdana" charset="0"/>
                <a:ea typeface="ＭＳ Ｐゴシック" charset="0"/>
              </a:rPr>
              <a:t>aborto</a:t>
            </a:r>
          </a:p>
          <a:p>
            <a:pPr lvl="1" eaLnBrk="1" hangingPunct="1"/>
            <a:r>
              <a:rPr lang="es-ES" dirty="0">
                <a:latin typeface="Verdana" charset="0"/>
                <a:ea typeface="ＭＳ Ｐゴシック" charset="0"/>
              </a:rPr>
              <a:t>trasplantes y xenotrasplantes</a:t>
            </a:r>
          </a:p>
          <a:p>
            <a:pPr lvl="1" eaLnBrk="1" hangingPunct="1"/>
            <a:r>
              <a:rPr lang="es-ES" dirty="0">
                <a:latin typeface="Verdana" charset="0"/>
                <a:ea typeface="ＭＳ Ｐゴシック" charset="0"/>
              </a:rPr>
              <a:t>ética de la investigación</a:t>
            </a:r>
          </a:p>
          <a:p>
            <a:pPr lvl="2" eaLnBrk="1" hangingPunct="1"/>
            <a:r>
              <a:rPr lang="es-ES" dirty="0">
                <a:latin typeface="Verdana" charset="0"/>
                <a:ea typeface="ＭＳ Ｐゴシック" charset="0"/>
              </a:rPr>
              <a:t>seres humanos</a:t>
            </a:r>
          </a:p>
          <a:p>
            <a:pPr lvl="2" eaLnBrk="1" hangingPunct="1"/>
            <a:r>
              <a:rPr lang="es-ES" dirty="0">
                <a:latin typeface="Verdana" charset="0"/>
                <a:ea typeface="ＭＳ Ｐゴシック" charset="0"/>
              </a:rPr>
              <a:t>seres no humanos</a:t>
            </a:r>
          </a:p>
          <a:p>
            <a:pPr lvl="1" eaLnBrk="1" hangingPunct="1"/>
            <a:r>
              <a:rPr lang="es-ES" dirty="0">
                <a:latin typeface="Verdana" charset="0"/>
                <a:ea typeface="ＭＳ Ｐゴシック" charset="0"/>
              </a:rPr>
              <a:t>limitación del esfuerzo terapéutico</a:t>
            </a:r>
          </a:p>
          <a:p>
            <a:pPr lvl="1" eaLnBrk="1" hangingPunct="1"/>
            <a:r>
              <a:rPr lang="es-ES" dirty="0">
                <a:latin typeface="Verdana" charset="0"/>
                <a:ea typeface="ＭＳ Ｐゴシック" charset="0"/>
              </a:rPr>
              <a:t>suicidio asistido y eutanasia</a:t>
            </a:r>
          </a:p>
        </p:txBody>
      </p:sp>
      <p:sp>
        <p:nvSpPr>
          <p:cNvPr id="2" name="Marcador de pie de página 1">
            <a:extLst>
              <a:ext uri="{FF2B5EF4-FFF2-40B4-BE49-F238E27FC236}">
                <a16:creationId xmlns:a16="http://schemas.microsoft.com/office/drawing/2014/main" id="{B890DF9F-5101-43F3-B7CF-0F374159B0F8}"/>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97418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p:cNvSpPr>
            <a:spLocks noGrp="1"/>
          </p:cNvSpPr>
          <p:nvPr>
            <p:ph type="sldNum" sz="quarter" idx="12"/>
          </p:nvPr>
        </p:nvSpPr>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D6959A81-17AD-1F44-B7BD-955A7E9BCD70}" type="slidenum">
              <a:rPr lang="es-ES" sz="1000">
                <a:solidFill>
                  <a:schemeClr val="bg2">
                    <a:lumMod val="75000"/>
                  </a:schemeClr>
                </a:solidFill>
                <a:latin typeface="Verdana" charset="0"/>
              </a:rPr>
              <a:pPr/>
              <a:t>38</a:t>
            </a:fld>
            <a:endParaRPr lang="es-ES" sz="1000">
              <a:solidFill>
                <a:schemeClr val="bg2">
                  <a:lumMod val="75000"/>
                </a:schemeClr>
              </a:solidFill>
              <a:latin typeface="Verdana" charset="0"/>
            </a:endParaRPr>
          </a:p>
        </p:txBody>
      </p:sp>
      <p:sp>
        <p:nvSpPr>
          <p:cNvPr id="46083" name="Rectangle 2"/>
          <p:cNvSpPr>
            <a:spLocks noGrp="1" noChangeArrowheads="1"/>
          </p:cNvSpPr>
          <p:nvPr>
            <p:ph type="title"/>
          </p:nvPr>
        </p:nvSpPr>
        <p:spPr/>
        <p:txBody>
          <a:bodyPr/>
          <a:lstStyle/>
          <a:p>
            <a:pPr eaLnBrk="1" hangingPunct="1"/>
            <a:r>
              <a:rPr lang="es-ES">
                <a:solidFill>
                  <a:schemeClr val="bg2">
                    <a:lumMod val="75000"/>
                  </a:schemeClr>
                </a:solidFill>
                <a:latin typeface="Arial" charset="0"/>
              </a:rPr>
              <a:t>Bioética Clínica</a:t>
            </a:r>
          </a:p>
        </p:txBody>
      </p:sp>
      <p:sp>
        <p:nvSpPr>
          <p:cNvPr id="46084" name="Rectangle 3"/>
          <p:cNvSpPr>
            <a:spLocks noGrp="1" noChangeArrowheads="1"/>
          </p:cNvSpPr>
          <p:nvPr>
            <p:ph type="body" idx="1"/>
          </p:nvPr>
        </p:nvSpPr>
        <p:spPr/>
        <p:txBody>
          <a:bodyPr/>
          <a:lstStyle/>
          <a:p>
            <a:pPr eaLnBrk="1" hangingPunct="1"/>
            <a:r>
              <a:rPr lang="es-ES" dirty="0">
                <a:latin typeface="Verdana" charset="0"/>
              </a:rPr>
              <a:t>Comités. Decisiones de equipo. Decisiones personales.</a:t>
            </a:r>
          </a:p>
          <a:p>
            <a:pPr eaLnBrk="1" hangingPunct="1"/>
            <a:r>
              <a:rPr lang="es-ES" dirty="0" err="1">
                <a:latin typeface="Verdana" charset="0"/>
              </a:rPr>
              <a:t>Principialismo</a:t>
            </a:r>
            <a:endParaRPr lang="es-ES" dirty="0">
              <a:latin typeface="Verdana" charset="0"/>
            </a:endParaRPr>
          </a:p>
          <a:p>
            <a:pPr lvl="1" eaLnBrk="1" hangingPunct="1"/>
            <a:r>
              <a:rPr lang="es-ES" dirty="0">
                <a:latin typeface="Verdana" charset="0"/>
                <a:ea typeface="ＭＳ Ｐゴシック" charset="0"/>
              </a:rPr>
              <a:t>Beauchamp y Childress</a:t>
            </a:r>
          </a:p>
          <a:p>
            <a:pPr lvl="1" eaLnBrk="1" hangingPunct="1"/>
            <a:r>
              <a:rPr lang="es-ES" dirty="0">
                <a:latin typeface="Verdana" charset="0"/>
                <a:ea typeface="ＭＳ Ｐゴシック" charset="0"/>
              </a:rPr>
              <a:t>Revisión de Diego Gracia</a:t>
            </a:r>
          </a:p>
          <a:p>
            <a:pPr eaLnBrk="1" hangingPunct="1"/>
            <a:r>
              <a:rPr lang="es-ES" dirty="0">
                <a:latin typeface="Verdana" charset="0"/>
              </a:rPr>
              <a:t>Procedimiento Casuístico</a:t>
            </a:r>
          </a:p>
          <a:p>
            <a:pPr eaLnBrk="1" hangingPunct="1"/>
            <a:r>
              <a:rPr lang="es-ES" dirty="0">
                <a:latin typeface="Verdana" charset="0"/>
              </a:rPr>
              <a:t>Los valores en la ética clínica</a:t>
            </a:r>
          </a:p>
          <a:p>
            <a:pPr eaLnBrk="1" hangingPunct="1"/>
            <a:r>
              <a:rPr lang="es-ES" dirty="0">
                <a:latin typeface="Verdana" charset="0"/>
              </a:rPr>
              <a:t>Las éticas de la virtud</a:t>
            </a:r>
          </a:p>
        </p:txBody>
      </p:sp>
      <p:sp>
        <p:nvSpPr>
          <p:cNvPr id="2" name="Marcador de pie de página 1">
            <a:extLst>
              <a:ext uri="{FF2B5EF4-FFF2-40B4-BE49-F238E27FC236}">
                <a16:creationId xmlns:a16="http://schemas.microsoft.com/office/drawing/2014/main" id="{D0D5D42E-B076-4846-AEF2-90F5EA52B632}"/>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642412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urón 4"/>
          <p:cNvSpPr/>
          <p:nvPr/>
        </p:nvSpPr>
        <p:spPr>
          <a:xfrm>
            <a:off x="515287" y="304250"/>
            <a:ext cx="7701060" cy="5987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6" name="Título 2">
            <a:extLst>
              <a:ext uri="{FF2B5EF4-FFF2-40B4-BE49-F238E27FC236}">
                <a16:creationId xmlns:a16="http://schemas.microsoft.com/office/drawing/2014/main" id="{116C55B9-D746-47BF-B57A-965840B4B753}"/>
              </a:ext>
            </a:extLst>
          </p:cNvPr>
          <p:cNvSpPr txBox="1">
            <a:spLocks/>
          </p:cNvSpPr>
          <p:nvPr/>
        </p:nvSpPr>
        <p:spPr>
          <a:xfrm>
            <a:off x="908408" y="254699"/>
            <a:ext cx="8050062" cy="741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s-PE" sz="3200" b="1" dirty="0">
                <a:latin typeface="Calibri" panose="020F0502020204030204" pitchFamily="34" charset="0"/>
              </a:rPr>
              <a:t>CORRIENTES DE LA BIOETICA</a:t>
            </a:r>
          </a:p>
        </p:txBody>
      </p:sp>
      <p:sp>
        <p:nvSpPr>
          <p:cNvPr id="2" name="Marcador de pie de página 1">
            <a:extLst>
              <a:ext uri="{FF2B5EF4-FFF2-40B4-BE49-F238E27FC236}">
                <a16:creationId xmlns:a16="http://schemas.microsoft.com/office/drawing/2014/main" id="{49EE77D8-776F-4730-9FB3-733BBAC461CD}"/>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DF09029F-C8BE-4CF4-980A-A939CFF7AC5F}"/>
              </a:ext>
            </a:extLst>
          </p:cNvPr>
          <p:cNvSpPr>
            <a:spLocks noGrp="1"/>
          </p:cNvSpPr>
          <p:nvPr>
            <p:ph type="sldNum" sz="quarter" idx="12"/>
          </p:nvPr>
        </p:nvSpPr>
        <p:spPr/>
        <p:txBody>
          <a:bodyPr/>
          <a:lstStyle/>
          <a:p>
            <a:fld id="{7C1A7C74-D127-4F50-803A-BD7C9BC3E3E3}" type="slidenum">
              <a:rPr lang="es-PE" smtClean="0"/>
              <a:t>39</a:t>
            </a:fld>
            <a:endParaRPr lang="es-PE"/>
          </a:p>
        </p:txBody>
      </p:sp>
    </p:spTree>
    <p:extLst>
      <p:ext uri="{BB962C8B-B14F-4D97-AF65-F5344CB8AC3E}">
        <p14:creationId xmlns:p14="http://schemas.microsoft.com/office/powerpoint/2010/main" val="5422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0"/>
            <a:ext cx="8534400" cy="1507067"/>
          </a:xfrm>
        </p:spPr>
        <p:txBody>
          <a:bodyPr/>
          <a:lstStyle/>
          <a:p>
            <a:r>
              <a:rPr lang="es-ES" dirty="0">
                <a:solidFill>
                  <a:schemeClr val="bg2">
                    <a:lumMod val="75000"/>
                  </a:schemeClr>
                </a:solidFill>
              </a:rPr>
              <a:t>Planos en los que nos movemos</a:t>
            </a:r>
          </a:p>
        </p:txBody>
      </p:sp>
      <p:graphicFrame>
        <p:nvGraphicFramePr>
          <p:cNvPr id="6" name="Marcador de contenido 5">
            <a:extLst>
              <a:ext uri="{FF2B5EF4-FFF2-40B4-BE49-F238E27FC236}">
                <a16:creationId xmlns:a16="http://schemas.microsoft.com/office/drawing/2014/main" id="{C82F89C0-72A5-423E-B195-AAE6FDEFA692}"/>
              </a:ext>
            </a:extLst>
          </p:cNvPr>
          <p:cNvGraphicFramePr>
            <a:graphicFrameLocks noGrp="1"/>
          </p:cNvGraphicFramePr>
          <p:nvPr>
            <p:ph idx="1"/>
            <p:extLst>
              <p:ext uri="{D42A27DB-BD31-4B8C-83A1-F6EECF244321}">
                <p14:modId xmlns:p14="http://schemas.microsoft.com/office/powerpoint/2010/main" val="3658854363"/>
              </p:ext>
            </p:extLst>
          </p:nvPr>
        </p:nvGraphicFramePr>
        <p:xfrm>
          <a:off x="2504661" y="1507067"/>
          <a:ext cx="6791739" cy="4741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4</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68E8B089-98B9-4FD0-8302-E10EE627BFFF}"/>
              </a:ext>
            </a:extLst>
          </p:cNvPr>
          <p:cNvSpPr>
            <a:spLocks noGrp="1"/>
          </p:cNvSpPr>
          <p:nvPr>
            <p:ph type="ftr" sz="quarter" idx="11"/>
          </p:nvPr>
        </p:nvSpPr>
        <p:spPr/>
        <p:txBody>
          <a:bodyPr/>
          <a:lstStyle/>
          <a:p>
            <a:r>
              <a:rPr lang="pt-BR"/>
              <a:t>DR. JORGE A. CORDERO VALERA</a:t>
            </a:r>
            <a:endParaRPr lang="es-PE"/>
          </a:p>
        </p:txBody>
      </p:sp>
      <p:pic>
        <p:nvPicPr>
          <p:cNvPr id="2050" name="Picture 2" descr="Significado de Valores culturales (Qué son, Concepto y Definición) -  Significados">
            <a:extLst>
              <a:ext uri="{FF2B5EF4-FFF2-40B4-BE49-F238E27FC236}">
                <a16:creationId xmlns:a16="http://schemas.microsoft.com/office/drawing/2014/main" id="{96A367AD-903A-41E5-BBCD-A0761EF2DD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6400" y="1994083"/>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383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Método</a:t>
            </a:r>
          </a:p>
        </p:txBody>
      </p:sp>
      <p:sp>
        <p:nvSpPr>
          <p:cNvPr id="4" name="Marcador de contenido 3"/>
          <p:cNvSpPr>
            <a:spLocks noGrp="1"/>
          </p:cNvSpPr>
          <p:nvPr>
            <p:ph idx="1"/>
          </p:nvPr>
        </p:nvSpPr>
        <p:spPr/>
        <p:txBody>
          <a:bodyPr/>
          <a:lstStyle/>
          <a:p>
            <a:r>
              <a:rPr lang="es-ES"/>
              <a:t>Aspectos científicos</a:t>
            </a:r>
          </a:p>
          <a:p>
            <a:r>
              <a:rPr lang="es-ES"/>
              <a:t>Implicaciones antropológicas y éticas</a:t>
            </a:r>
          </a:p>
          <a:p>
            <a:r>
              <a:rPr lang="es-ES"/>
              <a:t>Soluciones prácticas</a:t>
            </a:r>
          </a:p>
          <a:p>
            <a:r>
              <a:rPr lang="es-ES"/>
              <a:t>Mediante el debate</a:t>
            </a:r>
          </a:p>
          <a:p>
            <a:endParaRPr lang="es-ES"/>
          </a:p>
        </p:txBody>
      </p:sp>
      <p:sp>
        <p:nvSpPr>
          <p:cNvPr id="3" name="Marcador de número de diapositiva 2"/>
          <p:cNvSpPr>
            <a:spLocks noGrp="1"/>
          </p:cNvSpPr>
          <p:nvPr>
            <p:ph type="sldNum" sz="quarter" idx="12"/>
          </p:nvPr>
        </p:nvSpPr>
        <p:spPr/>
        <p:txBody>
          <a:bodyPr/>
          <a:lstStyle/>
          <a:p>
            <a:fld id="{069A9175-71B9-FB42-A600-C8BE2397933A}" type="slidenum">
              <a:rPr lang="es-ES">
                <a:solidFill>
                  <a:schemeClr val="bg2">
                    <a:lumMod val="75000"/>
                  </a:schemeClr>
                </a:solidFill>
              </a:rPr>
              <a:pPr/>
              <a:t>40</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D0C30760-31A3-409B-AFE2-808E06FB6808}"/>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6875235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Fundamentación</a:t>
            </a:r>
          </a:p>
        </p:txBody>
      </p:sp>
      <p:sp>
        <p:nvSpPr>
          <p:cNvPr id="3" name="Marcador de contenido 2"/>
          <p:cNvSpPr>
            <a:spLocks noGrp="1"/>
          </p:cNvSpPr>
          <p:nvPr>
            <p:ph idx="1"/>
          </p:nvPr>
        </p:nvSpPr>
        <p:spPr/>
        <p:txBody>
          <a:bodyPr/>
          <a:lstStyle/>
          <a:p>
            <a:r>
              <a:rPr lang="es-ES"/>
              <a:t>¿Qué-quién es el hombre? La ética viene de la antropología</a:t>
            </a:r>
          </a:p>
          <a:p>
            <a:pPr lvl="1"/>
            <a:r>
              <a:rPr lang="es-ES"/>
              <a:t>Pura materia</a:t>
            </a:r>
          </a:p>
          <a:p>
            <a:pPr lvl="1"/>
            <a:r>
              <a:rPr lang="es-ES"/>
              <a:t>Materia y espíritu separados</a:t>
            </a:r>
          </a:p>
          <a:p>
            <a:pPr lvl="1"/>
            <a:r>
              <a:rPr lang="es-ES"/>
              <a:t>Unidad de coprincipios</a:t>
            </a:r>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41</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DEBF6A3D-3630-41EE-89CC-4C36DD8CE00C}"/>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42876671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Fundamentación</a:t>
            </a:r>
          </a:p>
        </p:txBody>
      </p:sp>
      <p:sp>
        <p:nvSpPr>
          <p:cNvPr id="3" name="Marcador de contenido 2"/>
          <p:cNvSpPr>
            <a:spLocks noGrp="1"/>
          </p:cNvSpPr>
          <p:nvPr>
            <p:ph idx="1"/>
          </p:nvPr>
        </p:nvSpPr>
        <p:spPr/>
        <p:txBody>
          <a:bodyPr/>
          <a:lstStyle/>
          <a:p>
            <a:r>
              <a:rPr lang="es-ES"/>
              <a:t>¿Qué relación hay entre el cuerpo y la persona?</a:t>
            </a:r>
          </a:p>
          <a:p>
            <a:endParaRPr lang="es-ES"/>
          </a:p>
          <a:p>
            <a:pPr lvl="1"/>
            <a:r>
              <a:rPr lang="es-ES"/>
              <a:t>1. Separación total entre el cuerpo y la dimensión personal. </a:t>
            </a:r>
          </a:p>
          <a:p>
            <a:pPr lvl="2"/>
            <a:r>
              <a:rPr lang="es-ES"/>
              <a:t>Cuándo se empieza a ser persona: qué carácterísticas</a:t>
            </a:r>
          </a:p>
          <a:p>
            <a:pPr lvl="2"/>
            <a:r>
              <a:rPr lang="es-ES"/>
              <a:t>Desprotección total de estos “cuerpos biológicos”: “material biológico”</a:t>
            </a:r>
          </a:p>
          <a:p>
            <a:pPr lvl="2"/>
            <a:r>
              <a:rPr lang="es-ES"/>
              <a:t>En el plano jurídico inestabilidad según los momentos</a:t>
            </a:r>
          </a:p>
          <a:p>
            <a:pPr marL="457200" lvl="1" indent="0">
              <a:buNone/>
            </a:pPr>
            <a:endParaRPr lang="es-ES"/>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42</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F07FE671-C755-4067-A051-E6A5CC9AEA6F}"/>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638539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Fundamentación</a:t>
            </a:r>
          </a:p>
        </p:txBody>
      </p:sp>
      <p:sp>
        <p:nvSpPr>
          <p:cNvPr id="3" name="Marcador de contenido 2"/>
          <p:cNvSpPr>
            <a:spLocks noGrp="1"/>
          </p:cNvSpPr>
          <p:nvPr>
            <p:ph idx="1"/>
          </p:nvPr>
        </p:nvSpPr>
        <p:spPr/>
        <p:txBody>
          <a:bodyPr/>
          <a:lstStyle/>
          <a:p>
            <a:r>
              <a:rPr lang="es-ES"/>
              <a:t>¿Qué relación hay entre el cuerpo y la persona?</a:t>
            </a:r>
          </a:p>
          <a:p>
            <a:pPr lvl="1"/>
            <a:endParaRPr lang="es-ES"/>
          </a:p>
          <a:p>
            <a:pPr lvl="1"/>
            <a:r>
              <a:rPr lang="es-ES"/>
              <a:t>2. La dimensión biológico-corpórea es ya una manifestación de la persona: todo ser humano es persona</a:t>
            </a:r>
          </a:p>
          <a:p>
            <a:pPr lvl="2"/>
            <a:r>
              <a:rPr lang="es-ES"/>
              <a:t>No se le atribuye ser persona, sino que se le reconoce</a:t>
            </a:r>
          </a:p>
          <a:p>
            <a:pPr lvl="2"/>
            <a:r>
              <a:rPr lang="es-ES"/>
              <a:t>Todos los hombres tienen los mismos derechos porque todos son personas. </a:t>
            </a:r>
          </a:p>
          <a:p>
            <a:pPr lvl="2"/>
            <a:r>
              <a:rPr lang="es-ES"/>
              <a:t>Todos son igualmente dignos</a:t>
            </a:r>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43</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13062340-B6A7-40B5-8C46-487DCF8EE4AE}"/>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154831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Corrientes en Bioética</a:t>
            </a:r>
          </a:p>
        </p:txBody>
      </p:sp>
      <p:sp>
        <p:nvSpPr>
          <p:cNvPr id="3" name="Marcador de contenido 2"/>
          <p:cNvSpPr>
            <a:spLocks noGrp="1"/>
          </p:cNvSpPr>
          <p:nvPr>
            <p:ph idx="1"/>
          </p:nvPr>
        </p:nvSpPr>
        <p:spPr/>
        <p:txBody>
          <a:bodyPr/>
          <a:lstStyle/>
          <a:p>
            <a:r>
              <a:rPr lang="es-ES"/>
              <a:t>Principialismo</a:t>
            </a:r>
          </a:p>
          <a:p>
            <a:r>
              <a:rPr lang="es-ES"/>
              <a:t>Utilitarismo y consecuencialismo</a:t>
            </a:r>
          </a:p>
          <a:p>
            <a:r>
              <a:rPr lang="es-ES"/>
              <a:t>Contractualismo</a:t>
            </a:r>
          </a:p>
          <a:p>
            <a:r>
              <a:rPr lang="es-ES"/>
              <a:t>Personalismo</a:t>
            </a:r>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44</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5C3F948A-FD9C-4172-939B-7C899833A89D}"/>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801928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Principialismo</a:t>
            </a:r>
          </a:p>
        </p:txBody>
      </p:sp>
      <p:sp>
        <p:nvSpPr>
          <p:cNvPr id="3" name="Marcador de contenido 2"/>
          <p:cNvSpPr>
            <a:spLocks noGrp="1"/>
          </p:cNvSpPr>
          <p:nvPr>
            <p:ph idx="1"/>
          </p:nvPr>
        </p:nvSpPr>
        <p:spPr/>
        <p:txBody>
          <a:bodyPr/>
          <a:lstStyle/>
          <a:p>
            <a:r>
              <a:rPr lang="es-ES"/>
              <a:t>Cuatro principios</a:t>
            </a:r>
          </a:p>
          <a:p>
            <a:pPr lvl="1"/>
            <a:r>
              <a:rPr lang="es-ES"/>
              <a:t>De “no maleficencia”</a:t>
            </a:r>
          </a:p>
          <a:p>
            <a:pPr lvl="1"/>
            <a:r>
              <a:rPr lang="es-ES"/>
              <a:t>De beneficencia</a:t>
            </a:r>
          </a:p>
          <a:p>
            <a:pPr lvl="1"/>
            <a:r>
              <a:rPr lang="es-ES"/>
              <a:t>De autonomía</a:t>
            </a:r>
          </a:p>
          <a:p>
            <a:pPr lvl="1"/>
            <a:r>
              <a:rPr lang="es-ES"/>
              <a:t>De Justicia</a:t>
            </a:r>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45</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4128606B-170A-4846-858A-5051E735C4E4}"/>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582622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500584"/>
            <a:ext cx="8534400" cy="1507067"/>
          </a:xfrm>
        </p:spPr>
        <p:txBody>
          <a:bodyPr/>
          <a:lstStyle/>
          <a:p>
            <a:r>
              <a:rPr lang="es-ES">
                <a:solidFill>
                  <a:schemeClr val="bg2">
                    <a:lumMod val="75000"/>
                  </a:schemeClr>
                </a:solidFill>
              </a:rPr>
              <a:t>Principialismo</a:t>
            </a:r>
          </a:p>
        </p:txBody>
      </p:sp>
      <p:sp>
        <p:nvSpPr>
          <p:cNvPr id="3" name="Marcador de contenido 2"/>
          <p:cNvSpPr>
            <a:spLocks noGrp="1"/>
          </p:cNvSpPr>
          <p:nvPr>
            <p:ph idx="1"/>
          </p:nvPr>
        </p:nvSpPr>
        <p:spPr>
          <a:xfrm>
            <a:off x="684212" y="699052"/>
            <a:ext cx="8534400" cy="3615267"/>
          </a:xfrm>
        </p:spPr>
        <p:txBody>
          <a:bodyPr/>
          <a:lstStyle/>
          <a:p>
            <a:pPr marL="342900" lvl="1" indent="-342900">
              <a:buClr>
                <a:schemeClr val="bg2"/>
              </a:buClr>
              <a:buFont typeface="Wingdings" charset="0"/>
              <a:buChar char="p"/>
            </a:pPr>
            <a:r>
              <a:rPr lang="es-ES"/>
              <a:t>De “no maleficencia”</a:t>
            </a:r>
          </a:p>
          <a:p>
            <a:pPr marL="742950" lvl="2" indent="-342900">
              <a:buClr>
                <a:schemeClr val="bg2"/>
              </a:buClr>
            </a:pPr>
            <a:r>
              <a:rPr lang="es-ES" i="1"/>
              <a:t>Obliga a no hacer daño intencionadamente (Principios de Ética Biomédica)</a:t>
            </a:r>
          </a:p>
          <a:p>
            <a:pPr marL="742950" lvl="2" indent="-342900">
              <a:buClr>
                <a:schemeClr val="bg2"/>
              </a:buClr>
            </a:pPr>
            <a:r>
              <a:rPr lang="es-ES"/>
              <a:t>Correspondería a la prohibición de obrar el mal</a:t>
            </a:r>
          </a:p>
          <a:p>
            <a:endParaRPr lang="es-ES"/>
          </a:p>
        </p:txBody>
      </p:sp>
      <p:sp>
        <p:nvSpPr>
          <p:cNvPr id="4" name="Marcador de número de diapositiva 3"/>
          <p:cNvSpPr>
            <a:spLocks noGrp="1"/>
          </p:cNvSpPr>
          <p:nvPr>
            <p:ph type="sldNum" sz="quarter" idx="12"/>
          </p:nvPr>
        </p:nvSpPr>
        <p:spPr>
          <a:xfrm>
            <a:off x="10363200" y="5591727"/>
            <a:ext cx="1142245" cy="669925"/>
          </a:xfrm>
        </p:spPr>
        <p:txBody>
          <a:bodyPr/>
          <a:lstStyle/>
          <a:p>
            <a:fld id="{3BA36573-4404-7447-A91C-ACD1191908AF}" type="slidenum">
              <a:rPr lang="es-ES">
                <a:solidFill>
                  <a:schemeClr val="bg2">
                    <a:lumMod val="75000"/>
                  </a:schemeClr>
                </a:solidFill>
              </a:rPr>
              <a:pPr/>
              <a:t>46</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B3D235A8-3200-42BC-BF27-8FA8B9378942}"/>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958960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Principialismo</a:t>
            </a:r>
          </a:p>
        </p:txBody>
      </p:sp>
      <p:sp>
        <p:nvSpPr>
          <p:cNvPr id="55300" name="Rectangle 3"/>
          <p:cNvSpPr>
            <a:spLocks noGrp="1" noChangeArrowheads="1"/>
          </p:cNvSpPr>
          <p:nvPr>
            <p:ph idx="1"/>
          </p:nvPr>
        </p:nvSpPr>
        <p:spPr/>
        <p:txBody>
          <a:bodyPr/>
          <a:lstStyle/>
          <a:p>
            <a:pPr eaLnBrk="1" hangingPunct="1">
              <a:lnSpc>
                <a:spcPct val="90000"/>
              </a:lnSpc>
            </a:pPr>
            <a:r>
              <a:rPr lang="es-ES" sz="1800">
                <a:latin typeface="Verdana" charset="0"/>
              </a:rPr>
              <a:t>De autonomía</a:t>
            </a:r>
          </a:p>
          <a:p>
            <a:pPr lvl="1" eaLnBrk="1" hangingPunct="1">
              <a:lnSpc>
                <a:spcPct val="90000"/>
              </a:lnSpc>
            </a:pPr>
            <a:r>
              <a:rPr lang="es-ES" sz="1400">
                <a:latin typeface="Verdana" charset="0"/>
              </a:rPr>
              <a:t>Los individuos deben ser tratados como agentes autónomos, y las personas con autonomía disminuida tienen derecho a protección. Una persona autónoma es un individuo capaz de deliberar acerca de sus metas y de actuar bajo la guía de tal deliberación. Respetar es dar peso a sus opiniones y elecciones de las personas autónomas y abstenerse de obstruir sus acciones a menos que sean claramente perjudiciales para otras. </a:t>
            </a:r>
            <a:br>
              <a:rPr lang="es-ES" sz="1400">
                <a:latin typeface="Verdana" charset="0"/>
              </a:rPr>
            </a:br>
            <a:r>
              <a:rPr lang="es-ES" sz="1400">
                <a:latin typeface="Verdana" charset="0"/>
              </a:rPr>
              <a:t>Sin embargo no todo ser humano es capaz de autodeterminación. Algunos individuos la pierden total o parcialmente debido a enfermedad, perturbación mental o circunstancias severamente restrictivas de la libertad. El respeto por el inmaduro y el incapacitado pueden requerir protegerlos a medida que maduran o mientras están incapacitados. </a:t>
            </a:r>
            <a:br>
              <a:rPr lang="es-ES" sz="1400">
                <a:latin typeface="Verdana" charset="0"/>
              </a:rPr>
            </a:br>
            <a:br>
              <a:rPr lang="es-ES" sz="1400">
                <a:latin typeface="Verdana" charset="0"/>
              </a:rPr>
            </a:br>
            <a:endParaRPr lang="es-ES" sz="1400">
              <a:latin typeface="Verdana" charset="0"/>
            </a:endParaRPr>
          </a:p>
        </p:txBody>
      </p:sp>
      <p:sp>
        <p:nvSpPr>
          <p:cNvPr id="55298"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0D7E82EE-582B-9B40-81D7-BA8089503A0E}" type="slidenum">
              <a:rPr lang="es-ES">
                <a:solidFill>
                  <a:schemeClr val="bg2">
                    <a:lumMod val="75000"/>
                  </a:schemeClr>
                </a:solidFill>
              </a:rPr>
              <a:pPr eaLnBrk="1" hangingPunct="1"/>
              <a:t>47</a:t>
            </a:fld>
            <a:endParaRPr lang="es-ES">
              <a:solidFill>
                <a:schemeClr val="bg2">
                  <a:lumMod val="75000"/>
                </a:schemeClr>
              </a:solidFill>
            </a:endParaRPr>
          </a:p>
        </p:txBody>
      </p:sp>
      <p:sp>
        <p:nvSpPr>
          <p:cNvPr id="2" name="Marcador de pie de página 1">
            <a:extLst>
              <a:ext uri="{FF2B5EF4-FFF2-40B4-BE49-F238E27FC236}">
                <a16:creationId xmlns:a16="http://schemas.microsoft.com/office/drawing/2014/main" id="{6D17D931-59C6-4CA0-A84D-DC7844B50823}"/>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689376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latin typeface="Garamond" charset="0"/>
              </a:rPr>
              <a:t>Principialismo</a:t>
            </a:r>
            <a:endParaRPr lang="es-ES">
              <a:solidFill>
                <a:schemeClr val="bg2">
                  <a:lumMod val="75000"/>
                </a:schemeClr>
              </a:solidFill>
            </a:endParaRPr>
          </a:p>
        </p:txBody>
      </p:sp>
      <p:sp>
        <p:nvSpPr>
          <p:cNvPr id="3" name="Marcador de contenido 2"/>
          <p:cNvSpPr>
            <a:spLocks noGrp="1"/>
          </p:cNvSpPr>
          <p:nvPr>
            <p:ph idx="1"/>
          </p:nvPr>
        </p:nvSpPr>
        <p:spPr/>
        <p:txBody>
          <a:bodyPr/>
          <a:lstStyle/>
          <a:p>
            <a:r>
              <a:rPr lang="es-ES">
                <a:latin typeface="Verdana" charset="0"/>
              </a:rPr>
              <a:t>De autonomía</a:t>
            </a:r>
          </a:p>
          <a:p>
            <a:pPr lvl="1"/>
            <a:r>
              <a:rPr lang="es-ES">
                <a:latin typeface="Verdana" charset="0"/>
              </a:rPr>
              <a:t>Los individuos deben ser tratados como agentes autónomos</a:t>
            </a:r>
          </a:p>
          <a:p>
            <a:pPr lvl="2"/>
            <a:r>
              <a:rPr lang="es-ES">
                <a:latin typeface="Verdana" charset="0"/>
              </a:rPr>
              <a:t>Ser informado</a:t>
            </a:r>
          </a:p>
          <a:p>
            <a:pPr lvl="2"/>
            <a:r>
              <a:rPr lang="es-ES">
                <a:latin typeface="Verdana" charset="0"/>
              </a:rPr>
              <a:t>Participar en la toma de decisiones: consentimiento informado</a:t>
            </a:r>
          </a:p>
          <a:p>
            <a:pPr lvl="2"/>
            <a:r>
              <a:rPr lang="es-ES">
                <a:latin typeface="Verdana" charset="0"/>
              </a:rPr>
              <a:t>Tiene derecho a negarse al tratamiento</a:t>
            </a:r>
          </a:p>
          <a:p>
            <a:pPr lvl="1"/>
            <a:r>
              <a:rPr lang="es-ES">
                <a:latin typeface="Verdana" charset="0"/>
              </a:rPr>
              <a:t>las personas con autonomía disminuida tienen derecho a protección: representante legal</a:t>
            </a:r>
          </a:p>
          <a:p>
            <a:endParaRPr lang="es-ES"/>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48</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A3C2778B-5CEE-49ED-B20A-E5CA3A669193}"/>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932218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6DC987CC-47DC-8B44-A71D-A56E96A8780D}" type="slidenum">
              <a:rPr lang="es-ES">
                <a:solidFill>
                  <a:schemeClr val="bg2">
                    <a:lumMod val="75000"/>
                  </a:schemeClr>
                </a:solidFill>
              </a:rPr>
              <a:pPr eaLnBrk="1" hangingPunct="1"/>
              <a:t>49</a:t>
            </a:fld>
            <a:endParaRPr lang="es-ES">
              <a:solidFill>
                <a:schemeClr val="bg2">
                  <a:lumMod val="75000"/>
                </a:schemeClr>
              </a:solidFill>
            </a:endParaRPr>
          </a:p>
        </p:txBody>
      </p:sp>
      <p:sp>
        <p:nvSpPr>
          <p:cNvPr id="56323"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Principialismo</a:t>
            </a:r>
          </a:p>
        </p:txBody>
      </p:sp>
      <p:sp>
        <p:nvSpPr>
          <p:cNvPr id="56324" name="Rectangle 3"/>
          <p:cNvSpPr>
            <a:spLocks noGrp="1" noChangeArrowheads="1"/>
          </p:cNvSpPr>
          <p:nvPr>
            <p:ph type="body" idx="1"/>
          </p:nvPr>
        </p:nvSpPr>
        <p:spPr/>
        <p:txBody>
          <a:bodyPr/>
          <a:lstStyle/>
          <a:p>
            <a:pPr eaLnBrk="1" hangingPunct="1"/>
            <a:r>
              <a:rPr lang="es-ES">
                <a:latin typeface="Verdana" charset="0"/>
              </a:rPr>
              <a:t>De beneficencia</a:t>
            </a:r>
            <a:endParaRPr lang="es-ES" u="sng">
              <a:latin typeface="Verdana" charset="0"/>
            </a:endParaRPr>
          </a:p>
          <a:p>
            <a:pPr lvl="1" eaLnBrk="1" hangingPunct="1"/>
            <a:r>
              <a:rPr lang="es-ES" i="1"/>
              <a:t>la obligación moral de actuar en beneficio de otros (Principios de Ética Biomédica)</a:t>
            </a:r>
          </a:p>
          <a:p>
            <a:pPr lvl="1" eaLnBrk="1" hangingPunct="1"/>
            <a:r>
              <a:rPr lang="es-ES">
                <a:latin typeface="Verdana" charset="0"/>
              </a:rPr>
              <a:t>No es caridad sino obligación: procurar el máximo de beneficios y el mínimo de posibles daños. </a:t>
            </a:r>
          </a:p>
        </p:txBody>
      </p:sp>
      <p:sp>
        <p:nvSpPr>
          <p:cNvPr id="2" name="Marcador de pie de página 1">
            <a:extLst>
              <a:ext uri="{FF2B5EF4-FFF2-40B4-BE49-F238E27FC236}">
                <a16:creationId xmlns:a16="http://schemas.microsoft.com/office/drawing/2014/main" id="{D47C7407-BC68-494B-94B6-349315157E1E}"/>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322898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3725" y="-150929"/>
            <a:ext cx="8534400" cy="1507067"/>
          </a:xfrm>
        </p:spPr>
        <p:txBody>
          <a:bodyPr/>
          <a:lstStyle/>
          <a:p>
            <a:r>
              <a:rPr lang="es-ES" dirty="0">
                <a:solidFill>
                  <a:schemeClr val="bg2">
                    <a:lumMod val="75000"/>
                  </a:schemeClr>
                </a:solidFill>
              </a:rPr>
              <a:t>Planos en los que nos movemos</a:t>
            </a:r>
          </a:p>
        </p:txBody>
      </p:sp>
      <p:graphicFrame>
        <p:nvGraphicFramePr>
          <p:cNvPr id="6" name="Marcador de contenido 5">
            <a:extLst>
              <a:ext uri="{FF2B5EF4-FFF2-40B4-BE49-F238E27FC236}">
                <a16:creationId xmlns:a16="http://schemas.microsoft.com/office/drawing/2014/main" id="{7D8A1F86-68BE-4ED7-A56A-50DC3396F08F}"/>
              </a:ext>
            </a:extLst>
          </p:cNvPr>
          <p:cNvGraphicFramePr>
            <a:graphicFrameLocks noGrp="1"/>
          </p:cNvGraphicFramePr>
          <p:nvPr>
            <p:ph idx="1"/>
            <p:extLst>
              <p:ext uri="{D42A27DB-BD31-4B8C-83A1-F6EECF244321}">
                <p14:modId xmlns:p14="http://schemas.microsoft.com/office/powerpoint/2010/main" val="3088068883"/>
              </p:ext>
            </p:extLst>
          </p:nvPr>
        </p:nvGraphicFramePr>
        <p:xfrm>
          <a:off x="1358348" y="1356138"/>
          <a:ext cx="7010400" cy="4573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5</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1725A3DE-A81E-4D39-ABD9-B6C1D1C5D9AB}"/>
              </a:ext>
            </a:extLst>
          </p:cNvPr>
          <p:cNvSpPr>
            <a:spLocks noGrp="1"/>
          </p:cNvSpPr>
          <p:nvPr>
            <p:ph type="ftr" sz="quarter" idx="11"/>
          </p:nvPr>
        </p:nvSpPr>
        <p:spPr/>
        <p:txBody>
          <a:bodyPr/>
          <a:lstStyle/>
          <a:p>
            <a:r>
              <a:rPr lang="pt-BR"/>
              <a:t>DR. JORGE A. CORDERO VALERA</a:t>
            </a:r>
            <a:endParaRPr lang="es-PE"/>
          </a:p>
        </p:txBody>
      </p:sp>
      <p:pic>
        <p:nvPicPr>
          <p:cNvPr id="3074" name="Picture 2" descr="El Ministro de Justicia anuncia la reforma de la Ley de Enjuiciamiento  Criminal para modernizar la Justicia penal - Diario Jurídico">
            <a:extLst>
              <a:ext uri="{FF2B5EF4-FFF2-40B4-BE49-F238E27FC236}">
                <a16:creationId xmlns:a16="http://schemas.microsoft.com/office/drawing/2014/main" id="{C061B7B8-BD81-4F57-9405-E3D2BB9B9B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4678" y="3662569"/>
            <a:ext cx="3568974" cy="199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584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9115EE56-458E-5243-9178-12CB4ADDF507}" type="slidenum">
              <a:rPr lang="es-ES">
                <a:solidFill>
                  <a:schemeClr val="bg2">
                    <a:lumMod val="75000"/>
                  </a:schemeClr>
                </a:solidFill>
              </a:rPr>
              <a:pPr eaLnBrk="1" hangingPunct="1"/>
              <a:t>50</a:t>
            </a:fld>
            <a:endParaRPr lang="es-ES">
              <a:solidFill>
                <a:schemeClr val="bg2">
                  <a:lumMod val="75000"/>
                </a:schemeClr>
              </a:solidFill>
            </a:endParaRPr>
          </a:p>
        </p:txBody>
      </p:sp>
      <p:sp>
        <p:nvSpPr>
          <p:cNvPr id="57347"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Principialismo: Justicia</a:t>
            </a:r>
          </a:p>
        </p:txBody>
      </p:sp>
      <p:sp>
        <p:nvSpPr>
          <p:cNvPr id="57348" name="Rectangle 3"/>
          <p:cNvSpPr>
            <a:spLocks noGrp="1" noChangeArrowheads="1"/>
          </p:cNvSpPr>
          <p:nvPr>
            <p:ph type="body" idx="1"/>
          </p:nvPr>
        </p:nvSpPr>
        <p:spPr/>
        <p:txBody>
          <a:bodyPr>
            <a:normAutofit fontScale="85000" lnSpcReduction="10000"/>
          </a:bodyPr>
          <a:lstStyle/>
          <a:p>
            <a:pPr eaLnBrk="1" hangingPunct="1">
              <a:lnSpc>
                <a:spcPct val="90000"/>
              </a:lnSpc>
            </a:pPr>
            <a:r>
              <a:rPr lang="es-ES">
                <a:latin typeface="Verdana" charset="0"/>
              </a:rPr>
              <a:t>Que haya equidad en la distribución de los beneficios y de los esfuerzos en la investigación. </a:t>
            </a:r>
          </a:p>
          <a:p>
            <a:pPr eaLnBrk="1" hangingPunct="1">
              <a:lnSpc>
                <a:spcPct val="90000"/>
              </a:lnSpc>
            </a:pPr>
            <a:r>
              <a:rPr lang="es-ES">
                <a:latin typeface="Verdana" charset="0"/>
              </a:rPr>
              <a:t>Los iguales deben ser igualmente tratados</a:t>
            </a:r>
          </a:p>
          <a:p>
            <a:pPr lvl="1" eaLnBrk="1" hangingPunct="1">
              <a:lnSpc>
                <a:spcPct val="90000"/>
              </a:lnSpc>
            </a:pPr>
            <a:r>
              <a:rPr lang="es-ES" sz="1600">
                <a:latin typeface="Verdana" charset="0"/>
              </a:rPr>
              <a:t>1) a cada persona una porción igual; </a:t>
            </a:r>
          </a:p>
          <a:p>
            <a:pPr lvl="1" eaLnBrk="1" hangingPunct="1">
              <a:lnSpc>
                <a:spcPct val="90000"/>
              </a:lnSpc>
            </a:pPr>
            <a:r>
              <a:rPr lang="es-ES" sz="1600">
                <a:latin typeface="Verdana" charset="0"/>
              </a:rPr>
              <a:t>2) a cada persona de acuerdo a su necesidad individual; </a:t>
            </a:r>
          </a:p>
          <a:p>
            <a:pPr lvl="1" eaLnBrk="1" hangingPunct="1">
              <a:lnSpc>
                <a:spcPct val="90000"/>
              </a:lnSpc>
            </a:pPr>
            <a:r>
              <a:rPr lang="es-ES" sz="1600">
                <a:latin typeface="Verdana" charset="0"/>
              </a:rPr>
              <a:t>3) a cada persona de acuerdo al esfuerzo individual; </a:t>
            </a:r>
          </a:p>
          <a:p>
            <a:pPr lvl="1" eaLnBrk="1" hangingPunct="1">
              <a:lnSpc>
                <a:spcPct val="90000"/>
              </a:lnSpc>
            </a:pPr>
            <a:r>
              <a:rPr lang="es-ES" sz="1600">
                <a:latin typeface="Verdana" charset="0"/>
              </a:rPr>
              <a:t>4) a cada persona de acuerdo a su distribución a la sociedad; </a:t>
            </a:r>
          </a:p>
          <a:p>
            <a:pPr lvl="1" eaLnBrk="1" hangingPunct="1">
              <a:lnSpc>
                <a:spcPct val="90000"/>
              </a:lnSpc>
            </a:pPr>
            <a:r>
              <a:rPr lang="es-ES" sz="1600">
                <a:latin typeface="Verdana" charset="0"/>
              </a:rPr>
              <a:t>5) a cada persona de acuerdo al mérito. </a:t>
            </a:r>
          </a:p>
          <a:p>
            <a:pPr eaLnBrk="1" hangingPunct="1">
              <a:lnSpc>
                <a:spcPct val="90000"/>
              </a:lnSpc>
              <a:buFont typeface="Wingdings" charset="0"/>
              <a:buNone/>
            </a:pPr>
            <a:endParaRPr lang="es-ES">
              <a:latin typeface="Verdana" charset="0"/>
            </a:endParaRPr>
          </a:p>
          <a:p>
            <a:pPr eaLnBrk="1" hangingPunct="1">
              <a:lnSpc>
                <a:spcPct val="90000"/>
              </a:lnSpc>
              <a:buFont typeface="Wingdings" charset="0"/>
              <a:buNone/>
            </a:pPr>
            <a:r>
              <a:rPr lang="es-ES">
                <a:latin typeface="Verdana" charset="0"/>
              </a:rPr>
              <a:t>Finalmente cuando  la investigación es financiada  por fondos públicos, la justicia exige que sus beneficios no se empleen sólo en quien pueda pagarlos, así como que la investigación no implique a personas que muy difícilmente estarán entre los beneficiarios. </a:t>
            </a:r>
          </a:p>
        </p:txBody>
      </p:sp>
      <p:sp>
        <p:nvSpPr>
          <p:cNvPr id="2" name="Marcador de pie de página 1">
            <a:extLst>
              <a:ext uri="{FF2B5EF4-FFF2-40B4-BE49-F238E27FC236}">
                <a16:creationId xmlns:a16="http://schemas.microsoft.com/office/drawing/2014/main" id="{59F78DEA-9599-47DB-88E9-16C779E9D794}"/>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178954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6789F0E8-B8BA-1642-8178-C40037EF95E1}" type="slidenum">
              <a:rPr lang="es-ES">
                <a:solidFill>
                  <a:schemeClr val="bg2">
                    <a:lumMod val="75000"/>
                  </a:schemeClr>
                </a:solidFill>
              </a:rPr>
              <a:pPr eaLnBrk="1" hangingPunct="1"/>
              <a:t>51</a:t>
            </a:fld>
            <a:endParaRPr lang="es-ES">
              <a:solidFill>
                <a:schemeClr val="bg2">
                  <a:lumMod val="75000"/>
                </a:schemeClr>
              </a:solidFill>
            </a:endParaRPr>
          </a:p>
        </p:txBody>
      </p:sp>
      <p:sp>
        <p:nvSpPr>
          <p:cNvPr id="58371"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Versión Beauchamp Childress</a:t>
            </a:r>
          </a:p>
        </p:txBody>
      </p:sp>
      <p:sp>
        <p:nvSpPr>
          <p:cNvPr id="58372" name="Rectangle 3"/>
          <p:cNvSpPr>
            <a:spLocks noGrp="1" noChangeArrowheads="1"/>
          </p:cNvSpPr>
          <p:nvPr>
            <p:ph type="body" idx="1"/>
          </p:nvPr>
        </p:nvSpPr>
        <p:spPr/>
        <p:txBody>
          <a:bodyPr/>
          <a:lstStyle/>
          <a:p>
            <a:pPr eaLnBrk="1" hangingPunct="1"/>
            <a:r>
              <a:rPr lang="es-ES">
                <a:latin typeface="Verdana" charset="0"/>
              </a:rPr>
              <a:t>la distinción tajante entre "no maleficencia" y beneficencia, una diferencia aceptada por la moral tradicional. Como ejemplo de esta diferencia, los autores traen a colación el ejemplo de que en Medicina no es igual matar que dejar morir</a:t>
            </a:r>
          </a:p>
          <a:p>
            <a:pPr eaLnBrk="1" hangingPunct="1"/>
            <a:r>
              <a:rPr lang="es-ES">
                <a:latin typeface="Verdana" charset="0"/>
              </a:rPr>
              <a:t>Los 4 principios son </a:t>
            </a:r>
            <a:r>
              <a:rPr lang="es-ES" i="1">
                <a:latin typeface="Verdana" charset="0"/>
              </a:rPr>
              <a:t>prima facie dutties, </a:t>
            </a:r>
            <a:r>
              <a:rPr lang="es-ES">
                <a:latin typeface="Verdana" charset="0"/>
              </a:rPr>
              <a:t>en caso de conflicto prevalece alguno. En EEUU sobre todo la autonomía</a:t>
            </a:r>
          </a:p>
          <a:p>
            <a:pPr eaLnBrk="1" hangingPunct="1"/>
            <a:endParaRPr lang="es-ES">
              <a:latin typeface="Verdana" charset="0"/>
            </a:endParaRPr>
          </a:p>
        </p:txBody>
      </p:sp>
      <p:sp>
        <p:nvSpPr>
          <p:cNvPr id="2" name="Marcador de pie de página 1">
            <a:extLst>
              <a:ext uri="{FF2B5EF4-FFF2-40B4-BE49-F238E27FC236}">
                <a16:creationId xmlns:a16="http://schemas.microsoft.com/office/drawing/2014/main" id="{356DD408-D72F-48C8-95EE-0D63B954D938}"/>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766551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Utilitarismo y cosecuencialismo</a:t>
            </a:r>
          </a:p>
        </p:txBody>
      </p:sp>
      <p:sp>
        <p:nvSpPr>
          <p:cNvPr id="3" name="Marcador de contenido 2"/>
          <p:cNvSpPr>
            <a:spLocks noGrp="1"/>
          </p:cNvSpPr>
          <p:nvPr>
            <p:ph idx="1"/>
          </p:nvPr>
        </p:nvSpPr>
        <p:spPr/>
        <p:txBody>
          <a:bodyPr/>
          <a:lstStyle/>
          <a:p>
            <a:r>
              <a:rPr lang="es-ES"/>
              <a:t>Máximo bien para el máximo de personas</a:t>
            </a:r>
          </a:p>
          <a:p>
            <a:pPr lvl="1"/>
            <a:r>
              <a:rPr lang="es-ES"/>
              <a:t>Dificultad para calcular </a:t>
            </a:r>
            <a:r>
              <a:rPr lang="es-ES" b="1"/>
              <a:t>todas</a:t>
            </a:r>
            <a:r>
              <a:rPr lang="es-ES"/>
              <a:t> las consecuencias concretas</a:t>
            </a:r>
          </a:p>
          <a:p>
            <a:pPr lvl="1"/>
            <a:r>
              <a:rPr lang="es-ES"/>
              <a:t>Admisión de consecuencias que pueden ser muy malas para algunos</a:t>
            </a:r>
          </a:p>
          <a:p>
            <a:pPr lvl="1"/>
            <a:r>
              <a:rPr lang="es-ES"/>
              <a:t>No consideración de algunas acciones que el sentido común moral juzga malas (Absolutos morales)</a:t>
            </a:r>
          </a:p>
          <a:p>
            <a:pPr lvl="1"/>
            <a:endParaRPr lang="es-ES"/>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52</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101E2E0B-F17B-4E59-92C0-F676EA00814F}"/>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17584229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chemeClr val="bg2">
                    <a:lumMod val="75000"/>
                  </a:schemeClr>
                </a:solidFill>
              </a:rPr>
              <a:t>Contractualismo</a:t>
            </a:r>
          </a:p>
        </p:txBody>
      </p:sp>
      <p:sp>
        <p:nvSpPr>
          <p:cNvPr id="3" name="Marcador de contenido 2"/>
          <p:cNvSpPr>
            <a:spLocks noGrp="1"/>
          </p:cNvSpPr>
          <p:nvPr>
            <p:ph idx="1"/>
          </p:nvPr>
        </p:nvSpPr>
        <p:spPr/>
        <p:txBody>
          <a:bodyPr/>
          <a:lstStyle/>
          <a:p>
            <a:r>
              <a:rPr lang="es-ES"/>
              <a:t>Ante la dificultad de ponerse de acuerdo, lo que hay que hacer es contratos sociales -políticos-, mediante el consenso, sobre lo que está mal. Se suele llamar ética de mínimos: lo que sería obligatorio también éticamente para todos.</a:t>
            </a:r>
          </a:p>
          <a:p>
            <a:endParaRPr lang="es-ES"/>
          </a:p>
          <a:p>
            <a:pPr lvl="1"/>
            <a:r>
              <a:rPr lang="es-ES" baseline="30000"/>
              <a:t>La crítica más importante es la sustitución de la ética por la política, y como en el caso anterior el negar la realidad de que hay acciones que el sentido común moral juzga como malas en sí mismas.</a:t>
            </a:r>
          </a:p>
          <a:p>
            <a:pPr marL="0" indent="0">
              <a:buNone/>
            </a:pPr>
            <a:endParaRPr lang="es-ES"/>
          </a:p>
        </p:txBody>
      </p:sp>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53</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C5DDC33D-0F45-49C2-92AA-8967B7B7CB79}"/>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7845037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A067947E-44C5-B14E-B6B1-0C9745767402}" type="slidenum">
              <a:rPr lang="es-ES">
                <a:solidFill>
                  <a:schemeClr val="bg2">
                    <a:lumMod val="75000"/>
                  </a:schemeClr>
                </a:solidFill>
              </a:rPr>
              <a:pPr eaLnBrk="1" hangingPunct="1"/>
              <a:t>54</a:t>
            </a:fld>
            <a:endParaRPr lang="es-ES">
              <a:solidFill>
                <a:schemeClr val="bg2">
                  <a:lumMod val="75000"/>
                </a:schemeClr>
              </a:solidFill>
            </a:endParaRPr>
          </a:p>
        </p:txBody>
      </p:sp>
      <p:sp>
        <p:nvSpPr>
          <p:cNvPr id="61443"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Bioética Personalista</a:t>
            </a:r>
          </a:p>
        </p:txBody>
      </p:sp>
      <p:sp>
        <p:nvSpPr>
          <p:cNvPr id="61444" name="Rectangle 3"/>
          <p:cNvSpPr>
            <a:spLocks noGrp="1" noChangeArrowheads="1"/>
          </p:cNvSpPr>
          <p:nvPr>
            <p:ph type="body" idx="1"/>
          </p:nvPr>
        </p:nvSpPr>
        <p:spPr/>
        <p:txBody>
          <a:bodyPr/>
          <a:lstStyle/>
          <a:p>
            <a:pPr eaLnBrk="1" hangingPunct="1"/>
            <a:r>
              <a:rPr lang="es-ES">
                <a:latin typeface="Verdana" charset="0"/>
              </a:rPr>
              <a:t>Desde esta perspectiva observamos cómo la función de la bioética en su sentido más estricto no es tanto construir códigos de conducta sino formar profesionales conscientes capaces de encarar el conjunto de decisiones que deben tomar. Estas decisiones sólo en ciertos momentos se refieren a casos límites,pero no son tan habituales en el entorno de la investigación y de la práctica biomédica.</a:t>
            </a:r>
          </a:p>
        </p:txBody>
      </p:sp>
      <p:sp>
        <p:nvSpPr>
          <p:cNvPr id="2" name="Marcador de pie de página 1">
            <a:extLst>
              <a:ext uri="{FF2B5EF4-FFF2-40B4-BE49-F238E27FC236}">
                <a16:creationId xmlns:a16="http://schemas.microsoft.com/office/drawing/2014/main" id="{E5EDD4E7-C89E-4BC2-94A0-D6B33DF2CBD1}"/>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609322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E4FC4F12-FF2A-6344-A34F-4C474E107249}" type="slidenum">
              <a:rPr lang="es-ES">
                <a:solidFill>
                  <a:schemeClr val="bg2">
                    <a:lumMod val="75000"/>
                  </a:schemeClr>
                </a:solidFill>
              </a:rPr>
              <a:pPr eaLnBrk="1" hangingPunct="1"/>
              <a:t>55</a:t>
            </a:fld>
            <a:endParaRPr lang="es-ES">
              <a:solidFill>
                <a:schemeClr val="bg2">
                  <a:lumMod val="75000"/>
                </a:schemeClr>
              </a:solidFill>
            </a:endParaRPr>
          </a:p>
        </p:txBody>
      </p:sp>
      <p:sp>
        <p:nvSpPr>
          <p:cNvPr id="62467"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Bioética Personalista</a:t>
            </a:r>
          </a:p>
        </p:txBody>
      </p:sp>
      <p:sp>
        <p:nvSpPr>
          <p:cNvPr id="62468" name="Rectangle 3"/>
          <p:cNvSpPr>
            <a:spLocks noGrp="1" noChangeArrowheads="1"/>
          </p:cNvSpPr>
          <p:nvPr>
            <p:ph type="body" idx="1"/>
          </p:nvPr>
        </p:nvSpPr>
        <p:spPr/>
        <p:txBody>
          <a:bodyPr>
            <a:normAutofit fontScale="92500" lnSpcReduction="20000"/>
          </a:bodyPr>
          <a:lstStyle/>
          <a:p>
            <a:pPr eaLnBrk="1" hangingPunct="1"/>
            <a:r>
              <a:rPr lang="es-ES">
                <a:latin typeface="Verdana" charset="0"/>
              </a:rPr>
              <a:t>Parte de una ética realista: el hombre en su actuar requiere una correcta relación con el mundo que garantice su felicidad. </a:t>
            </a:r>
          </a:p>
          <a:p>
            <a:pPr eaLnBrk="1" hangingPunct="1"/>
            <a:r>
              <a:rPr lang="es-ES">
                <a:latin typeface="Verdana" charset="0"/>
              </a:rPr>
              <a:t>El obrar correcto requiere una jerarquización de los bienes que realiza la razón práctica. Esta jerarquización es correcta si refleja la realidad ontológica. </a:t>
            </a:r>
          </a:p>
          <a:p>
            <a:pPr eaLnBrk="1" hangingPunct="1"/>
            <a:r>
              <a:rPr lang="es-ES">
                <a:latin typeface="Verdana" charset="0"/>
              </a:rPr>
              <a:t>El deber moral lo percibe la razón práctica derivado de su evaluación del bien en juego en la acción </a:t>
            </a:r>
          </a:p>
          <a:p>
            <a:pPr eaLnBrk="1" hangingPunct="1"/>
            <a:r>
              <a:rPr lang="es-ES">
                <a:latin typeface="Verdana" charset="0"/>
              </a:rPr>
              <a:t>los principios se especifican en la acción concreta que requiere una adhesión de la voluntad a la propuesta de la razón, para lo que se necesita el juego de la virtud de la prudencia (dianoética) y de las virtudes que ayudan a la elección correcta y a superar las pasiones.</a:t>
            </a:r>
          </a:p>
        </p:txBody>
      </p:sp>
      <p:sp>
        <p:nvSpPr>
          <p:cNvPr id="2" name="Marcador de pie de página 1">
            <a:extLst>
              <a:ext uri="{FF2B5EF4-FFF2-40B4-BE49-F238E27FC236}">
                <a16:creationId xmlns:a16="http://schemas.microsoft.com/office/drawing/2014/main" id="{B1EB3DD5-15EB-4C3F-9646-FAB1CA759574}"/>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26465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C4C5602F-58DF-1E43-8DCF-8C0EFC996086}" type="slidenum">
              <a:rPr lang="es-ES">
                <a:solidFill>
                  <a:schemeClr val="bg2">
                    <a:lumMod val="75000"/>
                  </a:schemeClr>
                </a:solidFill>
              </a:rPr>
              <a:pPr eaLnBrk="1" hangingPunct="1"/>
              <a:t>56</a:t>
            </a:fld>
            <a:endParaRPr lang="es-ES">
              <a:solidFill>
                <a:schemeClr val="bg2">
                  <a:lumMod val="75000"/>
                </a:schemeClr>
              </a:solidFill>
            </a:endParaRPr>
          </a:p>
        </p:txBody>
      </p:sp>
      <p:sp>
        <p:nvSpPr>
          <p:cNvPr id="63491"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Bioética Personalista</a:t>
            </a:r>
          </a:p>
        </p:txBody>
      </p:sp>
      <p:sp>
        <p:nvSpPr>
          <p:cNvPr id="63492" name="Rectangle 3"/>
          <p:cNvSpPr>
            <a:spLocks noGrp="1" noChangeArrowheads="1"/>
          </p:cNvSpPr>
          <p:nvPr>
            <p:ph type="body" idx="1"/>
          </p:nvPr>
        </p:nvSpPr>
        <p:spPr/>
        <p:txBody>
          <a:bodyPr/>
          <a:lstStyle/>
          <a:p>
            <a:pPr eaLnBrk="1" hangingPunct="1">
              <a:lnSpc>
                <a:spcPct val="80000"/>
              </a:lnSpc>
            </a:pPr>
            <a:r>
              <a:rPr lang="es-ES">
                <a:latin typeface="Verdana" charset="0"/>
              </a:rPr>
              <a:t>El primer principio: el valor fundamental de la vida humana</a:t>
            </a:r>
          </a:p>
          <a:p>
            <a:pPr lvl="1" eaLnBrk="1" hangingPunct="1">
              <a:lnSpc>
                <a:spcPct val="80000"/>
              </a:lnSpc>
            </a:pPr>
            <a:r>
              <a:rPr lang="es-ES">
                <a:latin typeface="Verdana" charset="0"/>
              </a:rPr>
              <a:t>Es valor fundamental porque aunque la persona no se agota en su cuerpo, éste es esencial a la misma </a:t>
            </a:r>
          </a:p>
          <a:p>
            <a:pPr lvl="1" eaLnBrk="1" hangingPunct="1">
              <a:lnSpc>
                <a:spcPct val="80000"/>
              </a:lnSpc>
            </a:pPr>
            <a:r>
              <a:rPr lang="es-ES">
                <a:latin typeface="Verdana" charset="0"/>
              </a:rPr>
              <a:t>En esta perspectiva se entiende que el derecho a la vida precede al derecho a la salud y por lo tanto no se puede anteponer el derecho a la salud de una persona respecto al derecho a la vida de otra, </a:t>
            </a:r>
          </a:p>
          <a:p>
            <a:pPr lvl="1" eaLnBrk="1" hangingPunct="1">
              <a:lnSpc>
                <a:spcPct val="80000"/>
              </a:lnSpc>
            </a:pPr>
            <a:r>
              <a:rPr lang="es-ES">
                <a:latin typeface="Verdana" charset="0"/>
              </a:rPr>
              <a:t>El derecho a la salud se convierte en la explicación de la OMS en un derecho a los medios y cuidados indispensables para la defensa y promoción de la salud.</a:t>
            </a:r>
          </a:p>
        </p:txBody>
      </p:sp>
      <p:sp>
        <p:nvSpPr>
          <p:cNvPr id="2" name="Marcador de pie de página 1">
            <a:extLst>
              <a:ext uri="{FF2B5EF4-FFF2-40B4-BE49-F238E27FC236}">
                <a16:creationId xmlns:a16="http://schemas.microsoft.com/office/drawing/2014/main" id="{03147C72-1215-4811-A7F9-2B0714780C9D}"/>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797952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7DA37DC1-233C-B74B-B998-131881F9EDAB}" type="slidenum">
              <a:rPr lang="es-ES">
                <a:solidFill>
                  <a:schemeClr val="bg2">
                    <a:lumMod val="75000"/>
                  </a:schemeClr>
                </a:solidFill>
              </a:rPr>
              <a:pPr eaLnBrk="1" hangingPunct="1"/>
              <a:t>57</a:t>
            </a:fld>
            <a:endParaRPr lang="es-ES">
              <a:solidFill>
                <a:schemeClr val="bg2">
                  <a:lumMod val="75000"/>
                </a:schemeClr>
              </a:solidFill>
            </a:endParaRPr>
          </a:p>
        </p:txBody>
      </p:sp>
      <p:sp>
        <p:nvSpPr>
          <p:cNvPr id="64515"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Bioética Personalista</a:t>
            </a:r>
          </a:p>
        </p:txBody>
      </p:sp>
      <p:sp>
        <p:nvSpPr>
          <p:cNvPr id="64516" name="Rectangle 3"/>
          <p:cNvSpPr>
            <a:spLocks noGrp="1" noChangeArrowheads="1"/>
          </p:cNvSpPr>
          <p:nvPr>
            <p:ph type="body" idx="1"/>
          </p:nvPr>
        </p:nvSpPr>
        <p:spPr/>
        <p:txBody>
          <a:bodyPr/>
          <a:lstStyle/>
          <a:p>
            <a:pPr eaLnBrk="1" hangingPunct="1"/>
            <a:r>
              <a:rPr lang="es-ES">
                <a:latin typeface="Verdana" charset="0"/>
              </a:rPr>
              <a:t>El segundo principio es el de libertad y responsabilidad. </a:t>
            </a:r>
          </a:p>
          <a:p>
            <a:pPr lvl="1" eaLnBrk="1" hangingPunct="1"/>
            <a:r>
              <a:rPr lang="es-ES">
                <a:latin typeface="Verdana" charset="0"/>
              </a:rPr>
              <a:t>No coincide con la autonomía</a:t>
            </a:r>
          </a:p>
          <a:p>
            <a:pPr lvl="1" eaLnBrk="1" hangingPunct="1"/>
            <a:r>
              <a:rPr lang="es-ES">
                <a:latin typeface="Verdana" charset="0"/>
              </a:rPr>
              <a:t>Todo acto de libertad es realizable solo en el marco de la responsabilidad, y por tanto si respeta la libertad de los demás y por tanto si respeta la vida (“derecho al hijo a toda costa”)</a:t>
            </a:r>
          </a:p>
          <a:p>
            <a:pPr lvl="1" eaLnBrk="1" hangingPunct="1"/>
            <a:r>
              <a:rPr lang="es-ES">
                <a:latin typeface="Verdana" charset="0"/>
              </a:rPr>
              <a:t>el derecho a la vida es anterior al derecho a la libertad. Esto se justifica en que para ser libre se requiere estar vivo en cuanto la vida es condición indispensable del ejercicio de la libertad. </a:t>
            </a:r>
          </a:p>
        </p:txBody>
      </p:sp>
      <p:sp>
        <p:nvSpPr>
          <p:cNvPr id="2" name="Marcador de pie de página 1">
            <a:extLst>
              <a:ext uri="{FF2B5EF4-FFF2-40B4-BE49-F238E27FC236}">
                <a16:creationId xmlns:a16="http://schemas.microsoft.com/office/drawing/2014/main" id="{61F88879-C5E1-4B5A-B12B-351A90A86040}"/>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2962158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F99DED9C-FA4E-1A43-B29D-69CC8F1BC364}" type="slidenum">
              <a:rPr lang="es-ES">
                <a:solidFill>
                  <a:schemeClr val="bg2">
                    <a:lumMod val="75000"/>
                  </a:schemeClr>
                </a:solidFill>
              </a:rPr>
              <a:pPr eaLnBrk="1" hangingPunct="1"/>
              <a:t>58</a:t>
            </a:fld>
            <a:endParaRPr lang="es-ES">
              <a:solidFill>
                <a:schemeClr val="bg2">
                  <a:lumMod val="75000"/>
                </a:schemeClr>
              </a:solidFill>
            </a:endParaRPr>
          </a:p>
        </p:txBody>
      </p:sp>
      <p:sp>
        <p:nvSpPr>
          <p:cNvPr id="65539"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Bioética Personalista</a:t>
            </a:r>
          </a:p>
        </p:txBody>
      </p:sp>
      <p:sp>
        <p:nvSpPr>
          <p:cNvPr id="65540" name="Rectangle 3"/>
          <p:cNvSpPr>
            <a:spLocks noGrp="1" noChangeArrowheads="1"/>
          </p:cNvSpPr>
          <p:nvPr>
            <p:ph type="body" idx="1"/>
          </p:nvPr>
        </p:nvSpPr>
        <p:spPr/>
        <p:txBody>
          <a:bodyPr/>
          <a:lstStyle/>
          <a:p>
            <a:pPr eaLnBrk="1" hangingPunct="1">
              <a:lnSpc>
                <a:spcPct val="90000"/>
              </a:lnSpc>
            </a:pPr>
            <a:r>
              <a:rPr lang="es-ES">
                <a:latin typeface="Verdana" charset="0"/>
              </a:rPr>
              <a:t>El tercero es el principio de totalidad o principio terapéutico. </a:t>
            </a:r>
          </a:p>
          <a:p>
            <a:pPr lvl="1" eaLnBrk="1" hangingPunct="1">
              <a:lnSpc>
                <a:spcPct val="90000"/>
              </a:lnSpc>
            </a:pPr>
            <a:r>
              <a:rPr lang="es-ES"/>
              <a:t>Si el cuerpo es un todo unitario en el ser de la persona, toda intervención sobre una ‘parte’ no puede prescindir de la consideración del ‘todo’</a:t>
            </a:r>
            <a:r>
              <a:rPr lang="es-ES">
                <a:latin typeface="Verdana" charset="0"/>
              </a:rPr>
              <a:t>. </a:t>
            </a:r>
          </a:p>
          <a:p>
            <a:pPr lvl="1" eaLnBrk="1" hangingPunct="1">
              <a:lnSpc>
                <a:spcPct val="90000"/>
              </a:lnSpc>
            </a:pPr>
            <a:r>
              <a:rPr lang="es-ES">
                <a:latin typeface="Verdana" charset="0"/>
              </a:rPr>
              <a:t>Este principio se aplica no sólo en caso de intervención quirúrgica general sino también en los de esterilización terapéutica, trasplante de órganos, etc.</a:t>
            </a:r>
          </a:p>
        </p:txBody>
      </p:sp>
      <p:sp>
        <p:nvSpPr>
          <p:cNvPr id="2" name="Marcador de pie de página 1">
            <a:extLst>
              <a:ext uri="{FF2B5EF4-FFF2-40B4-BE49-F238E27FC236}">
                <a16:creationId xmlns:a16="http://schemas.microsoft.com/office/drawing/2014/main" id="{9F7E8020-45BC-49DE-9EB5-603CC7BFF249}"/>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681991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5 Marcador de número de diapositiva"/>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charset="0"/>
                <a:ea typeface="ＭＳ Ｐゴシック" charset="0"/>
              </a:defRPr>
            </a:lvl1pPr>
            <a:lvl2pPr marL="742950" indent="-285750" eaLnBrk="0" hangingPunct="0">
              <a:defRPr>
                <a:solidFill>
                  <a:schemeClr val="tx1"/>
                </a:solidFill>
                <a:latin typeface="Verdana" charset="0"/>
                <a:ea typeface="ＭＳ Ｐゴシック" charset="0"/>
              </a:defRPr>
            </a:lvl2pPr>
            <a:lvl3pPr marL="1143000" indent="-228600" eaLnBrk="0" hangingPunct="0">
              <a:defRPr>
                <a:solidFill>
                  <a:schemeClr val="tx1"/>
                </a:solidFill>
                <a:latin typeface="Verdana" charset="0"/>
                <a:ea typeface="ＭＳ Ｐゴシック" charset="0"/>
              </a:defRPr>
            </a:lvl3pPr>
            <a:lvl4pPr marL="1600200" indent="-228600" eaLnBrk="0" hangingPunct="0">
              <a:defRPr>
                <a:solidFill>
                  <a:schemeClr val="tx1"/>
                </a:solidFill>
                <a:latin typeface="Verdana" charset="0"/>
                <a:ea typeface="ＭＳ Ｐゴシック" charset="0"/>
              </a:defRPr>
            </a:lvl4pPr>
            <a:lvl5pPr marL="2057400" indent="-228600" eaLnBrk="0" hangingPunct="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eaLnBrk="1" hangingPunct="1"/>
            <a:fld id="{25ACC8D2-6C85-FE4E-81A6-3305E9DBE00D}" type="slidenum">
              <a:rPr lang="es-ES">
                <a:solidFill>
                  <a:schemeClr val="bg2">
                    <a:lumMod val="75000"/>
                  </a:schemeClr>
                </a:solidFill>
              </a:rPr>
              <a:pPr eaLnBrk="1" hangingPunct="1"/>
              <a:t>59</a:t>
            </a:fld>
            <a:endParaRPr lang="es-ES">
              <a:solidFill>
                <a:schemeClr val="bg2">
                  <a:lumMod val="75000"/>
                </a:schemeClr>
              </a:solidFill>
            </a:endParaRPr>
          </a:p>
        </p:txBody>
      </p:sp>
      <p:sp>
        <p:nvSpPr>
          <p:cNvPr id="66563" name="Rectangle 2"/>
          <p:cNvSpPr>
            <a:spLocks noGrp="1" noChangeArrowheads="1"/>
          </p:cNvSpPr>
          <p:nvPr>
            <p:ph type="title"/>
          </p:nvPr>
        </p:nvSpPr>
        <p:spPr/>
        <p:txBody>
          <a:bodyPr/>
          <a:lstStyle/>
          <a:p>
            <a:pPr eaLnBrk="1" hangingPunct="1"/>
            <a:r>
              <a:rPr lang="es-ES">
                <a:solidFill>
                  <a:schemeClr val="bg2">
                    <a:lumMod val="75000"/>
                  </a:schemeClr>
                </a:solidFill>
                <a:latin typeface="Garamond" charset="0"/>
              </a:rPr>
              <a:t>Bioética Personalista</a:t>
            </a:r>
          </a:p>
        </p:txBody>
      </p:sp>
      <p:sp>
        <p:nvSpPr>
          <p:cNvPr id="66564" name="Rectangle 3"/>
          <p:cNvSpPr>
            <a:spLocks noGrp="1" noChangeArrowheads="1"/>
          </p:cNvSpPr>
          <p:nvPr>
            <p:ph type="body" idx="1"/>
          </p:nvPr>
        </p:nvSpPr>
        <p:spPr/>
        <p:txBody>
          <a:bodyPr/>
          <a:lstStyle/>
          <a:p>
            <a:pPr eaLnBrk="1" hangingPunct="1"/>
            <a:r>
              <a:rPr lang="es-ES">
                <a:latin typeface="Verdana" charset="0"/>
              </a:rPr>
              <a:t>Cuarto principio de socialización y subsidiariedad</a:t>
            </a:r>
          </a:p>
          <a:p>
            <a:pPr lvl="1" eaLnBrk="1" hangingPunct="1"/>
            <a:r>
              <a:rPr lang="es-ES">
                <a:latin typeface="Verdana" charset="0"/>
              </a:rPr>
              <a:t>En el caso de la salud se considera la propia vida y la de los demás como un bien que no es sólo personal sino también social y se exige a la comunidad a promover el bien común promoviendo el bien de cada uno.</a:t>
            </a:r>
          </a:p>
          <a:p>
            <a:pPr lvl="1" eaLnBrk="1" hangingPunct="1"/>
            <a:r>
              <a:rPr lang="es-ES">
                <a:latin typeface="Verdana" charset="0"/>
              </a:rPr>
              <a:t>Surge así una obligación social de garantizar la salud de los ciudadanos aún a costa de restar bienes a los que se encuentren en buena situación económica o estén sanos. </a:t>
            </a:r>
          </a:p>
          <a:p>
            <a:pPr lvl="1" eaLnBrk="1" hangingPunct="1"/>
            <a:r>
              <a:rPr lang="es-ES">
                <a:latin typeface="Verdana" charset="0"/>
              </a:rPr>
              <a:t>la autoridad pública debe actuar subsidiariamente de los grupos sociales, respetando su ámbito de autonomía y no intentando suplantar o sustituir las iniciativas libres de los distintos grupos  </a:t>
            </a:r>
          </a:p>
        </p:txBody>
      </p:sp>
      <p:sp>
        <p:nvSpPr>
          <p:cNvPr id="2" name="Marcador de pie de página 1">
            <a:extLst>
              <a:ext uri="{FF2B5EF4-FFF2-40B4-BE49-F238E27FC236}">
                <a16:creationId xmlns:a16="http://schemas.microsoft.com/office/drawing/2014/main" id="{5E5887F2-9097-476C-8424-CDE557870D59}"/>
              </a:ext>
            </a:extLst>
          </p:cNvPr>
          <p:cNvSpPr>
            <a:spLocks noGrp="1"/>
          </p:cNvSpPr>
          <p:nvPr>
            <p:ph type="ftr" sz="quarter" idx="11"/>
          </p:nvPr>
        </p:nvSpPr>
        <p:spPr/>
        <p:txBody>
          <a:bodyPr/>
          <a:lstStyle/>
          <a:p>
            <a:r>
              <a:rPr lang="pt-BR"/>
              <a:t>DR. JORGE A. CORDERO VALERA</a:t>
            </a:r>
            <a:endParaRPr lang="es-PE"/>
          </a:p>
        </p:txBody>
      </p:sp>
    </p:spTree>
    <p:extLst>
      <p:ext uri="{BB962C8B-B14F-4D97-AF65-F5344CB8AC3E}">
        <p14:creationId xmlns:p14="http://schemas.microsoft.com/office/powerpoint/2010/main" val="38673800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9986" y="1108027"/>
            <a:ext cx="8534400" cy="1507067"/>
          </a:xfrm>
        </p:spPr>
        <p:txBody>
          <a:bodyPr/>
          <a:lstStyle/>
          <a:p>
            <a:r>
              <a:rPr lang="es-ES">
                <a:solidFill>
                  <a:schemeClr val="bg2">
                    <a:lumMod val="75000"/>
                  </a:schemeClr>
                </a:solidFill>
              </a:rPr>
              <a:t>Planos en los que nos movemos</a:t>
            </a:r>
          </a:p>
        </p:txBody>
      </p:sp>
      <p:graphicFrame>
        <p:nvGraphicFramePr>
          <p:cNvPr id="7" name="Marcador de contenido 6">
            <a:extLst>
              <a:ext uri="{FF2B5EF4-FFF2-40B4-BE49-F238E27FC236}">
                <a16:creationId xmlns:a16="http://schemas.microsoft.com/office/drawing/2014/main" id="{8E04D914-FFD7-414E-B485-ED07782FFC60}"/>
              </a:ext>
            </a:extLst>
          </p:cNvPr>
          <p:cNvGraphicFramePr>
            <a:graphicFrameLocks noGrp="1"/>
          </p:cNvGraphicFramePr>
          <p:nvPr>
            <p:ph idx="1"/>
            <p:extLst>
              <p:ext uri="{D42A27DB-BD31-4B8C-83A1-F6EECF244321}">
                <p14:modId xmlns:p14="http://schemas.microsoft.com/office/powerpoint/2010/main" val="2971072204"/>
              </p:ext>
            </p:extLst>
          </p:nvPr>
        </p:nvGraphicFramePr>
        <p:xfrm>
          <a:off x="1572073" y="2191808"/>
          <a:ext cx="5149022" cy="3134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p:txBody>
          <a:bodyPr/>
          <a:lstStyle/>
          <a:p>
            <a:fld id="{3BA36573-4404-7447-A91C-ACD1191908AF}" type="slidenum">
              <a:rPr lang="es-ES">
                <a:solidFill>
                  <a:schemeClr val="bg2">
                    <a:lumMod val="75000"/>
                  </a:schemeClr>
                </a:solidFill>
              </a:rPr>
              <a:pPr/>
              <a:t>6</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1EF88771-8F79-4BBA-8FD9-5DD265DA5989}"/>
              </a:ext>
            </a:extLst>
          </p:cNvPr>
          <p:cNvSpPr>
            <a:spLocks noGrp="1"/>
          </p:cNvSpPr>
          <p:nvPr>
            <p:ph type="ftr" sz="quarter" idx="11"/>
          </p:nvPr>
        </p:nvSpPr>
        <p:spPr/>
        <p:txBody>
          <a:bodyPr/>
          <a:lstStyle/>
          <a:p>
            <a:r>
              <a:rPr lang="pt-BR">
                <a:solidFill>
                  <a:schemeClr val="bg2">
                    <a:lumMod val="75000"/>
                  </a:schemeClr>
                </a:solidFill>
              </a:rPr>
              <a:t>DR. JORGE A. CORDERO VALERA</a:t>
            </a:r>
            <a:endParaRPr lang="es-PE">
              <a:solidFill>
                <a:schemeClr val="bg2">
                  <a:lumMod val="75000"/>
                </a:schemeClr>
              </a:solidFill>
            </a:endParaRPr>
          </a:p>
        </p:txBody>
      </p:sp>
      <p:pic>
        <p:nvPicPr>
          <p:cNvPr id="6" name="Imagen 5">
            <a:extLst>
              <a:ext uri="{FF2B5EF4-FFF2-40B4-BE49-F238E27FC236}">
                <a16:creationId xmlns:a16="http://schemas.microsoft.com/office/drawing/2014/main" id="{586F7917-540E-4137-A139-91F76F2B0B26}"/>
              </a:ext>
            </a:extLst>
          </p:cNvPr>
          <p:cNvPicPr>
            <a:picLocks noChangeAspect="1"/>
          </p:cNvPicPr>
          <p:nvPr/>
        </p:nvPicPr>
        <p:blipFill>
          <a:blip r:embed="rId8"/>
          <a:stretch>
            <a:fillRect/>
          </a:stretch>
        </p:blipFill>
        <p:spPr>
          <a:xfrm>
            <a:off x="7829102" y="3759248"/>
            <a:ext cx="2790825" cy="1638300"/>
          </a:xfrm>
          <a:prstGeom prst="rect">
            <a:avLst/>
          </a:prstGeom>
        </p:spPr>
      </p:pic>
    </p:spTree>
    <p:extLst>
      <p:ext uri="{BB962C8B-B14F-4D97-AF65-F5344CB8AC3E}">
        <p14:creationId xmlns:p14="http://schemas.microsoft.com/office/powerpoint/2010/main" val="2435959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39939" name="Rectangle 3"/>
          <p:cNvSpPr>
            <a:spLocks noGrp="1" noChangeArrowheads="1"/>
          </p:cNvSpPr>
          <p:nvPr>
            <p:ph idx="1"/>
          </p:nvPr>
        </p:nvSpPr>
        <p:spPr/>
        <p:txBody>
          <a:bodyPr/>
          <a:lstStyle/>
          <a:p>
            <a:pPr eaLnBrk="1" hangingPunct="1">
              <a:buFont typeface="Wingdings" charset="0"/>
              <a:buChar char="n"/>
            </a:pPr>
            <a:endParaRPr lang="es-ES">
              <a:latin typeface="Calibri" charset="0"/>
              <a:ea typeface="ＭＳ Ｐゴシック" charset="0"/>
              <a:cs typeface="ＭＳ Ｐゴシック" charset="0"/>
            </a:endParaRPr>
          </a:p>
          <a:p>
            <a:pPr eaLnBrk="1" hangingPunct="1">
              <a:buFont typeface="Wingdings" charset="0"/>
              <a:buChar char="n"/>
            </a:pPr>
            <a:endParaRPr lang="es-ES">
              <a:latin typeface="Calibri" charset="0"/>
              <a:ea typeface="ＭＳ Ｐゴシック" charset="0"/>
              <a:cs typeface="ＭＳ Ｐゴシック" charset="0"/>
            </a:endParaRPr>
          </a:p>
          <a:p>
            <a:pPr algn="r" eaLnBrk="1" hangingPunct="1">
              <a:buFont typeface="Wingdings" charset="0"/>
              <a:buChar char="n"/>
            </a:pPr>
            <a:r>
              <a:rPr lang="es-ES">
                <a:latin typeface="Calibri" charset="0"/>
                <a:ea typeface="ＭＳ Ｐゴシック" charset="0"/>
                <a:cs typeface="ＭＳ Ｐゴシック" charset="0"/>
              </a:rPr>
              <a:t>Algunas situaciones complejas</a:t>
            </a:r>
          </a:p>
          <a:p>
            <a:pPr marL="0" indent="0" algn="r">
              <a:buNone/>
            </a:pPr>
            <a:r>
              <a:rPr lang="es-ES">
                <a:latin typeface="Calibri" charset="0"/>
                <a:ea typeface="ＭＳ Ｐゴシック" charset="0"/>
                <a:cs typeface="ＭＳ Ｐゴシック" charset="0"/>
              </a:rPr>
              <a:t>para razonar</a:t>
            </a:r>
          </a:p>
        </p:txBody>
      </p:sp>
      <p:sp>
        <p:nvSpPr>
          <p:cNvPr id="2" name="Marcador de pie de página 1">
            <a:extLst>
              <a:ext uri="{FF2B5EF4-FFF2-40B4-BE49-F238E27FC236}">
                <a16:creationId xmlns:a16="http://schemas.microsoft.com/office/drawing/2014/main" id="{C3DCA1C3-9E79-4356-95FD-0235A691684D}"/>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F5836812-269D-4E83-920E-ABF409E20022}"/>
              </a:ext>
            </a:extLst>
          </p:cNvPr>
          <p:cNvSpPr>
            <a:spLocks noGrp="1"/>
          </p:cNvSpPr>
          <p:nvPr>
            <p:ph type="sldNum" sz="quarter" idx="12"/>
          </p:nvPr>
        </p:nvSpPr>
        <p:spPr/>
        <p:txBody>
          <a:bodyPr/>
          <a:lstStyle/>
          <a:p>
            <a:fld id="{7C1A7C74-D127-4F50-803A-BD7C9BC3E3E3}" type="slidenum">
              <a:rPr lang="es-PE" smtClean="0"/>
              <a:t>60</a:t>
            </a:fld>
            <a:endParaRPr lang="es-PE"/>
          </a:p>
        </p:txBody>
      </p:sp>
    </p:spTree>
    <p:extLst>
      <p:ext uri="{BB962C8B-B14F-4D97-AF65-F5344CB8AC3E}">
        <p14:creationId xmlns:p14="http://schemas.microsoft.com/office/powerpoint/2010/main" val="195436057"/>
      </p:ext>
    </p:extLst>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s-ES"/>
          </a:p>
        </p:txBody>
      </p:sp>
      <p:sp>
        <p:nvSpPr>
          <p:cNvPr id="29699" name="Rectangle 3"/>
          <p:cNvSpPr>
            <a:spLocks noGrp="1" noChangeArrowheads="1"/>
          </p:cNvSpPr>
          <p:nvPr>
            <p:ph idx="1"/>
          </p:nvPr>
        </p:nvSpPr>
        <p:spPr/>
        <p:txBody>
          <a:bodyPr/>
          <a:lstStyle/>
          <a:p>
            <a:pPr eaLnBrk="1" hangingPunct="1">
              <a:buFont typeface="Wingdings" charset="0"/>
              <a:buChar char="ü"/>
            </a:pPr>
            <a:r>
              <a:rPr lang="it-IT" sz="3600" i="1">
                <a:latin typeface="Calibri" charset="0"/>
                <a:ea typeface="ＭＳ Ｐゴシック" charset="0"/>
                <a:cs typeface="ＭＳ Ｐゴシック" charset="0"/>
              </a:rPr>
              <a:t>El fin no justifica los medios. </a:t>
            </a:r>
          </a:p>
          <a:p>
            <a:pPr lvl="1" eaLnBrk="1" hangingPunct="1">
              <a:buFont typeface="Wingdings" charset="0"/>
              <a:buChar char="ü"/>
            </a:pPr>
            <a:r>
              <a:rPr lang="it-IT">
                <a:latin typeface="Calibri" charset="0"/>
                <a:ea typeface="ＭＳ Ｐゴシック" charset="0"/>
                <a:cs typeface="ＭＳ Ｐゴシック" charset="0"/>
              </a:rPr>
              <a:t>Hay medios que siempre son malos (absolutos morales)</a:t>
            </a:r>
          </a:p>
          <a:p>
            <a:pPr eaLnBrk="1" hangingPunct="1">
              <a:buFont typeface="Wingdings" charset="0"/>
              <a:buChar char="ü"/>
            </a:pPr>
            <a:r>
              <a:rPr lang="it-IT">
                <a:latin typeface="Calibri" charset="0"/>
                <a:ea typeface="ＭＳ Ｐゴシック" charset="0"/>
                <a:cs typeface="ＭＳ Ｐゴシック" charset="0"/>
              </a:rPr>
              <a:t>Pero, la presencia de una intención mala, vuelve malo un acto que en sí mismo puede ser bueno. </a:t>
            </a:r>
          </a:p>
        </p:txBody>
      </p:sp>
      <p:sp>
        <p:nvSpPr>
          <p:cNvPr id="2" name="Marcador de pie de página 1">
            <a:extLst>
              <a:ext uri="{FF2B5EF4-FFF2-40B4-BE49-F238E27FC236}">
                <a16:creationId xmlns:a16="http://schemas.microsoft.com/office/drawing/2014/main" id="{684FA236-899E-46AD-A1B4-1C3A2295FE2A}"/>
              </a:ext>
            </a:extLst>
          </p:cNvPr>
          <p:cNvSpPr>
            <a:spLocks noGrp="1"/>
          </p:cNvSpPr>
          <p:nvPr>
            <p:ph type="ftr" sz="quarter" idx="11"/>
          </p:nvPr>
        </p:nvSpPr>
        <p:spPr/>
        <p:txBody>
          <a:bodyPr/>
          <a:lstStyle/>
          <a:p>
            <a:r>
              <a:rPr lang="pt-BR"/>
              <a:t>DR. JORGE A. CORDERO VALERA</a:t>
            </a:r>
            <a:endParaRPr lang="es-PE"/>
          </a:p>
        </p:txBody>
      </p:sp>
      <p:sp>
        <p:nvSpPr>
          <p:cNvPr id="4" name="Marcador de número de diapositiva 3">
            <a:extLst>
              <a:ext uri="{FF2B5EF4-FFF2-40B4-BE49-F238E27FC236}">
                <a16:creationId xmlns:a16="http://schemas.microsoft.com/office/drawing/2014/main" id="{00161EF9-CA3B-4F42-9AF0-C09E1F511477}"/>
              </a:ext>
            </a:extLst>
          </p:cNvPr>
          <p:cNvSpPr>
            <a:spLocks noGrp="1"/>
          </p:cNvSpPr>
          <p:nvPr>
            <p:ph type="sldNum" sz="quarter" idx="12"/>
          </p:nvPr>
        </p:nvSpPr>
        <p:spPr/>
        <p:txBody>
          <a:bodyPr/>
          <a:lstStyle/>
          <a:p>
            <a:fld id="{7C1A7C74-D127-4F50-803A-BD7C9BC3E3E3}" type="slidenum">
              <a:rPr lang="es-PE" smtClean="0"/>
              <a:t>61</a:t>
            </a:fld>
            <a:endParaRPr lang="es-PE"/>
          </a:p>
        </p:txBody>
      </p:sp>
    </p:spTree>
    <p:extLst>
      <p:ext uri="{BB962C8B-B14F-4D97-AF65-F5344CB8AC3E}">
        <p14:creationId xmlns:p14="http://schemas.microsoft.com/office/powerpoint/2010/main" val="3545402503"/>
      </p:ext>
    </p:extLst>
  </p:cSld>
  <p:clrMapOvr>
    <a:masterClrMapping/>
  </p:clrMapOvr>
  <p:transition>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p:txBody>
          <a:bodyPr/>
          <a:lstStyle/>
          <a:p>
            <a:pPr eaLnBrk="1" hangingPunct="1"/>
            <a:r>
              <a:rPr lang="es-ES_tradnl">
                <a:solidFill>
                  <a:schemeClr val="bg2">
                    <a:lumMod val="75000"/>
                  </a:schemeClr>
                </a:solidFill>
                <a:latin typeface="Calibri" charset="0"/>
                <a:ea typeface="ＭＳ Ｐゴシック" charset="0"/>
                <a:cs typeface="ＭＳ Ｐゴシック" charset="0"/>
              </a:rPr>
              <a:t>Hacer y dejar de hacer</a:t>
            </a:r>
          </a:p>
        </p:txBody>
      </p:sp>
      <p:sp>
        <p:nvSpPr>
          <p:cNvPr id="41987" name="Marcador de contenido 2"/>
          <p:cNvSpPr>
            <a:spLocks noGrp="1"/>
          </p:cNvSpPr>
          <p:nvPr>
            <p:ph idx="1"/>
          </p:nvPr>
        </p:nvSpPr>
        <p:spPr/>
        <p:txBody>
          <a:bodyPr/>
          <a:lstStyle/>
          <a:p>
            <a:pPr eaLnBrk="1" hangingPunct="1"/>
            <a:r>
              <a:rPr lang="es-ES_tradnl">
                <a:latin typeface="Calibri" charset="0"/>
                <a:ea typeface="ＭＳ Ｐゴシック" charset="0"/>
                <a:cs typeface="ＭＳ Ｐゴシック" charset="0"/>
              </a:rPr>
              <a:t>Aunque desde el punto de vista ético puede ser igualmente bueno o malo hacer u omitir, sin embargo no son elecciones equivalentes:</a:t>
            </a:r>
          </a:p>
          <a:p>
            <a:pPr eaLnBrk="1" hangingPunct="1"/>
            <a:endParaRPr lang="es-ES_tradnl">
              <a:latin typeface="Calibri" charset="0"/>
              <a:ea typeface="ＭＳ Ｐゴシック" charset="0"/>
              <a:cs typeface="ＭＳ Ｐゴシック" charset="0"/>
            </a:endParaRPr>
          </a:p>
          <a:p>
            <a:pPr lvl="1" eaLnBrk="1" hangingPunct="1"/>
            <a:r>
              <a:rPr lang="es-ES_tradnl">
                <a:latin typeface="Calibri" charset="0"/>
                <a:ea typeface="ＭＳ Ｐゴシック" charset="0"/>
              </a:rPr>
              <a:t>Hay obligación de no hacer el mal concreto.</a:t>
            </a:r>
          </a:p>
          <a:p>
            <a:pPr lvl="1" eaLnBrk="1" hangingPunct="1"/>
            <a:r>
              <a:rPr lang="es-ES_tradnl">
                <a:latin typeface="Calibri" charset="0"/>
                <a:ea typeface="ＭＳ Ｐゴシック" charset="0"/>
              </a:rPr>
              <a:t>No hay obligación de hacer el bien concreto, en cada caso depende de las circunstancias: capacidades, deberes profesionales…</a:t>
            </a:r>
          </a:p>
        </p:txBody>
      </p:sp>
      <p:sp>
        <p:nvSpPr>
          <p:cNvPr id="2" name="Marcador de pie de página 1">
            <a:extLst>
              <a:ext uri="{FF2B5EF4-FFF2-40B4-BE49-F238E27FC236}">
                <a16:creationId xmlns:a16="http://schemas.microsoft.com/office/drawing/2014/main" id="{02F2863F-CEBF-4A27-8C59-6DD87F8ED272}"/>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25369924-8B1D-4C17-A4B3-16A29C928E80}"/>
              </a:ext>
            </a:extLst>
          </p:cNvPr>
          <p:cNvSpPr>
            <a:spLocks noGrp="1"/>
          </p:cNvSpPr>
          <p:nvPr>
            <p:ph type="sldNum" sz="quarter" idx="12"/>
          </p:nvPr>
        </p:nvSpPr>
        <p:spPr/>
        <p:txBody>
          <a:bodyPr/>
          <a:lstStyle/>
          <a:p>
            <a:fld id="{7C1A7C74-D127-4F50-803A-BD7C9BC3E3E3}" type="slidenum">
              <a:rPr lang="es-PE" smtClean="0"/>
              <a:t>62</a:t>
            </a:fld>
            <a:endParaRPr lang="es-PE"/>
          </a:p>
        </p:txBody>
      </p:sp>
    </p:spTree>
    <p:extLst>
      <p:ext uri="{BB962C8B-B14F-4D97-AF65-F5344CB8AC3E}">
        <p14:creationId xmlns:p14="http://schemas.microsoft.com/office/powerpoint/2010/main" val="3978685231"/>
      </p:ext>
    </p:extLst>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it-IT">
                <a:solidFill>
                  <a:schemeClr val="bg2">
                    <a:lumMod val="75000"/>
                  </a:schemeClr>
                </a:solidFill>
                <a:latin typeface="Calibri" charset="0"/>
                <a:ea typeface="ＭＳ Ｐゴシック" charset="0"/>
                <a:cs typeface="ＭＳ Ｐゴシック" charset="0"/>
              </a:rPr>
              <a:t>Principio del doble efecto</a:t>
            </a:r>
          </a:p>
        </p:txBody>
      </p:sp>
      <p:sp>
        <p:nvSpPr>
          <p:cNvPr id="43011" name="Rectangle 3"/>
          <p:cNvSpPr>
            <a:spLocks noGrp="1" noChangeArrowheads="1"/>
          </p:cNvSpPr>
          <p:nvPr>
            <p:ph idx="1"/>
          </p:nvPr>
        </p:nvSpPr>
        <p:spPr/>
        <p:txBody>
          <a:bodyPr/>
          <a:lstStyle/>
          <a:p>
            <a:pPr eaLnBrk="1" hangingPunct="1">
              <a:buFont typeface="Wingdings" charset="0"/>
              <a:buNone/>
            </a:pPr>
            <a:r>
              <a:rPr lang="it-IT">
                <a:latin typeface="Calibri" charset="0"/>
                <a:ea typeface="ＭＳ Ｐゴシック" charset="0"/>
                <a:cs typeface="ＭＳ Ｐゴシック" charset="0"/>
              </a:rPr>
              <a:t>Cuando se prevé que a una acción sigan consecuencias buenas y malas, debe comprobarse: </a:t>
            </a:r>
          </a:p>
          <a:p>
            <a:pPr lvl="1" eaLnBrk="1" hangingPunct="1"/>
            <a:r>
              <a:rPr lang="it-IT">
                <a:latin typeface="Calibri" charset="0"/>
                <a:ea typeface="ＭＳ Ｐゴシック" charset="0"/>
              </a:rPr>
              <a:t>La acción en sí es al menos indiferente</a:t>
            </a:r>
          </a:p>
          <a:p>
            <a:pPr lvl="1" eaLnBrk="1" hangingPunct="1"/>
            <a:r>
              <a:rPr lang="it-IT">
                <a:latin typeface="Calibri" charset="0"/>
                <a:ea typeface="ＭＳ Ｐゴシック" charset="0"/>
              </a:rPr>
              <a:t>El fin es bueno</a:t>
            </a:r>
          </a:p>
          <a:p>
            <a:pPr lvl="1" eaLnBrk="1" hangingPunct="1"/>
            <a:r>
              <a:rPr lang="it-IT">
                <a:latin typeface="Calibri" charset="0"/>
                <a:ea typeface="ＭＳ Ｐゴシック" charset="0"/>
              </a:rPr>
              <a:t>El efecto malo no es medio para el bueno </a:t>
            </a:r>
          </a:p>
          <a:p>
            <a:pPr lvl="1" eaLnBrk="1" hangingPunct="1"/>
            <a:r>
              <a:rPr lang="it-IT">
                <a:latin typeface="Calibri" charset="0"/>
                <a:ea typeface="ＭＳ Ｐゴシック" charset="0"/>
              </a:rPr>
              <a:t>Hay un motivo proporcionado </a:t>
            </a:r>
          </a:p>
        </p:txBody>
      </p:sp>
      <p:sp>
        <p:nvSpPr>
          <p:cNvPr id="2" name="Marcador de pie de página 1">
            <a:extLst>
              <a:ext uri="{FF2B5EF4-FFF2-40B4-BE49-F238E27FC236}">
                <a16:creationId xmlns:a16="http://schemas.microsoft.com/office/drawing/2014/main" id="{51EC3820-70FB-49D6-B636-5AD5DA28F500}"/>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6A785F73-11FB-4592-8C49-A9AC7EE41739}"/>
              </a:ext>
            </a:extLst>
          </p:cNvPr>
          <p:cNvSpPr>
            <a:spLocks noGrp="1"/>
          </p:cNvSpPr>
          <p:nvPr>
            <p:ph type="sldNum" sz="quarter" idx="12"/>
          </p:nvPr>
        </p:nvSpPr>
        <p:spPr/>
        <p:txBody>
          <a:bodyPr/>
          <a:lstStyle/>
          <a:p>
            <a:fld id="{7C1A7C74-D127-4F50-803A-BD7C9BC3E3E3}" type="slidenum">
              <a:rPr lang="es-PE" smtClean="0"/>
              <a:t>63</a:t>
            </a:fld>
            <a:endParaRPr lang="es-PE"/>
          </a:p>
        </p:txBody>
      </p:sp>
    </p:spTree>
    <p:extLst>
      <p:ext uri="{BB962C8B-B14F-4D97-AF65-F5344CB8AC3E}">
        <p14:creationId xmlns:p14="http://schemas.microsoft.com/office/powerpoint/2010/main" val="2175240959"/>
      </p:ext>
    </p:extLst>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116C55B9-D746-47BF-B57A-965840B4B753}"/>
              </a:ext>
            </a:extLst>
          </p:cNvPr>
          <p:cNvSpPr txBox="1">
            <a:spLocks/>
          </p:cNvSpPr>
          <p:nvPr/>
        </p:nvSpPr>
        <p:spPr>
          <a:xfrm>
            <a:off x="3341481" y="2576397"/>
            <a:ext cx="6445209" cy="17052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s-ES" sz="12000" b="1" dirty="0">
                <a:solidFill>
                  <a:schemeClr val="bg2"/>
                </a:solidFill>
                <a:latin typeface="Calibri" panose="020F0502020204030204" pitchFamily="34" charset="0"/>
              </a:rPr>
              <a:t>GRACIAS</a:t>
            </a:r>
            <a:endParaRPr lang="es-PE" sz="12000" b="1" dirty="0">
              <a:solidFill>
                <a:schemeClr val="bg2"/>
              </a:solidFill>
              <a:latin typeface="Calibri" panose="020F0502020204030204" pitchFamily="34" charset="0"/>
            </a:endParaRPr>
          </a:p>
        </p:txBody>
      </p:sp>
      <p:grpSp>
        <p:nvGrpSpPr>
          <p:cNvPr id="16" name="Grupo 15"/>
          <p:cNvGrpSpPr/>
          <p:nvPr/>
        </p:nvGrpSpPr>
        <p:grpSpPr>
          <a:xfrm>
            <a:off x="-206828" y="0"/>
            <a:ext cx="3167742" cy="6858000"/>
            <a:chOff x="-206828" y="680082"/>
            <a:chExt cx="3167742" cy="5497836"/>
          </a:xfrm>
        </p:grpSpPr>
        <p:sp>
          <p:nvSpPr>
            <p:cNvPr id="14" name="Cheurón 13"/>
            <p:cNvSpPr/>
            <p:nvPr/>
          </p:nvSpPr>
          <p:spPr>
            <a:xfrm>
              <a:off x="-206828" y="680082"/>
              <a:ext cx="2286000" cy="5497836"/>
            </a:xfrm>
            <a:prstGeom prst="chevron">
              <a:avLst>
                <a:gd name="adj" fmla="val 92738"/>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5" name="Cheurón 14"/>
            <p:cNvSpPr/>
            <p:nvPr/>
          </p:nvSpPr>
          <p:spPr>
            <a:xfrm>
              <a:off x="76200" y="680082"/>
              <a:ext cx="2884714" cy="5497836"/>
            </a:xfrm>
            <a:prstGeom prst="chevron">
              <a:avLst>
                <a:gd name="adj" fmla="val 7511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pic>
        <p:nvPicPr>
          <p:cNvPr id="17" name="Imagen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1763" y="6477540"/>
            <a:ext cx="3093145" cy="202256"/>
          </a:xfrm>
          <a:prstGeom prst="rect">
            <a:avLst/>
          </a:prstGeom>
        </p:spPr>
      </p:pic>
      <p:pic>
        <p:nvPicPr>
          <p:cNvPr id="18" name="Imagen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1763" y="5443105"/>
            <a:ext cx="1888584" cy="778634"/>
          </a:xfrm>
          <a:prstGeom prst="rect">
            <a:avLst/>
          </a:prstGeom>
        </p:spPr>
      </p:pic>
      <p:cxnSp>
        <p:nvCxnSpPr>
          <p:cNvPr id="24" name="Conector recto 23"/>
          <p:cNvCxnSpPr/>
          <p:nvPr/>
        </p:nvCxnSpPr>
        <p:spPr>
          <a:xfrm>
            <a:off x="936172" y="6364110"/>
            <a:ext cx="11255828" cy="0"/>
          </a:xfrm>
          <a:prstGeom prst="line">
            <a:avLst/>
          </a:prstGeom>
          <a:ln/>
        </p:spPr>
        <p:style>
          <a:lnRef idx="3">
            <a:schemeClr val="accent5"/>
          </a:lnRef>
          <a:fillRef idx="0">
            <a:schemeClr val="accent5"/>
          </a:fillRef>
          <a:effectRef idx="2">
            <a:schemeClr val="accent5"/>
          </a:effectRef>
          <a:fontRef idx="minor">
            <a:schemeClr val="tx1"/>
          </a:fontRef>
        </p:style>
      </p:cxnSp>
      <p:sp>
        <p:nvSpPr>
          <p:cNvPr id="2" name="Marcador de pie de página 1">
            <a:extLst>
              <a:ext uri="{FF2B5EF4-FFF2-40B4-BE49-F238E27FC236}">
                <a16:creationId xmlns:a16="http://schemas.microsoft.com/office/drawing/2014/main" id="{47A1842F-53F5-4533-B1F1-0488EC12CCCD}"/>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A2FE3EF0-7470-43BD-8981-48BEEB1A75A8}"/>
              </a:ext>
            </a:extLst>
          </p:cNvPr>
          <p:cNvSpPr>
            <a:spLocks noGrp="1"/>
          </p:cNvSpPr>
          <p:nvPr>
            <p:ph type="sldNum" sz="quarter" idx="12"/>
          </p:nvPr>
        </p:nvSpPr>
        <p:spPr/>
        <p:txBody>
          <a:bodyPr/>
          <a:lstStyle/>
          <a:p>
            <a:fld id="{7C1A7C74-D127-4F50-803A-BD7C9BC3E3E3}" type="slidenum">
              <a:rPr lang="es-PE" smtClean="0"/>
              <a:t>64</a:t>
            </a:fld>
            <a:endParaRPr lang="es-PE"/>
          </a:p>
        </p:txBody>
      </p:sp>
    </p:spTree>
    <p:extLst>
      <p:ext uri="{BB962C8B-B14F-4D97-AF65-F5344CB8AC3E}">
        <p14:creationId xmlns:p14="http://schemas.microsoft.com/office/powerpoint/2010/main" val="6418701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0230" y="867097"/>
            <a:ext cx="8534400" cy="1507067"/>
          </a:xfrm>
        </p:spPr>
        <p:txBody>
          <a:bodyPr/>
          <a:lstStyle/>
          <a:p>
            <a:r>
              <a:rPr lang="es-ES" dirty="0">
                <a:solidFill>
                  <a:schemeClr val="bg2">
                    <a:lumMod val="75000"/>
                  </a:schemeClr>
                </a:solidFill>
              </a:rPr>
              <a:t>Planos en los que nos movemos</a:t>
            </a:r>
          </a:p>
        </p:txBody>
      </p:sp>
      <p:graphicFrame>
        <p:nvGraphicFramePr>
          <p:cNvPr id="6" name="Marcador de contenido 5">
            <a:extLst>
              <a:ext uri="{FF2B5EF4-FFF2-40B4-BE49-F238E27FC236}">
                <a16:creationId xmlns:a16="http://schemas.microsoft.com/office/drawing/2014/main" id="{0A4A60C9-DA48-463A-8FDD-7453A2A20E17}"/>
              </a:ext>
            </a:extLst>
          </p:cNvPr>
          <p:cNvGraphicFramePr>
            <a:graphicFrameLocks noGrp="1"/>
          </p:cNvGraphicFramePr>
          <p:nvPr>
            <p:ph idx="1"/>
            <p:extLst>
              <p:ext uri="{D42A27DB-BD31-4B8C-83A1-F6EECF244321}">
                <p14:modId xmlns:p14="http://schemas.microsoft.com/office/powerpoint/2010/main" val="4249300878"/>
              </p:ext>
            </p:extLst>
          </p:nvPr>
        </p:nvGraphicFramePr>
        <p:xfrm>
          <a:off x="896247" y="2374163"/>
          <a:ext cx="8534400" cy="361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a:xfrm>
            <a:off x="10469218" y="5459206"/>
            <a:ext cx="1142245" cy="669925"/>
          </a:xfrm>
        </p:spPr>
        <p:txBody>
          <a:bodyPr/>
          <a:lstStyle/>
          <a:p>
            <a:fld id="{3BA36573-4404-7447-A91C-ACD1191908AF}" type="slidenum">
              <a:rPr lang="es-ES">
                <a:solidFill>
                  <a:schemeClr val="bg2">
                    <a:lumMod val="75000"/>
                  </a:schemeClr>
                </a:solidFill>
              </a:rPr>
              <a:pPr/>
              <a:t>7</a:t>
            </a:fld>
            <a:endParaRPr lang="es-ES">
              <a:solidFill>
                <a:schemeClr val="bg2">
                  <a:lumMod val="75000"/>
                </a:schemeClr>
              </a:solidFill>
            </a:endParaRPr>
          </a:p>
        </p:txBody>
      </p:sp>
      <p:sp>
        <p:nvSpPr>
          <p:cNvPr id="5" name="Marcador de pie de página 4">
            <a:extLst>
              <a:ext uri="{FF2B5EF4-FFF2-40B4-BE49-F238E27FC236}">
                <a16:creationId xmlns:a16="http://schemas.microsoft.com/office/drawing/2014/main" id="{290B04AA-96E8-4419-A322-57EDB0AE9B85}"/>
              </a:ext>
            </a:extLst>
          </p:cNvPr>
          <p:cNvSpPr>
            <a:spLocks noGrp="1"/>
          </p:cNvSpPr>
          <p:nvPr>
            <p:ph type="ftr" sz="quarter" idx="11"/>
          </p:nvPr>
        </p:nvSpPr>
        <p:spPr/>
        <p:txBody>
          <a:bodyPr/>
          <a:lstStyle/>
          <a:p>
            <a:r>
              <a:rPr lang="pt-BR"/>
              <a:t>DR. JORGE A. CORDERO VALERA</a:t>
            </a:r>
            <a:endParaRPr lang="es-PE"/>
          </a:p>
        </p:txBody>
      </p:sp>
      <p:pic>
        <p:nvPicPr>
          <p:cNvPr id="7" name="Imagen 6">
            <a:extLst>
              <a:ext uri="{FF2B5EF4-FFF2-40B4-BE49-F238E27FC236}">
                <a16:creationId xmlns:a16="http://schemas.microsoft.com/office/drawing/2014/main" id="{7A02C548-A1FD-4BBB-9CB4-5335619457F8}"/>
              </a:ext>
            </a:extLst>
          </p:cNvPr>
          <p:cNvPicPr>
            <a:picLocks noChangeAspect="1"/>
          </p:cNvPicPr>
          <p:nvPr/>
        </p:nvPicPr>
        <p:blipFill>
          <a:blip r:embed="rId8"/>
          <a:stretch>
            <a:fillRect/>
          </a:stretch>
        </p:blipFill>
        <p:spPr>
          <a:xfrm>
            <a:off x="8053042" y="3730632"/>
            <a:ext cx="2543175" cy="1800225"/>
          </a:xfrm>
          <a:prstGeom prst="rect">
            <a:avLst/>
          </a:prstGeom>
        </p:spPr>
      </p:pic>
    </p:spTree>
    <p:extLst>
      <p:ext uri="{BB962C8B-B14F-4D97-AF65-F5344CB8AC3E}">
        <p14:creationId xmlns:p14="http://schemas.microsoft.com/office/powerpoint/2010/main" val="1083851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urón 4"/>
          <p:cNvSpPr/>
          <p:nvPr/>
        </p:nvSpPr>
        <p:spPr>
          <a:xfrm>
            <a:off x="502039" y="304250"/>
            <a:ext cx="7701060" cy="5987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6" name="Título 2">
            <a:extLst>
              <a:ext uri="{FF2B5EF4-FFF2-40B4-BE49-F238E27FC236}">
                <a16:creationId xmlns:a16="http://schemas.microsoft.com/office/drawing/2014/main" id="{116C55B9-D746-47BF-B57A-965840B4B753}"/>
              </a:ext>
            </a:extLst>
          </p:cNvPr>
          <p:cNvSpPr txBox="1">
            <a:spLocks/>
          </p:cNvSpPr>
          <p:nvPr/>
        </p:nvSpPr>
        <p:spPr>
          <a:xfrm>
            <a:off x="895160" y="254699"/>
            <a:ext cx="8050062" cy="741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s-PE" sz="3200" b="1" dirty="0">
                <a:latin typeface="Calibri" panose="020F0502020204030204" pitchFamily="34" charset="0"/>
              </a:rPr>
              <a:t>P</a:t>
            </a:r>
            <a:r>
              <a:rPr lang="es-ES" sz="3200" b="1" dirty="0">
                <a:latin typeface="Calibri" panose="020F0502020204030204" pitchFamily="34" charset="0"/>
              </a:rPr>
              <a:t>RINCIPIOS GENERALES</a:t>
            </a:r>
            <a:endParaRPr lang="es-PE" sz="3200" b="1" dirty="0">
              <a:latin typeface="Calibri" panose="020F0502020204030204" pitchFamily="34" charset="0"/>
            </a:endParaRPr>
          </a:p>
        </p:txBody>
      </p:sp>
      <p:sp>
        <p:nvSpPr>
          <p:cNvPr id="2" name="Marcador de pie de página 1">
            <a:extLst>
              <a:ext uri="{FF2B5EF4-FFF2-40B4-BE49-F238E27FC236}">
                <a16:creationId xmlns:a16="http://schemas.microsoft.com/office/drawing/2014/main" id="{17BA4A9A-9CAF-49E1-9700-FC92B71CC801}"/>
              </a:ext>
            </a:extLst>
          </p:cNvPr>
          <p:cNvSpPr>
            <a:spLocks noGrp="1"/>
          </p:cNvSpPr>
          <p:nvPr>
            <p:ph type="ftr" sz="quarter" idx="11"/>
          </p:nvPr>
        </p:nvSpPr>
        <p:spPr/>
        <p:txBody>
          <a:bodyPr/>
          <a:lstStyle/>
          <a:p>
            <a:r>
              <a:rPr lang="pt-BR"/>
              <a:t>DR. JORGE A. CORDERO VALERA</a:t>
            </a:r>
            <a:endParaRPr lang="es-PE"/>
          </a:p>
        </p:txBody>
      </p:sp>
      <p:sp>
        <p:nvSpPr>
          <p:cNvPr id="3" name="Marcador de número de diapositiva 2">
            <a:extLst>
              <a:ext uri="{FF2B5EF4-FFF2-40B4-BE49-F238E27FC236}">
                <a16:creationId xmlns:a16="http://schemas.microsoft.com/office/drawing/2014/main" id="{89EFB75A-04A0-43D3-A1F6-B8CDF17DBE5E}"/>
              </a:ext>
            </a:extLst>
          </p:cNvPr>
          <p:cNvSpPr>
            <a:spLocks noGrp="1"/>
          </p:cNvSpPr>
          <p:nvPr>
            <p:ph type="sldNum" sz="quarter" idx="12"/>
          </p:nvPr>
        </p:nvSpPr>
        <p:spPr/>
        <p:txBody>
          <a:bodyPr/>
          <a:lstStyle/>
          <a:p>
            <a:fld id="{7C1A7C74-D127-4F50-803A-BD7C9BC3E3E3}" type="slidenum">
              <a:rPr lang="es-PE" smtClean="0"/>
              <a:t>8</a:t>
            </a:fld>
            <a:endParaRPr lang="es-PE"/>
          </a:p>
        </p:txBody>
      </p:sp>
    </p:spTree>
    <p:extLst>
      <p:ext uri="{BB962C8B-B14F-4D97-AF65-F5344CB8AC3E}">
        <p14:creationId xmlns:p14="http://schemas.microsoft.com/office/powerpoint/2010/main" val="595043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Marcador de número de diapositiva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CAC73A3-2CFE-2140-8BCB-9125B8D7BE6C}" type="slidenum">
              <a:rPr lang="es-ES" sz="1000">
                <a:solidFill>
                  <a:schemeClr val="bg2">
                    <a:lumMod val="75000"/>
                  </a:schemeClr>
                </a:solidFill>
              </a:rPr>
              <a:pPr eaLnBrk="1" hangingPunct="1"/>
              <a:t>9</a:t>
            </a:fld>
            <a:endParaRPr lang="es-ES" sz="1000">
              <a:solidFill>
                <a:schemeClr val="bg2">
                  <a:lumMod val="75000"/>
                </a:schemeClr>
              </a:solidFill>
            </a:endParaRPr>
          </a:p>
        </p:txBody>
      </p:sp>
      <p:sp>
        <p:nvSpPr>
          <p:cNvPr id="166914" name="Rectangle 2"/>
          <p:cNvSpPr>
            <a:spLocks noGrp="1" noChangeArrowheads="1"/>
          </p:cNvSpPr>
          <p:nvPr>
            <p:ph type="title"/>
          </p:nvPr>
        </p:nvSpPr>
        <p:spPr>
          <a:xfrm>
            <a:off x="936003" y="685800"/>
            <a:ext cx="8534400" cy="1507067"/>
          </a:xfrm>
        </p:spPr>
        <p:txBody>
          <a:bodyPr/>
          <a:lstStyle/>
          <a:p>
            <a:pPr eaLnBrk="1" hangingPunct="1"/>
            <a:r>
              <a:rPr lang="es-ES" dirty="0">
                <a:solidFill>
                  <a:schemeClr val="bg2">
                    <a:lumMod val="75000"/>
                  </a:schemeClr>
                </a:solidFill>
                <a:latin typeface="Arial" charset="0"/>
              </a:rPr>
              <a:t>Principios Generales Comienzo vida(1)</a:t>
            </a:r>
          </a:p>
        </p:txBody>
      </p:sp>
      <p:graphicFrame>
        <p:nvGraphicFramePr>
          <p:cNvPr id="3" name="Diagrama 2">
            <a:extLst>
              <a:ext uri="{FF2B5EF4-FFF2-40B4-BE49-F238E27FC236}">
                <a16:creationId xmlns:a16="http://schemas.microsoft.com/office/drawing/2014/main" id="{28C73F09-0C64-4EA9-A5C1-20B95DAD75F7}"/>
              </a:ext>
            </a:extLst>
          </p:cNvPr>
          <p:cNvGraphicFramePr/>
          <p:nvPr>
            <p:extLst>
              <p:ext uri="{D42A27DB-BD31-4B8C-83A1-F6EECF244321}">
                <p14:modId xmlns:p14="http://schemas.microsoft.com/office/powerpoint/2010/main" val="46425436"/>
              </p:ext>
            </p:extLst>
          </p:nvPr>
        </p:nvGraphicFramePr>
        <p:xfrm>
          <a:off x="686555" y="2380650"/>
          <a:ext cx="8534400"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Marcador de pie de página 1">
            <a:extLst>
              <a:ext uri="{FF2B5EF4-FFF2-40B4-BE49-F238E27FC236}">
                <a16:creationId xmlns:a16="http://schemas.microsoft.com/office/drawing/2014/main" id="{8C46546B-7AA3-4652-BA45-88947E8F06CE}"/>
              </a:ext>
            </a:extLst>
          </p:cNvPr>
          <p:cNvSpPr>
            <a:spLocks noGrp="1"/>
          </p:cNvSpPr>
          <p:nvPr>
            <p:ph type="ftr" sz="quarter" idx="11"/>
          </p:nvPr>
        </p:nvSpPr>
        <p:spPr/>
        <p:txBody>
          <a:bodyPr/>
          <a:lstStyle/>
          <a:p>
            <a:r>
              <a:rPr lang="pt-BR"/>
              <a:t>DR. JORGE A. CORDERO VALERA</a:t>
            </a:r>
            <a:endParaRPr lang="es-PE"/>
          </a:p>
        </p:txBody>
      </p:sp>
      <p:pic>
        <p:nvPicPr>
          <p:cNvPr id="2050" name="Picture 2" descr="El comienzo de la vida humana -">
            <a:extLst>
              <a:ext uri="{FF2B5EF4-FFF2-40B4-BE49-F238E27FC236}">
                <a16:creationId xmlns:a16="http://schemas.microsoft.com/office/drawing/2014/main" id="{BF048344-4C77-4F85-BA0E-0EE1F55326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4756" y="3913187"/>
            <a:ext cx="2286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9405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Sector">
  <a:themeElements>
    <a:clrScheme name="Personalizado 3">
      <a:dk1>
        <a:sysClr val="windowText" lastClr="000000"/>
      </a:dk1>
      <a:lt1>
        <a:sysClr val="window" lastClr="FFFFFF"/>
      </a:lt1>
      <a:dk2>
        <a:srgbClr val="09A0C3"/>
      </a:dk2>
      <a:lt2>
        <a:srgbClr val="DBEFF9"/>
      </a:lt2>
      <a:accent1>
        <a:srgbClr val="09A0C3"/>
      </a:accent1>
      <a:accent2>
        <a:srgbClr val="09A0C3"/>
      </a:accent2>
      <a:accent3>
        <a:srgbClr val="09A0C3"/>
      </a:accent3>
      <a:accent4>
        <a:srgbClr val="09A0C3"/>
      </a:accent4>
      <a:accent5>
        <a:srgbClr val="09A0C3"/>
      </a:accent5>
      <a:accent6>
        <a:srgbClr val="09A0C3"/>
      </a:accent6>
      <a:hlink>
        <a:srgbClr val="09A0C3"/>
      </a:hlink>
      <a:folHlink>
        <a:srgbClr val="09A0C3"/>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5968</Words>
  <Application>Microsoft Office PowerPoint</Application>
  <PresentationFormat>Panorámica</PresentationFormat>
  <Paragraphs>542</Paragraphs>
  <Slides>64</Slides>
  <Notes>40</Notes>
  <HiddenSlides>4</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64</vt:i4>
      </vt:variant>
    </vt:vector>
  </HeadingPairs>
  <TitlesOfParts>
    <vt:vector size="75" baseType="lpstr">
      <vt:lpstr>Arial</vt:lpstr>
      <vt:lpstr>Calibri</vt:lpstr>
      <vt:lpstr>Century Gothic</vt:lpstr>
      <vt:lpstr>Garamond</vt:lpstr>
      <vt:lpstr>Tahoma</vt:lpstr>
      <vt:lpstr>Times New Roman</vt:lpstr>
      <vt:lpstr>Verdana</vt:lpstr>
      <vt:lpstr>Wingdings</vt:lpstr>
      <vt:lpstr>Wingdings 3</vt:lpstr>
      <vt:lpstr>Sector</vt:lpstr>
      <vt:lpstr>Fotografía de Photo Editor</vt:lpstr>
      <vt:lpstr>Presentación de PowerPoint</vt:lpstr>
      <vt:lpstr>Presentación de PowerPoint</vt:lpstr>
      <vt:lpstr>Presentación de PowerPoint</vt:lpstr>
      <vt:lpstr>Planos en los que nos movemos</vt:lpstr>
      <vt:lpstr>Planos en los que nos movemos</vt:lpstr>
      <vt:lpstr>Planos en los que nos movemos</vt:lpstr>
      <vt:lpstr>Planos en los que nos movemos</vt:lpstr>
      <vt:lpstr>Presentación de PowerPoint</vt:lpstr>
      <vt:lpstr>Principios Generales Comienzo vida(1)</vt:lpstr>
      <vt:lpstr>Principios Generales Comienzo vida(2)</vt:lpstr>
      <vt:lpstr>Pre-juicios mentales sociales</vt:lpstr>
      <vt:lpstr>Presentación de PowerPoint</vt:lpstr>
      <vt:lpstr>Prehistoria de la Bioética</vt:lpstr>
      <vt:lpstr>Prehistoria de la Bioética</vt:lpstr>
      <vt:lpstr>Después II guerra mundial</vt:lpstr>
      <vt:lpstr>Nace la Bioética: entorno</vt:lpstr>
      <vt:lpstr>Nace la Bioética: entorno</vt:lpstr>
      <vt:lpstr>Nace la Bioética: entorno</vt:lpstr>
      <vt:lpstr>Nace la Bioética: entorno</vt:lpstr>
      <vt:lpstr>Nace la Bioética: entorno</vt:lpstr>
      <vt:lpstr>Nace la Bioética: entorno</vt:lpstr>
      <vt:lpstr>Nace la Bioética</vt:lpstr>
      <vt:lpstr>Nace la Bioética</vt:lpstr>
      <vt:lpstr>Nace la Bioética</vt:lpstr>
      <vt:lpstr>Nace la Bioética</vt:lpstr>
      <vt:lpstr>Nace la Bioética</vt:lpstr>
      <vt:lpstr>Nace la Bioética</vt:lpstr>
      <vt:lpstr>Nace la Bioética</vt:lpstr>
      <vt:lpstr>Nace la Bioética</vt:lpstr>
      <vt:lpstr>Nace la Bioética</vt:lpstr>
      <vt:lpstr>Nace la Bioética</vt:lpstr>
      <vt:lpstr>Nace la Bioética</vt:lpstr>
      <vt:lpstr>Nace la Bioética</vt:lpstr>
      <vt:lpstr>Presentación de PowerPoint</vt:lpstr>
      <vt:lpstr>Estatuto Epistemológico</vt:lpstr>
      <vt:lpstr>Bioética General</vt:lpstr>
      <vt:lpstr>Bioética Especial</vt:lpstr>
      <vt:lpstr>Bioética Clínica</vt:lpstr>
      <vt:lpstr>Presentación de PowerPoint</vt:lpstr>
      <vt:lpstr>Método</vt:lpstr>
      <vt:lpstr>Fundamentación</vt:lpstr>
      <vt:lpstr>Fundamentación</vt:lpstr>
      <vt:lpstr>Fundamentación</vt:lpstr>
      <vt:lpstr>Corrientes en Bioética</vt:lpstr>
      <vt:lpstr>Principialismo</vt:lpstr>
      <vt:lpstr>Principialismo</vt:lpstr>
      <vt:lpstr>Principialismo</vt:lpstr>
      <vt:lpstr>Principialismo</vt:lpstr>
      <vt:lpstr>Principialismo</vt:lpstr>
      <vt:lpstr>Principialismo: Justicia</vt:lpstr>
      <vt:lpstr>Versión Beauchamp Childress</vt:lpstr>
      <vt:lpstr>Utilitarismo y cosecuencialismo</vt:lpstr>
      <vt:lpstr>Contractualismo</vt:lpstr>
      <vt:lpstr>Bioética Personalista</vt:lpstr>
      <vt:lpstr>Bioética Personalista</vt:lpstr>
      <vt:lpstr>Bioética Personalista</vt:lpstr>
      <vt:lpstr>Bioética Personalista</vt:lpstr>
      <vt:lpstr>Bioética Personalista</vt:lpstr>
      <vt:lpstr>Bioética Personalista</vt:lpstr>
      <vt:lpstr>Presentación de PowerPoint</vt:lpstr>
      <vt:lpstr>Presentación de PowerPoint</vt:lpstr>
      <vt:lpstr>Hacer y dejar de hacer</vt:lpstr>
      <vt:lpstr>Principio del doble efecto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JORGE CORDERO</cp:lastModifiedBy>
  <cp:revision>46</cp:revision>
  <dcterms:created xsi:type="dcterms:W3CDTF">2020-03-30T13:59:33Z</dcterms:created>
  <dcterms:modified xsi:type="dcterms:W3CDTF">2020-11-06T04:43:19Z</dcterms:modified>
</cp:coreProperties>
</file>