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73E4E-B610-3D1D-FD8B-E4B7F2235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A6D399-5FDE-FB83-4796-57BA74594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D88769-5CA4-DB62-1008-11F50C84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F891E7-4DD8-9E80-8029-1D801C58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03267-8C22-99E3-8579-C7488641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70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B5C84-82C4-FA10-31FC-8C910CB8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922C7C-EA32-759A-D406-0E9A0054A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C01D50-9512-2D27-18BA-712F2335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68FE7-63AB-6B2C-18B2-8CF024E0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792B4-0D63-0202-4B2F-7E8E3CD1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6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B970F2-8B50-868E-D8C2-E40FF976E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2B7DA8-94A6-47C4-BB6B-D23E014A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048A8-56A6-02EE-AC6D-A2CD4593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94A0FA-150B-0EBA-1CF3-203EC6F6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62E052-63F0-5AFB-207C-1696833D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2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4A996-9C2E-74B4-124B-9A98E524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BD924-F605-D618-F303-91A23CFF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C8085-DB39-6D19-2E8F-D35A2562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D5783C-AE71-A46B-D879-55D6CD8B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766FD-65FD-76A6-D29C-7C85538A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10B3F-7AA5-91B8-4A66-F204313D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A9F3D-ED68-9E42-B0F4-F3E9E38CA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72A5DD-3AE1-A5B1-B1CC-D19BCE34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EA62D-B567-404A-9C19-6220F124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CF43F-9B52-DAFB-034B-47A51D5C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8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E7E87-0EC6-5DEA-18A4-6B9023E3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A147B2-6B1E-C75E-CB1D-8F318F638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065016-88F9-AB83-AB61-439A1EB2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AA1FE0-D370-3F30-F8B1-18E3409C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E9E949-0360-CDD8-F9AC-87518125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163BE0-09D6-FADB-7EC4-6595D7C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29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E6952-33CA-FED1-820C-55A461C0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12A822-F908-0797-1D95-F99E6C56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4C0E9A-7C61-381F-9221-19FA78863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B3E75E-7372-9249-7794-1C7DA4275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2C336E-F080-ACF9-BF6B-80086D3F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F0BA12-0FE2-1F9D-7C32-B1729F7F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954A25-1FF4-6C6C-BF6B-E23C7E0B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B8AC74-73A3-D933-DD45-91B330FE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76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2F5CE-BBDB-FFB5-39E3-FCE41A85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2A3F9E-BF3B-AAB4-1B9C-588EADAF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471C9A-314A-A430-6BD2-5F1AB39C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FE97B1-990B-75AA-2A46-CA0B1387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2E4BA2-0D5C-FA80-E4A9-796A4FDF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AA457F-B611-48BD-2959-A4D55582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10D3B2-FAFE-628E-F2BA-98BFFB8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34E29-7203-D2B5-DAD0-40A7BF1A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A54E4-8DC6-7E00-97DA-4B0054CF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D00E27-AAE2-6F48-99EA-AB749B84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5091BF-6E79-6C24-AD4E-D542BF4F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976586-4FA2-60F7-5649-510D8C6A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234BBC-65F8-E413-B6D1-CC5ECA3E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4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506C2-43A6-9592-C2D9-C983C803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9EA4EE-DD71-E786-7805-A0077386F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306B89-9375-4DCA-1436-B3A4927D8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833CB-E007-87F7-D4D5-6D59EAD3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3FA13E-FA86-CE69-1933-1BD2F70E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4D47F4-4877-CCB7-2C20-BA7D64D4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02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779FE-8D88-9452-02AD-9D9CF874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90E0DA-B129-93C4-BB91-74A16634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D5DA5A-200E-CF25-593C-9C4091FF4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E5EF-1C81-49B8-A6D1-A5F1B9C484F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3DEAD-8A74-C6DE-A29E-F2E796C30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83099D-6A32-596B-30F2-806337D8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407B-7135-4FF2-A95C-EC9CF3826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83BCD0-06AB-BB6E-9C6A-BE30FDB313A3}"/>
              </a:ext>
            </a:extLst>
          </p:cNvPr>
          <p:cNvSpPr txBox="1"/>
          <p:nvPr/>
        </p:nvSpPr>
        <p:spPr>
          <a:xfrm>
            <a:off x="4504764" y="116541"/>
            <a:ext cx="3182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WEB</a:t>
            </a:r>
            <a:r>
              <a:rPr lang="ru-RU" sz="4400" dirty="0"/>
              <a:t> проект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0731C-D975-F65A-9106-C95D36C28F3C}"/>
              </a:ext>
            </a:extLst>
          </p:cNvPr>
          <p:cNvSpPr txBox="1"/>
          <p:nvPr/>
        </p:nvSpPr>
        <p:spPr>
          <a:xfrm>
            <a:off x="4554069" y="2384611"/>
            <a:ext cx="3083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Система блогов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F5B82-B104-FA96-58E7-006739D9C15E}"/>
              </a:ext>
            </a:extLst>
          </p:cNvPr>
          <p:cNvSpPr txBox="1"/>
          <p:nvPr/>
        </p:nvSpPr>
        <p:spPr>
          <a:xfrm>
            <a:off x="4397186" y="3182470"/>
            <a:ext cx="339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Проект выполнил Дудин Александр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D11D6-DD82-9A87-7437-0024482D4E3B}"/>
              </a:ext>
            </a:extLst>
          </p:cNvPr>
          <p:cNvSpPr txBox="1"/>
          <p:nvPr/>
        </p:nvSpPr>
        <p:spPr>
          <a:xfrm>
            <a:off x="129610" y="5738353"/>
            <a:ext cx="20757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Яндекс Лицей Нижний Новгород 2025г</a:t>
            </a:r>
          </a:p>
        </p:txBody>
      </p:sp>
    </p:spTree>
    <p:extLst>
      <p:ext uri="{BB962C8B-B14F-4D97-AF65-F5344CB8AC3E}">
        <p14:creationId xmlns:p14="http://schemas.microsoft.com/office/powerpoint/2010/main" val="142029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73C75-A392-7F84-EF7F-3869C3F151E2}"/>
              </a:ext>
            </a:extLst>
          </p:cNvPr>
          <p:cNvSpPr txBox="1"/>
          <p:nvPr/>
        </p:nvSpPr>
        <p:spPr>
          <a:xfrm>
            <a:off x="4809564" y="139715"/>
            <a:ext cx="2572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CA378-31AA-5EF0-0165-7DE5B821065D}"/>
              </a:ext>
            </a:extLst>
          </p:cNvPr>
          <p:cNvSpPr txBox="1"/>
          <p:nvPr/>
        </p:nvSpPr>
        <p:spPr>
          <a:xfrm>
            <a:off x="134471" y="1004047"/>
            <a:ext cx="70641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В своём проекте я реализовал систему постов с названием, описанием и фото</a:t>
            </a:r>
            <a:r>
              <a:rPr lang="en-US" sz="2800" dirty="0"/>
              <a:t>.</a:t>
            </a:r>
            <a:endParaRPr lang="ru-RU" sz="2800" dirty="0"/>
          </a:p>
          <a:p>
            <a:pPr marL="1800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Регистрация и вход обязательны для возможности поста, но смотреть другие посты можно без них.</a:t>
            </a:r>
          </a:p>
          <a:p>
            <a:pPr marL="1800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Программу можно использовать для заметок, сохранения памятных событий и </a:t>
            </a:r>
            <a:r>
              <a:rPr lang="ru-RU" sz="2800" dirty="0" err="1"/>
              <a:t>тп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00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A5B49A-24F3-8F5D-8736-D7E8472D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070"/>
            <a:ext cx="9518399" cy="5351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8A4FA9-C580-4A64-83D4-DC1562B74915}"/>
              </a:ext>
            </a:extLst>
          </p:cNvPr>
          <p:cNvSpPr txBox="1"/>
          <p:nvPr/>
        </p:nvSpPr>
        <p:spPr>
          <a:xfrm>
            <a:off x="4751294" y="107576"/>
            <a:ext cx="2689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Вид сайта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4F57D48-DEBB-15DD-F687-CB8D84B184DE}"/>
              </a:ext>
            </a:extLst>
          </p:cNvPr>
          <p:cNvCxnSpPr/>
          <p:nvPr/>
        </p:nvCxnSpPr>
        <p:spPr>
          <a:xfrm flipH="1">
            <a:off x="8982635" y="1013011"/>
            <a:ext cx="1398494" cy="1008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C1BF29-F495-8C2D-B28B-B1F88A67FEA5}"/>
              </a:ext>
            </a:extLst>
          </p:cNvPr>
          <p:cNvSpPr txBox="1"/>
          <p:nvPr/>
        </p:nvSpPr>
        <p:spPr>
          <a:xfrm>
            <a:off x="10381129" y="107576"/>
            <a:ext cx="1810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Кнопка создания записи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DF03AC1-2AF0-ECD9-C6D3-394D56C11885}"/>
              </a:ext>
            </a:extLst>
          </p:cNvPr>
          <p:cNvCxnSpPr>
            <a:cxnSpLocks/>
          </p:cNvCxnSpPr>
          <p:nvPr/>
        </p:nvCxnSpPr>
        <p:spPr>
          <a:xfrm flipH="1" flipV="1">
            <a:off x="9359153" y="2088776"/>
            <a:ext cx="1021976" cy="4034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D34DEF-8685-4D37-1039-EFE77B9168EF}"/>
              </a:ext>
            </a:extLst>
          </p:cNvPr>
          <p:cNvSpPr txBox="1"/>
          <p:nvPr/>
        </p:nvSpPr>
        <p:spPr>
          <a:xfrm>
            <a:off x="10381129" y="2290482"/>
            <a:ext cx="1658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Выход из аккаунта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BDB8C30-9B7A-7921-3F87-F074797B44D8}"/>
              </a:ext>
            </a:extLst>
          </p:cNvPr>
          <p:cNvCxnSpPr>
            <a:cxnSpLocks/>
          </p:cNvCxnSpPr>
          <p:nvPr/>
        </p:nvCxnSpPr>
        <p:spPr>
          <a:xfrm flipH="1">
            <a:off x="322729" y="877017"/>
            <a:ext cx="699247" cy="11439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44B6A8-7139-9799-FFFD-1B802FB0CF97}"/>
              </a:ext>
            </a:extLst>
          </p:cNvPr>
          <p:cNvSpPr txBox="1"/>
          <p:nvPr/>
        </p:nvSpPr>
        <p:spPr>
          <a:xfrm>
            <a:off x="-1" y="0"/>
            <a:ext cx="3137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Переход на главную страницу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C74C495-2372-90D4-AC92-F6E1D231FAC2}"/>
              </a:ext>
            </a:extLst>
          </p:cNvPr>
          <p:cNvCxnSpPr/>
          <p:nvPr/>
        </p:nvCxnSpPr>
        <p:spPr>
          <a:xfrm flipV="1">
            <a:off x="770965" y="3334871"/>
            <a:ext cx="770964" cy="114748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15C5D-9F04-F82E-B28E-FE83886EEDD5}"/>
              </a:ext>
            </a:extLst>
          </p:cNvPr>
          <p:cNvSpPr txBox="1"/>
          <p:nvPr/>
        </p:nvSpPr>
        <p:spPr>
          <a:xfrm>
            <a:off x="125505" y="4557262"/>
            <a:ext cx="2205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Все записи по порядку</a:t>
            </a:r>
          </a:p>
        </p:txBody>
      </p:sp>
    </p:spTree>
    <p:extLst>
      <p:ext uri="{BB962C8B-B14F-4D97-AF65-F5344CB8AC3E}">
        <p14:creationId xmlns:p14="http://schemas.microsoft.com/office/powerpoint/2010/main" val="40392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47DD3-C3F2-4943-171C-FECA384F7D69}"/>
              </a:ext>
            </a:extLst>
          </p:cNvPr>
          <p:cNvSpPr txBox="1"/>
          <p:nvPr/>
        </p:nvSpPr>
        <p:spPr>
          <a:xfrm>
            <a:off x="2581835" y="0"/>
            <a:ext cx="7028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Как реализовывался проект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39D65-51F8-2105-0327-41732325DFFE}"/>
              </a:ext>
            </a:extLst>
          </p:cNvPr>
          <p:cNvSpPr txBox="1"/>
          <p:nvPr/>
        </p:nvSpPr>
        <p:spPr>
          <a:xfrm>
            <a:off x="170329" y="1048871"/>
            <a:ext cx="9439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 время обучения мы узнавали новые библиотеки связанные с </a:t>
            </a:r>
            <a:r>
              <a:rPr lang="en-US" sz="2800" dirty="0"/>
              <a:t>flask</a:t>
            </a:r>
            <a:r>
              <a:rPr lang="ru-RU" sz="2800" dirty="0"/>
              <a:t> и </a:t>
            </a:r>
            <a:r>
              <a:rPr lang="en-US" sz="2800" dirty="0" err="1"/>
              <a:t>sqlite</a:t>
            </a:r>
            <a:r>
              <a:rPr lang="ru-RU" sz="2800" dirty="0"/>
              <a:t>. Они и стали основой проекта.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Умение создания окон в веб сервисе.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Выбор файла для загрузки.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Создание </a:t>
            </a:r>
            <a:r>
              <a:rPr lang="en-US" sz="2800" dirty="0"/>
              <a:t>html</a:t>
            </a:r>
            <a:r>
              <a:rPr lang="ru-RU" sz="2800" dirty="0"/>
              <a:t> шаблонов.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Реализация баз данных с нужными характеристиками.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Знание в </a:t>
            </a:r>
            <a:r>
              <a:rPr lang="en-US" sz="2800" dirty="0"/>
              <a:t>API</a:t>
            </a:r>
            <a:r>
              <a:rPr lang="ru-RU" sz="2800" dirty="0"/>
              <a:t>.</a:t>
            </a:r>
          </a:p>
          <a:p>
            <a:r>
              <a:rPr lang="ru-RU" sz="2800" dirty="0"/>
              <a:t>Благодаря этому удалось реализовать мой проект.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04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295A86-837A-6C70-6D7B-01FDB53C6C14}"/>
              </a:ext>
            </a:extLst>
          </p:cNvPr>
          <p:cNvSpPr txBox="1"/>
          <p:nvPr/>
        </p:nvSpPr>
        <p:spPr>
          <a:xfrm>
            <a:off x="4065494" y="71718"/>
            <a:ext cx="4061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Структура кода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DF588-63DC-96A5-D731-D9F5A2A3EAED}"/>
              </a:ext>
            </a:extLst>
          </p:cNvPr>
          <p:cNvSpPr txBox="1"/>
          <p:nvPr/>
        </p:nvSpPr>
        <p:spPr>
          <a:xfrm>
            <a:off x="286870" y="2228671"/>
            <a:ext cx="467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@app.route(‘/’)</a:t>
            </a:r>
          </a:p>
          <a:p>
            <a:r>
              <a:rPr lang="en-US" dirty="0"/>
              <a:t>def </a:t>
            </a:r>
            <a:r>
              <a:rPr lang="ru-RU" dirty="0"/>
              <a:t>«название функции»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ru-RU" dirty="0"/>
              <a:t>«код»</a:t>
            </a:r>
          </a:p>
          <a:p>
            <a:r>
              <a:rPr lang="ru-RU" dirty="0"/>
              <a:t>	</a:t>
            </a:r>
            <a:r>
              <a:rPr lang="en-US" dirty="0"/>
              <a:t>return </a:t>
            </a:r>
            <a:r>
              <a:rPr lang="ru-RU" dirty="0"/>
              <a:t>«</a:t>
            </a:r>
            <a:r>
              <a:rPr lang="en-US" dirty="0"/>
              <a:t>html</a:t>
            </a:r>
            <a:r>
              <a:rPr lang="ru-RU" dirty="0"/>
              <a:t> код или шаблон»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D4D5-A823-27CA-82BD-9DB68BA14A45}"/>
              </a:ext>
            </a:extLst>
          </p:cNvPr>
          <p:cNvSpPr txBox="1"/>
          <p:nvPr/>
        </p:nvSpPr>
        <p:spPr>
          <a:xfrm>
            <a:off x="286870" y="4216347"/>
            <a:ext cx="8830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ru-RU" dirty="0"/>
              <a:t>«название»(«наследуемые элементы»):</a:t>
            </a:r>
          </a:p>
          <a:p>
            <a:r>
              <a:rPr lang="ru-RU" dirty="0"/>
              <a:t>	«название столбца» = </a:t>
            </a:r>
            <a:r>
              <a:rPr lang="en-US" dirty="0" err="1"/>
              <a:t>db.Column</a:t>
            </a:r>
            <a:r>
              <a:rPr lang="en-US" dirty="0"/>
              <a:t>(</a:t>
            </a:r>
            <a:r>
              <a:rPr lang="ru-RU" dirty="0"/>
              <a:t>«характеристики столбца»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	«можно добавить функцию (к примеру я </a:t>
            </a:r>
            <a:r>
              <a:rPr lang="ru-RU" dirty="0" err="1"/>
              <a:t>хешировал</a:t>
            </a:r>
            <a:r>
              <a:rPr lang="ru-RU" dirty="0"/>
              <a:t> пароль пользователя)»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B3466-4C5B-9007-0708-1F03B15B779B}"/>
              </a:ext>
            </a:extLst>
          </p:cNvPr>
          <p:cNvSpPr txBox="1"/>
          <p:nvPr/>
        </p:nvSpPr>
        <p:spPr>
          <a:xfrm>
            <a:off x="286870" y="1052007"/>
            <a:ext cx="4858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Вот пару примеров которые я использовал в своём коде:</a:t>
            </a:r>
          </a:p>
        </p:txBody>
      </p:sp>
    </p:spTree>
    <p:extLst>
      <p:ext uri="{BB962C8B-B14F-4D97-AF65-F5344CB8AC3E}">
        <p14:creationId xmlns:p14="http://schemas.microsoft.com/office/powerpoint/2010/main" val="167329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6C687-01CE-D412-BAAB-AB26643D1AD1}"/>
              </a:ext>
            </a:extLst>
          </p:cNvPr>
          <p:cNvSpPr txBox="1"/>
          <p:nvPr/>
        </p:nvSpPr>
        <p:spPr>
          <a:xfrm>
            <a:off x="4491317" y="242046"/>
            <a:ext cx="3209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B826-3B28-15E0-68FB-6CC26019B975}"/>
              </a:ext>
            </a:extLst>
          </p:cNvPr>
          <p:cNvSpPr txBox="1"/>
          <p:nvPr/>
        </p:nvSpPr>
        <p:spPr>
          <a:xfrm>
            <a:off x="215153" y="1093694"/>
            <a:ext cx="8767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800" dirty="0"/>
              <a:t>Я реализовал сайт в возможностью поста с фото, авторизацией и </a:t>
            </a:r>
            <a:r>
              <a:rPr lang="ru-RU" sz="2800" dirty="0" err="1"/>
              <a:t>бд</a:t>
            </a:r>
            <a:r>
              <a:rPr lang="ru-RU" sz="2800" dirty="0"/>
              <a:t>.</a:t>
            </a:r>
          </a:p>
          <a:p>
            <a:pPr>
              <a:spcBef>
                <a:spcPts val="1200"/>
              </a:spcBef>
            </a:pPr>
            <a:r>
              <a:rPr lang="ru-RU" sz="2800" dirty="0"/>
              <a:t>В будущем можно обновлять и добавлять новые возможности чтобы приблизить сайт к мессенджеру подобно ВК.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ru-RU" sz="2800" dirty="0"/>
              <a:t>Сайт прямо сейчас активен: </a:t>
            </a:r>
            <a:r>
              <a:rPr lang="en-US" sz="2800" dirty="0"/>
              <a:t>https://web-project-yc46.onrender.com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1442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241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Дудин</dc:creator>
  <cp:lastModifiedBy>Александр Дудин</cp:lastModifiedBy>
  <cp:revision>3</cp:revision>
  <dcterms:created xsi:type="dcterms:W3CDTF">2025-05-14T12:24:04Z</dcterms:created>
  <dcterms:modified xsi:type="dcterms:W3CDTF">2025-05-14T14:14:14Z</dcterms:modified>
</cp:coreProperties>
</file>