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7" r:id="rId2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C5"/>
    <a:srgbClr val="FF6969"/>
    <a:srgbClr val="3F0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40" d="100"/>
          <a:sy n="40" d="100"/>
        </p:scale>
        <p:origin x="2124" y="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2B35C-8880-4EC7-A961-EE2DF66BCFAD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pt-BR" altLang="ja-JP"/>
              <a:t>Clique para editar os estilos de texto Mestres</a:t>
            </a:r>
          </a:p>
          <a:p>
            <a:pPr lvl="1"/>
            <a:r>
              <a:rPr kumimoji="1" lang="pt-BR" altLang="ja-JP"/>
              <a:t>Segundo nível</a:t>
            </a:r>
          </a:p>
          <a:p>
            <a:pPr lvl="2"/>
            <a:r>
              <a:rPr kumimoji="1" lang="pt-BR" altLang="ja-JP"/>
              <a:t>Terceiro nível</a:t>
            </a:r>
          </a:p>
          <a:p>
            <a:pPr lvl="3"/>
            <a:r>
              <a:rPr kumimoji="1" lang="pt-BR" altLang="ja-JP"/>
              <a:t>Quarto nível</a:t>
            </a:r>
          </a:p>
          <a:p>
            <a:pPr lvl="4"/>
            <a:r>
              <a:rPr kumimoji="1" lang="pt-BR" altLang="ja-JP"/>
              <a:t>Quinto nível</a:t>
            </a:r>
            <a:endParaRPr kumimoji="1" lang="ja-JP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1E82B-E5D0-4379-B58A-474AF0850D93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8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altLang="ja-JP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027B-CA0F-4844-8E31-631F5E4B3FFF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02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altLang="ja-JP"/>
              <a:t>Clique para editar os estilos de texto Mestres</a:t>
            </a:r>
          </a:p>
          <a:p>
            <a:pPr lvl="1"/>
            <a:r>
              <a:rPr lang="pt-BR" altLang="ja-JP"/>
              <a:t>Segundo nível</a:t>
            </a:r>
          </a:p>
          <a:p>
            <a:pPr lvl="2"/>
            <a:r>
              <a:rPr lang="pt-BR" altLang="ja-JP"/>
              <a:t>Terceiro nível</a:t>
            </a:r>
          </a:p>
          <a:p>
            <a:pPr lvl="3"/>
            <a:r>
              <a:rPr lang="pt-BR" altLang="ja-JP"/>
              <a:t>Quarto nível</a:t>
            </a:r>
          </a:p>
          <a:p>
            <a:pPr lvl="4"/>
            <a:r>
              <a:rPr lang="pt-BR" altLang="ja-JP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33C5-C222-4B09-AD8A-300A81AC6C7F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altLang="ja-JP"/>
              <a:t>Clique para editar os estilos de texto Mestres</a:t>
            </a:r>
          </a:p>
          <a:p>
            <a:pPr lvl="1"/>
            <a:r>
              <a:rPr lang="pt-BR" altLang="ja-JP"/>
              <a:t>Segundo nível</a:t>
            </a:r>
          </a:p>
          <a:p>
            <a:pPr lvl="2"/>
            <a:r>
              <a:rPr lang="pt-BR" altLang="ja-JP"/>
              <a:t>Terceiro nível</a:t>
            </a:r>
          </a:p>
          <a:p>
            <a:pPr lvl="3"/>
            <a:r>
              <a:rPr lang="pt-BR" altLang="ja-JP"/>
              <a:t>Quarto nível</a:t>
            </a:r>
          </a:p>
          <a:p>
            <a:pPr lvl="4"/>
            <a:r>
              <a:rPr lang="pt-BR" altLang="ja-JP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DA94-2E7C-44FB-9F83-2B9B272F6A96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70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altLang="ja-JP"/>
              <a:t>Clique para editar os estilos de texto Mestres</a:t>
            </a:r>
          </a:p>
          <a:p>
            <a:pPr lvl="1"/>
            <a:r>
              <a:rPr lang="pt-BR" altLang="ja-JP"/>
              <a:t>Segundo nível</a:t>
            </a:r>
          </a:p>
          <a:p>
            <a:pPr lvl="2"/>
            <a:r>
              <a:rPr lang="pt-BR" altLang="ja-JP"/>
              <a:t>Terceiro nível</a:t>
            </a:r>
          </a:p>
          <a:p>
            <a:pPr lvl="3"/>
            <a:r>
              <a:rPr lang="pt-BR" altLang="ja-JP"/>
              <a:t>Quarto nível</a:t>
            </a:r>
          </a:p>
          <a:p>
            <a:pPr lvl="4"/>
            <a:r>
              <a:rPr lang="pt-BR" altLang="ja-JP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17EF-3A2E-43AC-A821-7935850F58B9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2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altLang="ja-JP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D369-84AC-4085-A209-B26D4B4A6F2E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6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altLang="ja-JP"/>
              <a:t>Clique para editar os estilos de texto Mestres</a:t>
            </a:r>
          </a:p>
          <a:p>
            <a:pPr lvl="1"/>
            <a:r>
              <a:rPr lang="pt-BR" altLang="ja-JP"/>
              <a:t>Segundo nível</a:t>
            </a:r>
          </a:p>
          <a:p>
            <a:pPr lvl="2"/>
            <a:r>
              <a:rPr lang="pt-BR" altLang="ja-JP"/>
              <a:t>Terceiro nível</a:t>
            </a:r>
          </a:p>
          <a:p>
            <a:pPr lvl="3"/>
            <a:r>
              <a:rPr lang="pt-BR" altLang="ja-JP"/>
              <a:t>Quarto nível</a:t>
            </a:r>
          </a:p>
          <a:p>
            <a:pPr lvl="4"/>
            <a:r>
              <a:rPr lang="pt-BR" altLang="ja-JP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altLang="ja-JP"/>
              <a:t>Clique para editar os estilos de texto Mestres</a:t>
            </a:r>
          </a:p>
          <a:p>
            <a:pPr lvl="1"/>
            <a:r>
              <a:rPr lang="pt-BR" altLang="ja-JP"/>
              <a:t>Segundo nível</a:t>
            </a:r>
          </a:p>
          <a:p>
            <a:pPr lvl="2"/>
            <a:r>
              <a:rPr lang="pt-BR" altLang="ja-JP"/>
              <a:t>Terceiro nível</a:t>
            </a:r>
          </a:p>
          <a:p>
            <a:pPr lvl="3"/>
            <a:r>
              <a:rPr lang="pt-BR" altLang="ja-JP"/>
              <a:t>Quarto nível</a:t>
            </a:r>
          </a:p>
          <a:p>
            <a:pPr lvl="4"/>
            <a:r>
              <a:rPr lang="pt-BR" altLang="ja-JP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DCC7-A66B-46FF-91E7-62BD4661C807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1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altLang="ja-JP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altLang="ja-JP"/>
              <a:t>Clique para editar os estilos de texto Mestres</a:t>
            </a:r>
          </a:p>
          <a:p>
            <a:pPr lvl="1"/>
            <a:r>
              <a:rPr lang="pt-BR" altLang="ja-JP"/>
              <a:t>Segundo nível</a:t>
            </a:r>
          </a:p>
          <a:p>
            <a:pPr lvl="2"/>
            <a:r>
              <a:rPr lang="pt-BR" altLang="ja-JP"/>
              <a:t>Terceiro nível</a:t>
            </a:r>
          </a:p>
          <a:p>
            <a:pPr lvl="3"/>
            <a:r>
              <a:rPr lang="pt-BR" altLang="ja-JP"/>
              <a:t>Quarto nível</a:t>
            </a:r>
          </a:p>
          <a:p>
            <a:pPr lvl="4"/>
            <a:r>
              <a:rPr lang="pt-BR" altLang="ja-JP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altLang="ja-JP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altLang="ja-JP"/>
              <a:t>Clique para editar os estilos de texto Mestres</a:t>
            </a:r>
          </a:p>
          <a:p>
            <a:pPr lvl="1"/>
            <a:r>
              <a:rPr lang="pt-BR" altLang="ja-JP"/>
              <a:t>Segundo nível</a:t>
            </a:r>
          </a:p>
          <a:p>
            <a:pPr lvl="2"/>
            <a:r>
              <a:rPr lang="pt-BR" altLang="ja-JP"/>
              <a:t>Terceiro nível</a:t>
            </a:r>
          </a:p>
          <a:p>
            <a:pPr lvl="3"/>
            <a:r>
              <a:rPr lang="pt-BR" altLang="ja-JP"/>
              <a:t>Quarto nível</a:t>
            </a:r>
          </a:p>
          <a:p>
            <a:pPr lvl="4"/>
            <a:r>
              <a:rPr lang="pt-BR" altLang="ja-JP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EC74-82D2-4BFE-A488-E8ACD68FF39F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6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36F3-F01D-4B63-8FC4-99BA3EC2ED67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5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8063-C1FC-471E-9F82-E9F247C6E64A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4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altLang="ja-JP"/>
              <a:t>Clique para editar os estilos de texto Mestres</a:t>
            </a:r>
          </a:p>
          <a:p>
            <a:pPr lvl="1"/>
            <a:r>
              <a:rPr lang="pt-BR" altLang="ja-JP"/>
              <a:t>Segundo nível</a:t>
            </a:r>
          </a:p>
          <a:p>
            <a:pPr lvl="2"/>
            <a:r>
              <a:rPr lang="pt-BR" altLang="ja-JP"/>
              <a:t>Terceiro nível</a:t>
            </a:r>
          </a:p>
          <a:p>
            <a:pPr lvl="3"/>
            <a:r>
              <a:rPr lang="pt-BR" altLang="ja-JP"/>
              <a:t>Quarto nível</a:t>
            </a:r>
          </a:p>
          <a:p>
            <a:pPr lvl="4"/>
            <a:r>
              <a:rPr lang="pt-BR" altLang="ja-JP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altLang="ja-JP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0856-7F68-415C-81B4-CE5C079398A5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4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altLang="ja-JP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altLang="ja-JP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A5A-3967-476C-9A54-D66BADD38153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18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/>
              <a:t>Clique para editar os estilos de texto Mestres</a:t>
            </a:r>
          </a:p>
          <a:p>
            <a:pPr lvl="1"/>
            <a:r>
              <a:rPr lang="pt-BR" altLang="ja-JP"/>
              <a:t>Segundo nível</a:t>
            </a:r>
          </a:p>
          <a:p>
            <a:pPr lvl="2"/>
            <a:r>
              <a:rPr lang="pt-BR" altLang="ja-JP"/>
              <a:t>Terceiro nível</a:t>
            </a:r>
          </a:p>
          <a:p>
            <a:pPr lvl="3"/>
            <a:r>
              <a:rPr lang="pt-BR" altLang="ja-JP"/>
              <a:t>Quarto nível</a:t>
            </a:r>
          </a:p>
          <a:p>
            <a:pPr lvl="4"/>
            <a:r>
              <a:rPr lang="pt-BR" altLang="ja-JP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F68F-C21C-4F3E-9573-72D95D051880}" type="datetime1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F225-7CED-4F71-9F0F-84CE2B163870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93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github.com/CoraPhoenix" TargetMode="External"/><Relationship Id="rId4" Type="http://schemas.openxmlformats.org/officeDocument/2006/relationships/hyperlink" Target="https://github.com/CoraPhoenix/dio-creating-an-ebook-using-prompts/tree/ma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1A1B79-D143-4F0A-905A-7D7B1124331F}"/>
              </a:ext>
            </a:extLst>
          </p:cNvPr>
          <p:cNvSpPr/>
          <p:nvPr/>
        </p:nvSpPr>
        <p:spPr>
          <a:xfrm>
            <a:off x="-1145159" y="-175846"/>
            <a:ext cx="12356123" cy="13153292"/>
          </a:xfrm>
          <a:prstGeom prst="rect">
            <a:avLst/>
          </a:prstGeom>
          <a:solidFill>
            <a:srgbClr val="3F0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C12536-0D94-4435-BE94-684F7BE24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7" y="2725422"/>
            <a:ext cx="6773239" cy="67732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29E7371-BF17-4724-8F98-B2A736ABF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359"/>
          <a:stretch/>
        </p:blipFill>
        <p:spPr>
          <a:xfrm>
            <a:off x="3322625" y="5253288"/>
            <a:ext cx="2955950" cy="22950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525804D-E143-4BE8-987E-FCB5A28580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33" t="4219" r="20213" b="78726"/>
          <a:stretch/>
        </p:blipFill>
        <p:spPr>
          <a:xfrm>
            <a:off x="2680997" y="10185077"/>
            <a:ext cx="2451974" cy="726579"/>
          </a:xfrm>
          <a:prstGeom prst="rect">
            <a:avLst/>
          </a:prstGeom>
          <a:ln w="19050">
            <a:noFill/>
          </a:ln>
          <a:effectLst>
            <a:softEdge rad="1270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AFAAB1-D99D-4ED5-BF57-10A0B52CBCEB}"/>
              </a:ext>
            </a:extLst>
          </p:cNvPr>
          <p:cNvSpPr txBox="1"/>
          <p:nvPr/>
        </p:nvSpPr>
        <p:spPr>
          <a:xfrm>
            <a:off x="754982" y="1051609"/>
            <a:ext cx="1049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ja-JP" sz="4800" dirty="0">
                <a:ln w="25400">
                  <a:gradFill>
                    <a:gsLst>
                      <a:gs pos="0">
                        <a:schemeClr val="accent4">
                          <a:lumMod val="20000"/>
                          <a:lumOff val="80000"/>
                        </a:schemeClr>
                      </a:gs>
                      <a:gs pos="66000">
                        <a:schemeClr val="accent4">
                          <a:lumMod val="40000"/>
                          <a:lumOff val="60000"/>
                        </a:schemeClr>
                      </a:gs>
                      <a:gs pos="83000">
                        <a:schemeClr val="accent2">
                          <a:lumMod val="75000"/>
                        </a:schemeClr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Web Wizardry Unleashed</a:t>
            </a:r>
            <a:endParaRPr kumimoji="1" lang="ja-JP" altLang="en-US" sz="4800" dirty="0">
              <a:ln w="2540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66000">
                      <a:schemeClr val="accent4">
                        <a:lumMod val="40000"/>
                        <a:lumOff val="6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rgbClr val="FF0000"/>
                    </a:gs>
                  </a:gsLst>
                  <a:lin ang="5400000" scaled="1"/>
                </a:gradFill>
              </a:ln>
              <a:solidFill>
                <a:schemeClr val="accent4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C58F8C-5B9B-4D0B-9D3D-C184AE9D3357}"/>
              </a:ext>
            </a:extLst>
          </p:cNvPr>
          <p:cNvSpPr txBox="1"/>
          <p:nvPr/>
        </p:nvSpPr>
        <p:spPr>
          <a:xfrm>
            <a:off x="1413980" y="9106682"/>
            <a:ext cx="6773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</a:t>
            </a:r>
            <a:r>
              <a:rPr kumimoji="1" lang="pt-BR" altLang="ja-JP" sz="6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Chill</a:t>
            </a:r>
            <a:r>
              <a:rPr kumimoji="1" lang="pt-BR" altLang="ja-JP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Handbook for 						</a:t>
            </a:r>
            <a:r>
              <a:rPr kumimoji="1" lang="pt-BR" altLang="ja-JP" sz="6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Heroes</a:t>
            </a:r>
            <a:endParaRPr kumimoji="1" lang="ja-JP" altLang="en-US" sz="6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88209B-EA9D-4139-A9C6-56E5582C440C}"/>
              </a:ext>
            </a:extLst>
          </p:cNvPr>
          <p:cNvSpPr txBox="1"/>
          <p:nvPr/>
        </p:nvSpPr>
        <p:spPr>
          <a:xfrm>
            <a:off x="1566573" y="11749991"/>
            <a:ext cx="662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3200" spc="600" dirty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</a:rPr>
              <a:t>Christopher Brandão</a:t>
            </a:r>
            <a:endParaRPr kumimoji="1" lang="ja-JP" altLang="en-US" sz="3200" spc="6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A23FE6C8-67D3-4546-9A95-8CFA00FE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52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Forms are crucial for user interaction: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4000" b="1" dirty="0" err="1">
                <a:latin typeface="+mj-lt"/>
              </a:rPr>
              <a:t>Form</a:t>
            </a:r>
            <a:r>
              <a:rPr kumimoji="1" lang="pt-BR" altLang="ja-JP" sz="4000" b="1" dirty="0">
                <a:latin typeface="+mj-lt"/>
              </a:rPr>
              <a:t> </a:t>
            </a:r>
            <a:r>
              <a:rPr kumimoji="1" lang="pt-BR" altLang="ja-JP" sz="4000" b="1" dirty="0" err="1">
                <a:latin typeface="+mj-lt"/>
              </a:rPr>
              <a:t>Tags</a:t>
            </a:r>
            <a:r>
              <a:rPr kumimoji="1" lang="pt-BR" altLang="ja-JP" sz="4000" b="1" dirty="0">
                <a:latin typeface="+mj-lt"/>
              </a:rPr>
              <a:t> (</a:t>
            </a:r>
            <a:r>
              <a:rPr kumimoji="1" lang="pt-BR" altLang="ja-JP" sz="4000" b="1" dirty="0" err="1">
                <a:latin typeface="+mj-lt"/>
              </a:rPr>
              <a:t>form</a:t>
            </a:r>
            <a:r>
              <a:rPr kumimoji="1" lang="pt-BR" altLang="ja-JP" sz="4000" b="1" dirty="0">
                <a:latin typeface="+mj-lt"/>
              </a:rPr>
              <a:t>, input, </a:t>
            </a:r>
            <a:r>
              <a:rPr kumimoji="1" lang="pt-BR" altLang="ja-JP" sz="4000" b="1" dirty="0" err="1">
                <a:latin typeface="+mj-lt"/>
              </a:rPr>
              <a:t>button</a:t>
            </a:r>
            <a:r>
              <a:rPr kumimoji="1" lang="pt-BR" altLang="ja-JP" sz="4000" b="1" dirty="0">
                <a:latin typeface="+mj-lt"/>
              </a:rPr>
              <a:t>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AC91087-1443-4DEF-8368-EA63B3DF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665"/>
            <a:ext cx="9601200" cy="4051139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917302E9-4454-4C32-B85B-5D114918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6B40DFA-25BD-4D84-80AC-0CEC2B32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D79AF2F-8106-47A7-8712-AA0B4FACC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Tables organize data neatly: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Table Tags (table, tr, td)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F8F012-5417-4C3B-95E8-FF657511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1" y="5779141"/>
            <a:ext cx="9601200" cy="4051139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2ED708-45D0-4801-B93C-CF5CCDBE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37BCBE-9381-4D8E-B3F1-07057A76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83B7D1-9C8D-48BD-8A2F-A061ABC6B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3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tags add meaning to your content: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Semantic Tags (header, footer, article, section)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F6F90C-C6F0-49BE-8CF1-46F76F8B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3881"/>
            <a:ext cx="9601200" cy="4618299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C4055FC7-2B06-4E37-ADA6-E3F0DAC2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C54E0FD-381A-4DA6-92E7-16A47D54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2BEB0AD-2ADA-4E3E-8FA1-F4C603DD4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Meta tags provide metadata about the HTML document: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Meta Tags (meta)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2F6716-72CD-4D92-892A-B0835550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1" y="4410465"/>
            <a:ext cx="9601200" cy="4419395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80CCD0-BFE3-491B-95F3-FDA8EBDA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4B5B9B-81F5-4078-B0F7-7A47B10E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39F20A2-9959-43DF-B1B2-F78C8452D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1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Inline styling can be applied directly to elements: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Inline Styling Tags (style)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F3FA0E-A926-4505-BB78-4A4ACECF2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1" y="4215165"/>
            <a:ext cx="9601200" cy="4419395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3B1EFD4-059F-4FF7-AD90-FDABB89A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4A7F784-03DB-457E-96BF-39DD2F9E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015B4ED-DBEF-45EB-9BA1-93C524380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6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Embed videos directly into your webpage: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Video Tag (video)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C53E59-C502-4236-B459-31763862C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7864"/>
            <a:ext cx="9601200" cy="4419395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1BE2FC9-9FE9-409E-BDD9-9BBB84CF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2275E9F-C86B-46C8-9AEE-C6B6FC17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BE3354B-9E57-40CF-A963-A34F5285B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5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82173B-271B-43F3-B7F5-264E58A02885}"/>
              </a:ext>
            </a:extLst>
          </p:cNvPr>
          <p:cNvSpPr/>
          <p:nvPr/>
        </p:nvSpPr>
        <p:spPr>
          <a:xfrm>
            <a:off x="-264695" y="-457200"/>
            <a:ext cx="10250906" cy="1325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4F4ED2-F46A-4A43-8D0D-F0F62E85150D}"/>
              </a:ext>
            </a:extLst>
          </p:cNvPr>
          <p:cNvSpPr txBox="1"/>
          <p:nvPr/>
        </p:nvSpPr>
        <p:spPr>
          <a:xfrm>
            <a:off x="529389" y="6809874"/>
            <a:ext cx="86627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ENGAGE AND ENTERTAIN: INTERACTIVE HTML TAGS</a:t>
            </a:r>
            <a:endParaRPr kumimoji="1" lang="pt-BR" altLang="ja-JP" sz="80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" name="Estrela: 4 Pontas 3">
            <a:extLst>
              <a:ext uri="{FF2B5EF4-FFF2-40B4-BE49-F238E27FC236}">
                <a16:creationId xmlns:a16="http://schemas.microsoft.com/office/drawing/2014/main" id="{04BE86A3-DD14-4981-827A-07EAC805249A}"/>
              </a:ext>
            </a:extLst>
          </p:cNvPr>
          <p:cNvSpPr/>
          <p:nvPr/>
        </p:nvSpPr>
        <p:spPr>
          <a:xfrm>
            <a:off x="4012531" y="5510480"/>
            <a:ext cx="1576138" cy="1323439"/>
          </a:xfrm>
          <a:prstGeom prst="star4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rgbClr val="FFFCC5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19B1D4-E64D-4BF1-9869-3FCB53DF4D9D}"/>
              </a:ext>
            </a:extLst>
          </p:cNvPr>
          <p:cNvSpPr txBox="1"/>
          <p:nvPr/>
        </p:nvSpPr>
        <p:spPr>
          <a:xfrm>
            <a:off x="469231" y="2644792"/>
            <a:ext cx="86627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pt-BR" altLang="ja-JP" sz="138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7BDE01-6F09-4F90-B826-657BE148F206}"/>
              </a:ext>
            </a:extLst>
          </p:cNvPr>
          <p:cNvSpPr txBox="1"/>
          <p:nvPr/>
        </p:nvSpPr>
        <p:spPr>
          <a:xfrm>
            <a:off x="469230" y="11712358"/>
            <a:ext cx="866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>
                    <a:lumMod val="85000"/>
                  </a:schemeClr>
                </a:solidFill>
              </a:rPr>
              <a:t>Let's delve into HTML tags that bring interactivity and multimedia to your web pages:</a:t>
            </a:r>
            <a:endParaRPr kumimoji="1" lang="pt-BR" altLang="ja-JP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2E2EA91-EC0E-4800-93B1-1BF36122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21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Embed audio files for seamless playback: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Audio Tag (audio)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2D1BAD6-BA2D-4AF0-B6AD-768ECC0A6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927"/>
            <a:ext cx="9601200" cy="4419395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66DDEBA-4DE0-4ED2-9CFE-3A15F8D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2671D37-986B-4495-9096-67D8FAA2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4D3947D-57F8-40E4-AAAA-916920F49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Draw graphics and animations dynamically: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Canvas Tag (canvas)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480E13-BD4A-4889-9896-2681FFF85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2739"/>
            <a:ext cx="9601200" cy="4419395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E4ABF6B-023B-4B08-B21B-2BCF182B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23ECB99-F1E9-41F4-A472-95D4651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1D3190C-3CEC-4B7C-8B25-048444CC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4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Embed external content like videos, plugins, and other media: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Embed Tag (embed)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5BA973-872A-4DA6-B45A-0C5C34713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3077"/>
            <a:ext cx="9601200" cy="3791698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808064F-72F2-42B0-A168-87EF4290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1C13C88C-2424-4E83-853C-17B6121A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6D4E32F-60D0-46D6-9B94-6BA3B1CC5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9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82173B-271B-43F3-B7F5-264E58A02885}"/>
              </a:ext>
            </a:extLst>
          </p:cNvPr>
          <p:cNvSpPr/>
          <p:nvPr/>
        </p:nvSpPr>
        <p:spPr>
          <a:xfrm>
            <a:off x="-264695" y="-457200"/>
            <a:ext cx="10250906" cy="1325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4F4ED2-F46A-4A43-8D0D-F0F62E85150D}"/>
              </a:ext>
            </a:extLst>
          </p:cNvPr>
          <p:cNvSpPr txBox="1"/>
          <p:nvPr/>
        </p:nvSpPr>
        <p:spPr>
          <a:xfrm>
            <a:off x="529389" y="6809874"/>
            <a:ext cx="8662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MEET THE TAGS: YOUR HTML BUILDING BLOCKS</a:t>
            </a:r>
            <a:endParaRPr kumimoji="1" lang="pt-BR" altLang="ja-JP" sz="80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" name="Estrela: 4 Pontas 3">
            <a:extLst>
              <a:ext uri="{FF2B5EF4-FFF2-40B4-BE49-F238E27FC236}">
                <a16:creationId xmlns:a16="http://schemas.microsoft.com/office/drawing/2014/main" id="{04BE86A3-DD14-4981-827A-07EAC805249A}"/>
              </a:ext>
            </a:extLst>
          </p:cNvPr>
          <p:cNvSpPr/>
          <p:nvPr/>
        </p:nvSpPr>
        <p:spPr>
          <a:xfrm>
            <a:off x="4012531" y="5510480"/>
            <a:ext cx="1576138" cy="1323439"/>
          </a:xfrm>
          <a:prstGeom prst="star4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rgbClr val="FFFCC5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19B1D4-E64D-4BF1-9869-3FCB53DF4D9D}"/>
              </a:ext>
            </a:extLst>
          </p:cNvPr>
          <p:cNvSpPr txBox="1"/>
          <p:nvPr/>
        </p:nvSpPr>
        <p:spPr>
          <a:xfrm>
            <a:off x="469231" y="2644792"/>
            <a:ext cx="86627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pt-BR" altLang="ja-JP" sz="138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7BDE01-6F09-4F90-B826-657BE148F206}"/>
              </a:ext>
            </a:extLst>
          </p:cNvPr>
          <p:cNvSpPr txBox="1"/>
          <p:nvPr/>
        </p:nvSpPr>
        <p:spPr>
          <a:xfrm>
            <a:off x="469230" y="11360009"/>
            <a:ext cx="866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>
                    <a:lumMod val="85000"/>
                  </a:schemeClr>
                </a:solidFill>
              </a:rPr>
              <a:t>HTML, the backbone of the web, relies on tags to structure content. Let's dive into some essential ones</a:t>
            </a:r>
            <a:endParaRPr kumimoji="1" lang="pt-BR" altLang="ja-JP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9DD3DFE-38AC-49C3-BADD-A2EB136C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88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Create expandable content sections: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Details and Summary Tags (details, summary)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40FBE1-D662-406A-997C-86E4A483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2440"/>
            <a:ext cx="9601200" cy="3791698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8DC3B78-F1F3-4A6B-BFFB-5A7C8E2F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620815F-3909-47BE-A6EA-E1FF3674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EC8E875-F3E7-43D5-B552-CBD38F610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5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Display progress bars for tasks: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Progress Tag (progress)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8E4422-3A10-4D32-9F32-13462A5A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747" y="4180323"/>
            <a:ext cx="11868694" cy="4687175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1BD8862-D891-4995-AF11-257885C2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1E0A2719-9EE6-4B39-A2CE-06FB2AC0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CEC2554-8620-4154-9381-1FFBBE737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8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Mark up dates and times: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+mj-lt"/>
              </a:rPr>
              <a:t>Time Tag (time)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948E2F-A893-4F67-B22E-F60694E1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0888"/>
            <a:ext cx="9601200" cy="3791698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C54F031-F178-4817-AF69-0EC9E6F7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3957612-4A7F-452A-892F-A346035D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5F00DF1-DBEA-4B80-B432-3F71D88A2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82173B-271B-43F3-B7F5-264E58A02885}"/>
              </a:ext>
            </a:extLst>
          </p:cNvPr>
          <p:cNvSpPr/>
          <p:nvPr/>
        </p:nvSpPr>
        <p:spPr>
          <a:xfrm>
            <a:off x="-264695" y="-457200"/>
            <a:ext cx="10250906" cy="1325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4F4ED2-F46A-4A43-8D0D-F0F62E85150D}"/>
              </a:ext>
            </a:extLst>
          </p:cNvPr>
          <p:cNvSpPr txBox="1"/>
          <p:nvPr/>
        </p:nvSpPr>
        <p:spPr>
          <a:xfrm>
            <a:off x="529389" y="6809874"/>
            <a:ext cx="86627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pt-BR" altLang="ja-JP" sz="8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NOTES AND CONCLUSION</a:t>
            </a:r>
          </a:p>
        </p:txBody>
      </p:sp>
      <p:sp>
        <p:nvSpPr>
          <p:cNvPr id="4" name="Estrela: 4 Pontas 3">
            <a:extLst>
              <a:ext uri="{FF2B5EF4-FFF2-40B4-BE49-F238E27FC236}">
                <a16:creationId xmlns:a16="http://schemas.microsoft.com/office/drawing/2014/main" id="{04BE86A3-DD14-4981-827A-07EAC805249A}"/>
              </a:ext>
            </a:extLst>
          </p:cNvPr>
          <p:cNvSpPr/>
          <p:nvPr/>
        </p:nvSpPr>
        <p:spPr>
          <a:xfrm>
            <a:off x="4012531" y="5510480"/>
            <a:ext cx="1576138" cy="1323439"/>
          </a:xfrm>
          <a:prstGeom prst="star4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rgbClr val="FFFCC5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1DA462-AC91-4065-B3EF-D54315BF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074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539CECB-C65D-4EA0-AACB-5BADE4FBA007}"/>
              </a:ext>
            </a:extLst>
          </p:cNvPr>
          <p:cNvSpPr txBox="1"/>
          <p:nvPr/>
        </p:nvSpPr>
        <p:spPr>
          <a:xfrm>
            <a:off x="457200" y="577516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4000" b="1" dirty="0" err="1">
                <a:latin typeface="+mj-lt"/>
              </a:rPr>
              <a:t>Lorem</a:t>
            </a:r>
            <a:r>
              <a:rPr kumimoji="1" lang="pt-BR" altLang="ja-JP" sz="4000" b="1" dirty="0">
                <a:latin typeface="+mj-lt"/>
              </a:rPr>
              <a:t> ipsum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510169-3375-4840-9E6A-1831EFE61CA7}"/>
              </a:ext>
            </a:extLst>
          </p:cNvPr>
          <p:cNvSpPr txBox="1"/>
          <p:nvPr/>
        </p:nvSpPr>
        <p:spPr>
          <a:xfrm>
            <a:off x="457199" y="1725384"/>
            <a:ext cx="8662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2400" dirty="0" err="1"/>
              <a:t>This</a:t>
            </a:r>
            <a:r>
              <a:rPr kumimoji="1" lang="pt-BR" altLang="ja-JP" sz="2400" dirty="0"/>
              <a:t> e-book </a:t>
            </a:r>
            <a:r>
              <a:rPr kumimoji="1" lang="pt-BR" altLang="ja-JP" sz="2400" dirty="0" err="1"/>
              <a:t>was</a:t>
            </a:r>
            <a:r>
              <a:rPr kumimoji="1" lang="pt-BR" altLang="ja-JP" sz="2400" dirty="0"/>
              <a:t> AI </a:t>
            </a:r>
            <a:r>
              <a:rPr kumimoji="1" lang="pt-BR" altLang="ja-JP" sz="2400" dirty="0" err="1"/>
              <a:t>generated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and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constructed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with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human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assistance</a:t>
            </a:r>
            <a:r>
              <a:rPr kumimoji="1" lang="pt-BR" altLang="ja-JP" sz="2400" dirty="0"/>
              <a:t>.</a:t>
            </a:r>
          </a:p>
          <a:p>
            <a:endParaRPr kumimoji="1" lang="pt-BR" altLang="ja-JP" sz="2400" dirty="0"/>
          </a:p>
          <a:p>
            <a:r>
              <a:rPr kumimoji="1" lang="pt-BR" altLang="ja-JP" sz="2400" dirty="0" err="1"/>
              <a:t>This</a:t>
            </a:r>
            <a:r>
              <a:rPr kumimoji="1" lang="pt-BR" altLang="ja-JP" sz="2400" dirty="0"/>
              <a:t> contente </a:t>
            </a:r>
            <a:r>
              <a:rPr kumimoji="1" lang="pt-BR" altLang="ja-JP" sz="2400" dirty="0" err="1"/>
              <a:t>was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created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under</a:t>
            </a:r>
            <a:r>
              <a:rPr kumimoji="1" lang="pt-BR" altLang="ja-JP" sz="2400" dirty="0"/>
              <a:t> a </a:t>
            </a:r>
            <a:r>
              <a:rPr kumimoji="1" lang="pt-BR" altLang="ja-JP" sz="2400" dirty="0" err="1"/>
              <a:t>study</a:t>
            </a:r>
            <a:r>
              <a:rPr kumimoji="1" lang="pt-BR" altLang="ja-JP" sz="2400" dirty="0"/>
              <a:t> Project, </a:t>
            </a:r>
            <a:r>
              <a:rPr kumimoji="1" lang="pt-BR" altLang="ja-JP" sz="2400" dirty="0" err="1"/>
              <a:t>and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there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might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be</a:t>
            </a:r>
            <a:r>
              <a:rPr kumimoji="1" lang="pt-BR" altLang="ja-JP" sz="2400" dirty="0"/>
              <a:t> some </a:t>
            </a:r>
            <a:r>
              <a:rPr kumimoji="1" lang="pt-BR" altLang="ja-JP" sz="2400" dirty="0" err="1"/>
              <a:t>mistakes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from</a:t>
            </a:r>
            <a:r>
              <a:rPr kumimoji="1" lang="pt-BR" altLang="ja-JP" sz="2400" dirty="0"/>
              <a:t> AI </a:t>
            </a:r>
            <a:r>
              <a:rPr kumimoji="1" lang="pt-BR" altLang="ja-JP" sz="2400" dirty="0" err="1"/>
              <a:t>generated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text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or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code</a:t>
            </a:r>
            <a:r>
              <a:rPr kumimoji="1" lang="pt-BR" altLang="ja-JP" sz="2400" dirty="0"/>
              <a:t>. </a:t>
            </a:r>
          </a:p>
          <a:p>
            <a:endParaRPr kumimoji="1" lang="pt-BR" altLang="ja-JP" sz="240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903621-02C9-49B2-B118-EFD0A5BA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758F39-B676-4032-BCA2-9DF4DD59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A9C9AE-6F96-4DAC-AED9-01A089A32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5FF317-D322-4F6F-87C0-3B4E5A013102}"/>
              </a:ext>
            </a:extLst>
          </p:cNvPr>
          <p:cNvSpPr txBox="1"/>
          <p:nvPr/>
        </p:nvSpPr>
        <p:spPr>
          <a:xfrm>
            <a:off x="469231" y="5509443"/>
            <a:ext cx="866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2400" dirty="0" err="1"/>
              <a:t>To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access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the</a:t>
            </a:r>
            <a:r>
              <a:rPr kumimoji="1" lang="pt-BR" altLang="ja-JP" sz="2400" dirty="0"/>
              <a:t> full Project, </a:t>
            </a:r>
            <a:r>
              <a:rPr kumimoji="1" lang="pt-BR" altLang="ja-JP" sz="2400" dirty="0">
                <a:hlinkClick r:id="rId4"/>
              </a:rPr>
              <a:t>click </a:t>
            </a:r>
            <a:r>
              <a:rPr kumimoji="1" lang="pt-BR" altLang="ja-JP" sz="2400" dirty="0" err="1">
                <a:hlinkClick r:id="rId4"/>
              </a:rPr>
              <a:t>here</a:t>
            </a:r>
            <a:endParaRPr kumimoji="1" lang="pt-BR" altLang="ja-JP" sz="2400" dirty="0"/>
          </a:p>
          <a:p>
            <a:endParaRPr kumimoji="1" lang="pt-BR" altLang="ja-JP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292EC8-8B82-4D69-91E0-B5A42CAEFBEE}"/>
              </a:ext>
            </a:extLst>
          </p:cNvPr>
          <p:cNvSpPr txBox="1"/>
          <p:nvPr/>
        </p:nvSpPr>
        <p:spPr>
          <a:xfrm>
            <a:off x="469231" y="10037794"/>
            <a:ext cx="866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2400" dirty="0" err="1"/>
              <a:t>Created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by</a:t>
            </a:r>
            <a:r>
              <a:rPr kumimoji="1" lang="pt-BR" altLang="ja-JP" sz="2400" dirty="0"/>
              <a:t>: Christopher Brandão</a:t>
            </a:r>
          </a:p>
          <a:p>
            <a:r>
              <a:rPr kumimoji="1" lang="pt-BR" altLang="ja-JP" sz="2400" dirty="0">
                <a:hlinkClick r:id="rId5"/>
              </a:rPr>
              <a:t>GitHub</a:t>
            </a:r>
            <a:endParaRPr kumimoji="1" lang="pt-BR" altLang="ja-JP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AECC00-6582-4C0E-8F8B-9E844577FD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-125" t="45058" r="125" b="37617"/>
          <a:stretch/>
        </p:blipFill>
        <p:spPr>
          <a:xfrm>
            <a:off x="-86461" y="8767893"/>
            <a:ext cx="9601200" cy="9356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3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21656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Heading tags define headings of various sizes. Here's how you use them:</a:t>
            </a:r>
            <a:endParaRPr kumimoji="1" lang="pt-BR" altLang="ja-JP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4000" b="1" dirty="0" err="1">
                <a:latin typeface="+mj-lt"/>
              </a:rPr>
              <a:t>Heading</a:t>
            </a:r>
            <a:r>
              <a:rPr kumimoji="1" lang="pt-BR" altLang="ja-JP" sz="4000" b="1" dirty="0">
                <a:latin typeface="+mj-lt"/>
              </a:rPr>
              <a:t> </a:t>
            </a:r>
            <a:r>
              <a:rPr kumimoji="1" lang="pt-BR" altLang="ja-JP" sz="4000" b="1" dirty="0" err="1">
                <a:latin typeface="+mj-lt"/>
              </a:rPr>
              <a:t>Tags</a:t>
            </a:r>
            <a:r>
              <a:rPr kumimoji="1" lang="pt-BR" altLang="ja-JP" sz="4000" b="1" dirty="0">
                <a:latin typeface="+mj-lt"/>
              </a:rPr>
              <a:t> (h1-h6)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071928F-9329-40C0-8608-A532C06B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7547"/>
            <a:ext cx="9601200" cy="5760720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30C4D26-2336-45D3-9A57-E06F843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85DD468-368D-4882-9C7D-14C8609D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D9A2E3C-C3AD-40AD-BD19-49A6A5130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ja-JP" sz="2400" dirty="0"/>
              <a:t>The paragraph tag defines paragraphs: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4000" b="1" dirty="0" err="1">
                <a:latin typeface="+mj-lt"/>
              </a:rPr>
              <a:t>Paragraph</a:t>
            </a:r>
            <a:r>
              <a:rPr kumimoji="1" lang="pt-BR" altLang="ja-JP" sz="4000" b="1" dirty="0">
                <a:latin typeface="+mj-lt"/>
              </a:rPr>
              <a:t> </a:t>
            </a:r>
            <a:r>
              <a:rPr kumimoji="1" lang="pt-BR" altLang="ja-JP" sz="4000" b="1" dirty="0" err="1">
                <a:latin typeface="+mj-lt"/>
              </a:rPr>
              <a:t>Tag</a:t>
            </a:r>
            <a:r>
              <a:rPr kumimoji="1" lang="pt-BR" altLang="ja-JP" sz="4000" b="1" dirty="0">
                <a:latin typeface="+mj-lt"/>
              </a:rPr>
              <a:t> (p)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E3C92E-9C9C-4C57-91CC-5B64FFE4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202"/>
            <a:ext cx="9601200" cy="576072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C2E1566-EA03-419B-A0C9-9D23D652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0091BBED-6094-439F-BB69-828232F1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E4509DD-9CCC-45F3-86A5-BC6DB741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 anchor tag creates hyperlinks: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4000" b="1" dirty="0" err="1">
                <a:latin typeface="+mj-lt"/>
              </a:rPr>
              <a:t>Anchor</a:t>
            </a:r>
            <a:r>
              <a:rPr kumimoji="1" lang="pt-BR" altLang="ja-JP" sz="4000" b="1" dirty="0">
                <a:latin typeface="+mj-lt"/>
              </a:rPr>
              <a:t> </a:t>
            </a:r>
            <a:r>
              <a:rPr kumimoji="1" lang="pt-BR" altLang="ja-JP" sz="4000" b="1" dirty="0" err="1">
                <a:latin typeface="+mj-lt"/>
              </a:rPr>
              <a:t>Tag</a:t>
            </a:r>
            <a:r>
              <a:rPr kumimoji="1" lang="pt-BR" altLang="ja-JP" sz="4000" b="1" dirty="0">
                <a:latin typeface="+mj-lt"/>
              </a:rPr>
              <a:t> (a)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9D93E9F-58EA-4169-80E6-26946A38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260276"/>
            <a:ext cx="8975558" cy="5119140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DF1556A-1BEF-4156-AA19-0AA9B5EC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56415D57-9D1F-41B4-BF75-16F7E84A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4AA83E8-243F-470C-88ED-7B90701D0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3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Images are added using the image tag: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4000" b="1" dirty="0" err="1">
                <a:latin typeface="+mj-lt"/>
              </a:rPr>
              <a:t>Image</a:t>
            </a:r>
            <a:r>
              <a:rPr kumimoji="1" lang="pt-BR" altLang="ja-JP" sz="4000" b="1" dirty="0">
                <a:latin typeface="+mj-lt"/>
              </a:rPr>
              <a:t> </a:t>
            </a:r>
            <a:r>
              <a:rPr kumimoji="1" lang="pt-BR" altLang="ja-JP" sz="4000" b="1" dirty="0" err="1">
                <a:latin typeface="+mj-lt"/>
              </a:rPr>
              <a:t>Tag</a:t>
            </a:r>
            <a:r>
              <a:rPr kumimoji="1" lang="pt-BR" altLang="ja-JP" sz="4000" b="1" dirty="0">
                <a:latin typeface="+mj-lt"/>
              </a:rPr>
              <a:t> (</a:t>
            </a:r>
            <a:r>
              <a:rPr kumimoji="1" lang="pt-BR" altLang="ja-JP" sz="4000" b="1" dirty="0" err="1">
                <a:latin typeface="+mj-lt"/>
              </a:rPr>
              <a:t>img</a:t>
            </a:r>
            <a:r>
              <a:rPr kumimoji="1" lang="pt-BR" altLang="ja-JP" sz="4000" b="1" dirty="0">
                <a:latin typeface="+mj-lt"/>
              </a:rPr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5BBDC5-2560-400D-9497-CB717289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9577"/>
            <a:ext cx="9601200" cy="547597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7CC098D-77F7-4CA3-ABE6-BDBBAE25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525FB32-15DF-4ED6-9741-E4240457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FA60645-386B-4D1F-B57F-F60CBCFFD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0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2400" dirty="0" err="1"/>
              <a:t>Unordered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and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ordered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lists</a:t>
            </a:r>
            <a:r>
              <a:rPr kumimoji="1" lang="pt-BR" altLang="ja-JP" sz="2400" dirty="0"/>
              <a:t>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sv-SE" altLang="ja-JP" sz="4000" b="1" dirty="0">
                <a:latin typeface="+mj-lt"/>
              </a:rPr>
              <a:t>List Tags (ul, ol, li)</a:t>
            </a:r>
            <a:endParaRPr kumimoji="1" lang="pt-BR" altLang="ja-JP" sz="40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B9CBC5-3791-41A5-B4A5-5995953E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9460"/>
            <a:ext cx="9601200" cy="547597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000299-8FA5-457B-A18D-3D25FFA4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FEBA8-BEDC-4B8B-A3B4-6379146B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2E81DD-9951-41A2-AF73-C5537CC11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208" y="4104358"/>
            <a:ext cx="668784" cy="8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4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BE42DA-54A0-4FE7-A462-75D6F3DE35B9}"/>
              </a:ext>
            </a:extLst>
          </p:cNvPr>
          <p:cNvSpPr/>
          <p:nvPr/>
        </p:nvSpPr>
        <p:spPr>
          <a:xfrm>
            <a:off x="-1323474" y="-745958"/>
            <a:ext cx="13475369" cy="13956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3E0A0CD-C440-424C-92B9-D7188169A489}"/>
              </a:ext>
            </a:extLst>
          </p:cNvPr>
          <p:cNvSpPr/>
          <p:nvPr/>
        </p:nvSpPr>
        <p:spPr>
          <a:xfrm>
            <a:off x="457199" y="-59169"/>
            <a:ext cx="1395663" cy="1273370"/>
          </a:xfrm>
          <a:prstGeom prst="hexagon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7DFDFB-C6A9-4D81-B2B1-FF863070DEDF}"/>
              </a:ext>
            </a:extLst>
          </p:cNvPr>
          <p:cNvSpPr txBox="1"/>
          <p:nvPr/>
        </p:nvSpPr>
        <p:spPr>
          <a:xfrm>
            <a:off x="938463" y="1937084"/>
            <a:ext cx="866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2400" dirty="0" err="1"/>
              <a:t>Div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tags</a:t>
            </a:r>
            <a:r>
              <a:rPr kumimoji="1" lang="pt-BR" altLang="ja-JP" sz="2400" dirty="0"/>
              <a:t> divide </a:t>
            </a:r>
            <a:r>
              <a:rPr kumimoji="1" lang="pt-BR" altLang="ja-JP" sz="2400" dirty="0" err="1"/>
              <a:t>content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into</a:t>
            </a:r>
            <a:r>
              <a:rPr kumimoji="1" lang="pt-BR" altLang="ja-JP" sz="2400" dirty="0"/>
              <a:t> </a:t>
            </a:r>
            <a:r>
              <a:rPr kumimoji="1" lang="pt-BR" altLang="ja-JP" sz="2400" dirty="0" err="1"/>
              <a:t>sections</a:t>
            </a:r>
            <a:r>
              <a:rPr kumimoji="1" lang="pt-BR" altLang="ja-JP" sz="2400" dirty="0"/>
              <a:t>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4BC172-F710-4442-B4CD-95C869A20C1E}"/>
              </a:ext>
            </a:extLst>
          </p:cNvPr>
          <p:cNvSpPr txBox="1"/>
          <p:nvPr/>
        </p:nvSpPr>
        <p:spPr>
          <a:xfrm>
            <a:off x="926432" y="663714"/>
            <a:ext cx="866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4000" b="1" dirty="0">
                <a:latin typeface="+mj-lt"/>
              </a:rPr>
              <a:t>Division </a:t>
            </a:r>
            <a:r>
              <a:rPr kumimoji="1" lang="pt-BR" altLang="ja-JP" sz="4000" b="1" dirty="0" err="1">
                <a:latin typeface="+mj-lt"/>
              </a:rPr>
              <a:t>Tag</a:t>
            </a:r>
            <a:r>
              <a:rPr kumimoji="1" lang="pt-BR" altLang="ja-JP" sz="4000" b="1" dirty="0">
                <a:latin typeface="+mj-lt"/>
              </a:rPr>
              <a:t> (</a:t>
            </a:r>
            <a:r>
              <a:rPr kumimoji="1" lang="pt-BR" altLang="ja-JP" sz="4000" b="1" dirty="0" err="1">
                <a:latin typeface="+mj-lt"/>
              </a:rPr>
              <a:t>div</a:t>
            </a:r>
            <a:r>
              <a:rPr kumimoji="1" lang="pt-BR" altLang="ja-JP" sz="4000" b="1" dirty="0">
                <a:latin typeface="+mj-lt"/>
              </a:rPr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857074-D78F-48E8-BB12-1EFA6D757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1" y="4199020"/>
            <a:ext cx="9601200" cy="547597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AB56C3-5BFD-4B52-9DD6-2D794E29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Web Wizardry Unleashed: A Chill Handbook for HTML Heroes - Christopher Brandão</a:t>
            </a:r>
            <a:endParaRPr kumimoji="1" lang="ja-JP" alt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AC8318-DB26-41D4-AD68-9847EB68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31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82173B-271B-43F3-B7F5-264E58A02885}"/>
              </a:ext>
            </a:extLst>
          </p:cNvPr>
          <p:cNvSpPr/>
          <p:nvPr/>
        </p:nvSpPr>
        <p:spPr>
          <a:xfrm>
            <a:off x="-264695" y="-457200"/>
            <a:ext cx="10250906" cy="1325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4F4ED2-F46A-4A43-8D0D-F0F62E85150D}"/>
              </a:ext>
            </a:extLst>
          </p:cNvPr>
          <p:cNvSpPr txBox="1"/>
          <p:nvPr/>
        </p:nvSpPr>
        <p:spPr>
          <a:xfrm>
            <a:off x="529389" y="6878494"/>
            <a:ext cx="86627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BEYOND THE BASICS: ENHANCE YOUR HTML WITH ADVANCED TAGS</a:t>
            </a:r>
            <a:endParaRPr kumimoji="1" lang="pt-BR" altLang="ja-JP" sz="80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" name="Estrela: 4 Pontas 3">
            <a:extLst>
              <a:ext uri="{FF2B5EF4-FFF2-40B4-BE49-F238E27FC236}">
                <a16:creationId xmlns:a16="http://schemas.microsoft.com/office/drawing/2014/main" id="{04BE86A3-DD14-4981-827A-07EAC805249A}"/>
              </a:ext>
            </a:extLst>
          </p:cNvPr>
          <p:cNvSpPr/>
          <p:nvPr/>
        </p:nvSpPr>
        <p:spPr>
          <a:xfrm>
            <a:off x="4012531" y="5510480"/>
            <a:ext cx="1576138" cy="1323439"/>
          </a:xfrm>
          <a:prstGeom prst="star4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rgbClr val="FFFCC5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19B1D4-E64D-4BF1-9869-3FCB53DF4D9D}"/>
              </a:ext>
            </a:extLst>
          </p:cNvPr>
          <p:cNvSpPr txBox="1"/>
          <p:nvPr/>
        </p:nvSpPr>
        <p:spPr>
          <a:xfrm>
            <a:off x="469231" y="2644792"/>
            <a:ext cx="86627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pt-BR" altLang="ja-JP" sz="138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7BDE01-6F09-4F90-B826-657BE148F206}"/>
              </a:ext>
            </a:extLst>
          </p:cNvPr>
          <p:cNvSpPr txBox="1"/>
          <p:nvPr/>
        </p:nvSpPr>
        <p:spPr>
          <a:xfrm>
            <a:off x="469230" y="11780978"/>
            <a:ext cx="866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>
                    <a:lumMod val="85000"/>
                  </a:schemeClr>
                </a:solidFill>
              </a:rPr>
              <a:t>Now that you've got a grip on the basics, let's explore some more advanced HTML tags</a:t>
            </a:r>
            <a:endParaRPr kumimoji="1" lang="pt-BR" altLang="ja-JP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2EA5C4A-8D03-4513-BB93-8BB9D35B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F225-7CED-4F71-9F0F-84CE2B16387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09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666</Words>
  <Application>Microsoft Office PowerPoint</Application>
  <PresentationFormat>Papel A3 (297 x 420 mm)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游ゴシック</vt:lpstr>
      <vt:lpstr>Algerian</vt:lpstr>
      <vt:lpstr>Arial</vt:lpstr>
      <vt:lpstr>Arial Rounded MT Bold</vt:lpstr>
      <vt:lpstr>Calibri</vt:lpstr>
      <vt:lpstr>Calibri Light</vt:lpstr>
      <vt:lpstr>Copperplate Gothic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Christopher Brandão</dc:creator>
  <cp:lastModifiedBy>Christopher Brandão</cp:lastModifiedBy>
  <cp:revision>7</cp:revision>
  <dcterms:created xsi:type="dcterms:W3CDTF">2024-04-25T01:39:08Z</dcterms:created>
  <dcterms:modified xsi:type="dcterms:W3CDTF">2024-04-25T03:57:46Z</dcterms:modified>
</cp:coreProperties>
</file>