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1" r:id="rId7"/>
    <p:sldId id="284" r:id="rId8"/>
    <p:sldId id="285" r:id="rId9"/>
    <p:sldId id="280" r:id="rId10"/>
  </p:sldIdLst>
  <p:sldSz cx="9144000" cy="5143500" type="screen16x9"/>
  <p:notesSz cx="6858000" cy="9144000"/>
  <p:embeddedFontLst>
    <p:embeddedFont>
      <p:font typeface="Source Sans Pro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5577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12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3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75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1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5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92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41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57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6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CUỐI KÌ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Bán trang sức online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 smtClean="0"/>
              <a:t>Nhóm thực hiện: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1. Lê Đình Tiến-15520880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2. Phạm Thành </a:t>
            </a: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Nghĩa-15520545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3.Nguyễn Thị Cẩm Tiên-15520873</a:t>
            </a:r>
            <a:endParaRPr b="1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Shape 47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2188396" y="3287730"/>
            <a:ext cx="1387011" cy="8797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1026" name="Picture 2" descr="https://scontent.fsgn2-1.fna.fbcdn.net/v/t1.15752-9/34557309_810207732661355_8941648536156504064_n.png?_nc_cat=0&amp;oh=54b5042dee1ff2c7b987fbb15d46e891&amp;oe=5BB904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21" y="1407310"/>
            <a:ext cx="3029414" cy="1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0" dirty="0" smtClean="0"/>
              <a:t/>
            </a:r>
            <a:br>
              <a:rPr lang="en" sz="9000" dirty="0" smtClean="0"/>
            </a:br>
            <a:endParaRPr lang="en" sz="9000" dirty="0"/>
          </a:p>
        </p:txBody>
      </p:sp>
      <p:sp>
        <p:nvSpPr>
          <p:cNvPr id="492" name="Shape 492"/>
          <p:cNvSpPr txBox="1">
            <a:spLocks noGrp="1"/>
          </p:cNvSpPr>
          <p:nvPr>
            <p:ph type="subTitle" idx="4294967295"/>
          </p:nvPr>
        </p:nvSpPr>
        <p:spPr>
          <a:xfrm>
            <a:off x="2274425" y="2569893"/>
            <a:ext cx="48048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mối kết hợp</a:t>
            </a:r>
            <a:endParaRPr lang="e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C:\Users\CamTien\Desktop\Ho_Chi_Minh_City_University_of_Information_Technolog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50" y="856691"/>
            <a:ext cx="1893430" cy="117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https://scontent.fsgn2-1.fna.fbcdn.net/v/t1.15752-9/34557309_810207732661355_8941648536156504064_n.png?_nc_cat=0&amp;oh=54b5042dee1ff2c7b987fbb15d46e891&amp;oe=5BB904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258" y="1081242"/>
            <a:ext cx="1133134" cy="72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IS A SLIDE </a:t>
            </a:r>
            <a:r>
              <a:rPr lang="en" dirty="0">
                <a:solidFill>
                  <a:srgbClr val="3C78D8"/>
                </a:solidFill>
              </a:rPr>
              <a:t>TITLE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pic>
        <p:nvPicPr>
          <p:cNvPr id="4" name="Picture 3" descr="C:\Users\CamTien\Downloads\screencapture-draw-io-2018-05-08-00_21_3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0" dirty="0" smtClean="0"/>
              <a:t/>
            </a:r>
            <a:br>
              <a:rPr lang="en" sz="9000" dirty="0" smtClean="0"/>
            </a:br>
            <a:endParaRPr lang="en" sz="9000" dirty="0"/>
          </a:p>
        </p:txBody>
      </p:sp>
      <p:sp>
        <p:nvSpPr>
          <p:cNvPr id="492" name="Shape 492"/>
          <p:cNvSpPr txBox="1">
            <a:spLocks noGrp="1"/>
          </p:cNvSpPr>
          <p:nvPr>
            <p:ph type="subTitle" idx="4294967295"/>
          </p:nvPr>
        </p:nvSpPr>
        <p:spPr>
          <a:xfrm>
            <a:off x="2274425" y="2569893"/>
            <a:ext cx="48048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ERD</a:t>
            </a:r>
            <a:endParaRPr lang="e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C:\Users\CamTien\Desktop\Ho_Chi_Minh_City_University_of_Information_Technolog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50" y="856691"/>
            <a:ext cx="1893430" cy="117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https://scontent.fsgn2-1.fna.fbcdn.net/v/t1.15752-9/34557309_810207732661355_8941648536156504064_n.png?_nc_cat=0&amp;oh=54b5042dee1ff2c7b987fbb15d46e891&amp;oe=5BB904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16" y="1081243"/>
            <a:ext cx="1133134" cy="72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3921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IS A SLIDE </a:t>
            </a:r>
            <a:r>
              <a:rPr lang="en" dirty="0">
                <a:solidFill>
                  <a:srgbClr val="3C78D8"/>
                </a:solidFill>
              </a:rPr>
              <a:t>TITLE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71450" y="1"/>
            <a:ext cx="931545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8316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/>
              <a:t>THANKS!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955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sz="3600" b="1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</Words>
  <Application>Microsoft Office PowerPoint</Application>
  <PresentationFormat>On-screen Show 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Source Sans Pro</vt:lpstr>
      <vt:lpstr>Arial</vt:lpstr>
      <vt:lpstr>Oswald</vt:lpstr>
      <vt:lpstr>Times New Roman</vt:lpstr>
      <vt:lpstr>Quince template</vt:lpstr>
      <vt:lpstr>BÁO CÁO ĐỒ ÁN CUỐI KÌ</vt:lpstr>
      <vt:lpstr>Đề tài: Bán trang sức online</vt:lpstr>
      <vt:lpstr>Giới thiệu</vt:lpstr>
      <vt:lpstr>PowerPoint Presentation</vt:lpstr>
      <vt:lpstr> </vt:lpstr>
      <vt:lpstr>THIS IS A SLIDE TITLE</vt:lpstr>
      <vt:lpstr> </vt:lpstr>
      <vt:lpstr>THIS IS A SLIDE TITLE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</dc:title>
  <cp:lastModifiedBy>Windows User</cp:lastModifiedBy>
  <cp:revision>5</cp:revision>
  <dcterms:modified xsi:type="dcterms:W3CDTF">2018-06-06T01:42:45Z</dcterms:modified>
</cp:coreProperties>
</file>