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28"/>
    <p:restoredTop sz="50000"/>
  </p:normalViewPr>
  <p:slideViewPr>
    <p:cSldViewPr snapToGrid="0" snapToObjects="1">
      <p:cViewPr>
        <p:scale>
          <a:sx n="61" d="100"/>
          <a:sy n="61" d="100"/>
        </p:scale>
        <p:origin x="36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6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C1360BA-0954-F740-BB9A-2E2A1321D944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B4B8C8E-5264-814A-BFB8-9EADBE4DA9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iVoted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Josue </a:t>
            </a:r>
            <a:r>
              <a:rPr lang="en-US" dirty="0" err="1" smtClean="0"/>
              <a:t>Aceves</a:t>
            </a:r>
            <a:r>
              <a:rPr lang="en-US" dirty="0" smtClean="0"/>
              <a:t>, </a:t>
            </a:r>
            <a:r>
              <a:rPr lang="en-US" dirty="0"/>
              <a:t>Lucy Boone, Kyle Dolezal, and Cora Hays-</a:t>
            </a:r>
            <a:r>
              <a:rPr lang="en-US" dirty="0" err="1"/>
              <a:t>Magan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06" y="1542167"/>
            <a:ext cx="1270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Why did we do it?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023113" cy="3581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Voter turnout is too low</a:t>
            </a:r>
          </a:p>
          <a:p>
            <a:r>
              <a:rPr lang="en-US" sz="4400" dirty="0" smtClean="0"/>
              <a:t>Getting necessary info is a chore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0" y="3025085"/>
            <a:ext cx="3737375" cy="32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Team Dynamics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227983" cy="3581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Planned MVP and Group Norms</a:t>
            </a:r>
          </a:p>
          <a:p>
            <a:r>
              <a:rPr lang="en-US" sz="4400" dirty="0" smtClean="0"/>
              <a:t>Team Dinners</a:t>
            </a:r>
          </a:p>
          <a:p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13" y="2036970"/>
            <a:ext cx="457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Our Data Struggles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16626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Google Civic Information API – </a:t>
            </a:r>
            <a:r>
              <a:rPr lang="en-US" sz="3600" dirty="0" smtClean="0"/>
              <a:t>this is not the API you’re looking for</a:t>
            </a:r>
          </a:p>
          <a:p>
            <a:r>
              <a:rPr lang="en-US" sz="4400" dirty="0" err="1" smtClean="0"/>
              <a:t>Nokogiri</a:t>
            </a:r>
            <a:r>
              <a:rPr lang="en-US" sz="4400" dirty="0" smtClean="0"/>
              <a:t> saves the day!</a:t>
            </a:r>
          </a:p>
          <a:p>
            <a:r>
              <a:rPr lang="en-US" sz="4400" dirty="0"/>
              <a:t>Google Maps API</a:t>
            </a:r>
          </a:p>
          <a:p>
            <a:r>
              <a:rPr lang="en-US" sz="4400" dirty="0" smtClean="0"/>
              <a:t>Ajax Candidate Info</a:t>
            </a:r>
          </a:p>
          <a:p>
            <a:r>
              <a:rPr lang="en-US" sz="4400" dirty="0" err="1" smtClean="0"/>
              <a:t>Watir</a:t>
            </a:r>
            <a:r>
              <a:rPr lang="en-US" sz="4400" dirty="0" smtClean="0"/>
              <a:t>, Rock the Vote and Us</a:t>
            </a:r>
          </a:p>
          <a:p>
            <a:pPr marL="0" indent="0"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Front End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Foundation vs. Bootstrap</a:t>
            </a:r>
          </a:p>
          <a:p>
            <a:r>
              <a:rPr lang="en-US" sz="4400" dirty="0" smtClean="0"/>
              <a:t>Goal was to be mobile-first</a:t>
            </a:r>
          </a:p>
          <a:p>
            <a:r>
              <a:rPr lang="en-US" sz="4400" dirty="0" smtClean="0"/>
              <a:t>Wanted a well-documented framework (bye Materialize!)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10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Journey to </a:t>
            </a:r>
            <a:r>
              <a:rPr lang="en-US" sz="7200" dirty="0" err="1" smtClean="0"/>
              <a:t>Heroku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16626"/>
          </a:xfrm>
        </p:spPr>
        <p:txBody>
          <a:bodyPr>
            <a:normAutofit fontScale="92500"/>
          </a:bodyPr>
          <a:lstStyle/>
          <a:p>
            <a:r>
              <a:rPr lang="en-US" sz="4400" dirty="0" smtClean="0"/>
              <a:t>Deploy early, deploy often!</a:t>
            </a:r>
          </a:p>
          <a:p>
            <a:r>
              <a:rPr lang="en-US" sz="4400" dirty="0" smtClean="0"/>
              <a:t>Suddenly, continuous deployment!</a:t>
            </a:r>
          </a:p>
          <a:p>
            <a:r>
              <a:rPr lang="en-US" sz="4400" dirty="0" smtClean="0"/>
              <a:t>Quick, someone give </a:t>
            </a:r>
            <a:r>
              <a:rPr lang="en-US" sz="4400" dirty="0" err="1" smtClean="0"/>
              <a:t>Heroku</a:t>
            </a:r>
            <a:r>
              <a:rPr lang="en-US" sz="4400" dirty="0" smtClean="0"/>
              <a:t> some money!</a:t>
            </a:r>
          </a:p>
          <a:p>
            <a:r>
              <a:rPr lang="en-US" sz="4400" dirty="0" smtClean="0"/>
              <a:t>No, seriously, has anyone paid </a:t>
            </a:r>
            <a:r>
              <a:rPr lang="en-US" sz="4400" dirty="0" err="1" smtClean="0"/>
              <a:t>Heroku</a:t>
            </a:r>
            <a:r>
              <a:rPr lang="en-US" sz="4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A Little Bit of Everything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1662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Everyone did a bit of everything (despite the hilarious titles we gave ourselves)</a:t>
            </a:r>
          </a:p>
          <a:p>
            <a:r>
              <a:rPr lang="en-US" sz="4400" dirty="0" smtClean="0"/>
              <a:t>Stayed agile &amp; collaborative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014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Who did what?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 smtClean="0"/>
              <a:t>Josue </a:t>
            </a:r>
            <a:r>
              <a:rPr lang="en-US" sz="4000" dirty="0" err="1" smtClean="0"/>
              <a:t>Aceves</a:t>
            </a:r>
            <a:r>
              <a:rPr lang="en-US" sz="4000" dirty="0" smtClean="0"/>
              <a:t> – Database Wizard Extraordinaire, Musical Entertainment</a:t>
            </a:r>
          </a:p>
          <a:p>
            <a:r>
              <a:rPr lang="en-US" sz="4000" dirty="0" smtClean="0"/>
              <a:t>Lucy Boone – Foundation Interpreter, CSS Guru</a:t>
            </a:r>
          </a:p>
          <a:p>
            <a:r>
              <a:rPr lang="en-US" sz="4000" dirty="0" smtClean="0"/>
              <a:t>Kyle Dolezal – Scraper of Websites, Ajax Master</a:t>
            </a:r>
          </a:p>
          <a:p>
            <a:r>
              <a:rPr lang="en-US" sz="4000" dirty="0" smtClean="0"/>
              <a:t>Cora Hays-</a:t>
            </a:r>
            <a:r>
              <a:rPr lang="en-US" sz="4000" dirty="0" err="1" smtClean="0"/>
              <a:t>Magan</a:t>
            </a:r>
            <a:r>
              <a:rPr lang="en-US" sz="4000" dirty="0" smtClean="0"/>
              <a:t> – </a:t>
            </a:r>
            <a:r>
              <a:rPr lang="en-US" sz="4000" dirty="0" err="1" smtClean="0"/>
              <a:t>Nokogiri</a:t>
            </a:r>
            <a:r>
              <a:rPr lang="en-US" sz="4000" dirty="0" smtClean="0"/>
              <a:t> Tamer, Whiteboard Queen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1185</TotalTime>
  <Words>185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iVoted</vt:lpstr>
      <vt:lpstr>Why did we do it?</vt:lpstr>
      <vt:lpstr>Team Dynamics</vt:lpstr>
      <vt:lpstr>Our Data Struggles</vt:lpstr>
      <vt:lpstr>Front End</vt:lpstr>
      <vt:lpstr>Journey to Heroku</vt:lpstr>
      <vt:lpstr>A Little Bit of Everything</vt:lpstr>
      <vt:lpstr>Who did what?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i-Voted</dc:title>
  <dc:creator>Microsoft Office User</dc:creator>
  <cp:lastModifiedBy>Microsoft Office User</cp:lastModifiedBy>
  <cp:revision>16</cp:revision>
  <dcterms:created xsi:type="dcterms:W3CDTF">2015-11-25T00:45:42Z</dcterms:created>
  <dcterms:modified xsi:type="dcterms:W3CDTF">2015-11-25T20:31:04Z</dcterms:modified>
</cp:coreProperties>
</file>