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c5c1e29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c5c1e29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73162b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e73162b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69926" y="3821906"/>
            <a:ext cx="629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b="0" i="0" sz="19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69925" y="897225"/>
            <a:ext cx="7844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4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669925" y="1660500"/>
            <a:ext cx="7839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b="1" sz="5100" cap="none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6920617" y="3833834"/>
            <a:ext cx="1589400" cy="13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2942" y="3833834"/>
            <a:ext cx="1790866" cy="1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Tekst_">
  <p:cSld name="Titel en Tekst_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444229"/>
            <a:ext cx="78867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Tekst">
  <p:cSld name="Titel en Teks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28650" y="1444229"/>
            <a:ext cx="39432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kst en Afbeelding">
  <p:cSld name="Titel, Tekst en Afbeelding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>
            <p:ph idx="2" type="pic"/>
          </p:nvPr>
        </p:nvSpPr>
        <p:spPr>
          <a:xfrm>
            <a:off x="4914902" y="1438276"/>
            <a:ext cx="3600600" cy="31860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444500"/>
            <a:ext cx="39432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bbele Titel en Tekst">
  <p:cSld name="Dubbele Titel en Tek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914900" y="1333826"/>
            <a:ext cx="360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8650" y="1333826"/>
            <a:ext cx="360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628650" y="1714500"/>
            <a:ext cx="36006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914900" y="1714500"/>
            <a:ext cx="36006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>
  <p:cSld name="Vergelijking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2362200" y="550069"/>
            <a:ext cx="4419600" cy="404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730162" y="4072201"/>
            <a:ext cx="3683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730162" y="1221581"/>
            <a:ext cx="3683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­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3430" y="451192"/>
            <a:ext cx="266955" cy="2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 1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None/>
              <a:defRPr b="1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­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9765" y="4670823"/>
            <a:ext cx="1019395" cy="4416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28650" y="4756949"/>
            <a:ext cx="83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C++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in te leveren vóór 27-6-2022 24:00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Oplevering (vóór 27-6-2022 24:00) omvat: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28650" y="1444229"/>
            <a:ext cx="7886700" cy="31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nl" sz="2300"/>
              <a:t>De b</a:t>
            </a:r>
            <a:r>
              <a:rPr lang="nl" sz="2300"/>
              <a:t>roncode die je hebt gemaakt. Alle cpp en .h(pp) files, testen etc.</a:t>
            </a:r>
            <a:endParaRPr sz="23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nl" sz="2300"/>
              <a:t>UML modellen (Use-Case, Domain, Class en State) </a:t>
            </a:r>
            <a:endParaRPr sz="23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­"/>
            </a:pPr>
            <a:r>
              <a:rPr lang="nl" sz="2300"/>
              <a:t>plus een beschrijving van de modellen (text).</a:t>
            </a:r>
            <a:endParaRPr sz="23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nl" sz="2300"/>
              <a:t>Drie door een ander ingevulde review formulieren.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730162" y="4072201"/>
            <a:ext cx="3683100" cy="37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 sz="2800"/>
              <a:t>Alex Prager</a:t>
            </a:r>
            <a:endParaRPr/>
          </a:p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2730162" y="1221581"/>
            <a:ext cx="3683100" cy="270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/>
              <a:t>“It's always really scary to release new work;”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e_Smal">
  <a:themeElements>
    <a:clrScheme name="HAN">
      <a:dk1>
        <a:srgbClr val="000000"/>
      </a:dk1>
      <a:lt1>
        <a:srgbClr val="FFFFFF"/>
      </a:lt1>
      <a:dk2>
        <a:srgbClr val="E50056"/>
      </a:dk2>
      <a:lt2>
        <a:srgbClr val="F8F8F8"/>
      </a:lt2>
      <a:accent1>
        <a:srgbClr val="000000"/>
      </a:accent1>
      <a:accent2>
        <a:srgbClr val="454545"/>
      </a:accent2>
      <a:accent3>
        <a:srgbClr val="757575"/>
      </a:accent3>
      <a:accent4>
        <a:srgbClr val="919191"/>
      </a:accent4>
      <a:accent5>
        <a:srgbClr val="E3E3E3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