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78702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76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8772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11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71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3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9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74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64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A51562C-5EB5-41C1-AB9F-77E69867A0ED}" type="datetimeFigureOut">
              <a:rPr lang="ru-RU" smtClean="0"/>
              <a:t>24.04.2019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2A8C78A-A7A0-46F8-B531-015551B2182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58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A41A7-7377-402B-A7E6-40AC75E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9040"/>
            <a:ext cx="9144000" cy="97536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Разбиение множеств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8A4F370-3C1C-4579-BC55-E280986D807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326640"/>
                <a:ext cx="9144000" cy="301752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Пусть даны множество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и разбиение 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π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множества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 непересекающиеся блоки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. . .,</a:t>
                </a: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Кроме того, дана функция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отображающая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ru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Наша задача состоит в том, чтобы найти такое 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грубейшее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(с наименьшим числом блоков) разбиение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. . .,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множества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что</a:t>
                </a:r>
              </a:p>
              <a:p>
                <a:pPr marL="457200" indent="-457200" algn="just">
                  <a:buAutoNum type="arabicParenR"/>
                </a:pP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π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–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подразбиение разбиения 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π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(т. е. каждое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является подмножеством некоторого блока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</a:t>
                </a:r>
              </a:p>
              <a:p>
                <a:pPr marL="457200" indent="-457200" algn="just">
                  <a:buAutoNum type="arabicParenR"/>
                </a:pP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если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принадлежат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то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f(a)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f(b)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принадлежат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для некоторого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ru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ru-RU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Будем называть 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π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грубейшим разбиением множества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совместимым с π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ru-RU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8A4F370-3C1C-4579-BC55-E280986D8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326640"/>
                <a:ext cx="9144000" cy="3017520"/>
              </a:xfrm>
              <a:blipFill>
                <a:blip r:embed="rId2"/>
                <a:stretch>
                  <a:fillRect l="-733" t="-606" r="-667" b="-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4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C5E23-A3FA-4282-815D-7548E444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Очевидное решение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1310755-BDB0-4C59-8B31-F4BF0CC85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Очевидное решение состоит в повторном утончении блоков исходного разбиения следующим способом.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-- какой-нибудь блок. Рассмотрим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f(a)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для каждого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Разобьем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так, чтобы два элемента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попадали в один блок тогда и только тогда, когда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f(a)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и </a:t>
                </a:r>
                <a:r>
                  <a:rPr 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f(b)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оба принадлежат некоторому блоку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Процесс повторяется до тех пор, пока нельзя будет проводить дальнейшие утончения. Этот метод дает алгоритм сложности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а всего может быть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утончений.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1310755-BDB0-4C59-8B31-F4BF0CC85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581400"/>
              </a:xfrm>
              <a:blipFill>
                <a:blip r:embed="rId2"/>
                <a:stretch>
                  <a:fillRect l="-952" t="-2041" r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7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88E68A-1292-421E-AAA2-D7A42BC4B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883920"/>
                <a:ext cx="9601200" cy="49834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Для каждого блока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 положим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Вместо того чтобы разбивать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значениям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разобьем относительно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те блоки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которые содержат хотя бы один элемент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один элемент не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Иными словами, каждый такой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разбивается на множества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)∉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Как только проведено разбиение относительно блока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больше уже не нужно проводить разбиения относительно него, пока он сам не будет расщеплен. Если вначале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для каждого элемента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расщеплен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то можно разбить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относительно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получить при этом один и тот же результат, поскольку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совпадает 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Так как можно выбирать, по отношению к какому из блоков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проводить разбиение, то мы разбиваем относительно того, для которого это сделать проще. Точнее мы выбираем меньшее из множеств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88E68A-1292-421E-AAA2-D7A42BC4B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883920"/>
                <a:ext cx="9601200" cy="4983480"/>
              </a:xfrm>
              <a:blipFill>
                <a:blip r:embed="rId2"/>
                <a:stretch>
                  <a:fillRect l="-635" t="-978" r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50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824898-DFFC-4933-8205-07DC25A48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4" t="14444" r="25583" b="12445"/>
          <a:stretch/>
        </p:blipFill>
        <p:spPr>
          <a:xfrm>
            <a:off x="2579739" y="480515"/>
            <a:ext cx="7032520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A6D473-B005-435D-98FB-06FECA86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71" y="480515"/>
            <a:ext cx="500845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0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53037E-71FB-49A3-8FDD-59C12FF1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6240"/>
            <a:ext cx="9601200" cy="6177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 вход подается СПИСОК множеств и ФУНКЦИЯ</a:t>
            </a:r>
          </a:p>
          <a:p>
            <a:pPr marL="0" indent="0">
              <a:buNone/>
            </a:pPr>
            <a:r>
              <a:rPr lang="ru-RU" dirty="0"/>
              <a:t>Будем хранить словарь ИНДЕКС (элемент =</a:t>
            </a:r>
            <a:r>
              <a:rPr lang="en-US" dirty="0"/>
              <a:t>&gt; </a:t>
            </a:r>
            <a:r>
              <a:rPr lang="ru-RU" dirty="0"/>
              <a:t>индекс множества)</a:t>
            </a:r>
          </a:p>
          <a:p>
            <a:pPr marL="0" indent="0">
              <a:buNone/>
            </a:pPr>
            <a:r>
              <a:rPr lang="ru-RU" dirty="0"/>
              <a:t>ОЖИДАНИЕ – хранит  индексы множеств, по которым нужно провести разбиение</a:t>
            </a:r>
          </a:p>
          <a:p>
            <a:pPr marL="0" indent="0">
              <a:buNone/>
            </a:pPr>
            <a:r>
              <a:rPr lang="ru-RU" dirty="0"/>
              <a:t>Пока ОЖИДАНИЕ не пусто:</a:t>
            </a:r>
          </a:p>
          <a:p>
            <a:pPr marL="0" indent="0">
              <a:buNone/>
            </a:pPr>
            <a:r>
              <a:rPr lang="ru-RU" dirty="0"/>
              <a:t>        берем любой индекс из ОЖИДАНИЯ</a:t>
            </a:r>
          </a:p>
          <a:p>
            <a:pPr marL="0" indent="0">
              <a:buNone/>
            </a:pPr>
            <a:r>
              <a:rPr lang="ru-RU" dirty="0"/>
              <a:t>        сохраняем ПРООБРАЗ этого множества</a:t>
            </a:r>
          </a:p>
          <a:p>
            <a:pPr marL="0" indent="0">
              <a:buNone/>
            </a:pPr>
            <a:r>
              <a:rPr lang="ru-RU" dirty="0"/>
              <a:t>        создаем словарь НОВЫЕ МНОЖЕСТВА (индекс =</a:t>
            </a:r>
            <a:r>
              <a:rPr lang="en-US" dirty="0"/>
              <a:t>&gt; </a:t>
            </a:r>
            <a:r>
              <a:rPr lang="ru-RU" dirty="0"/>
              <a:t>новое множество)</a:t>
            </a:r>
          </a:p>
          <a:p>
            <a:pPr marL="0" indent="0">
              <a:buNone/>
            </a:pPr>
            <a:r>
              <a:rPr lang="ru-RU" dirty="0"/>
              <a:t>        проходим по элементам ПРООБРАЗА:</a:t>
            </a:r>
          </a:p>
          <a:p>
            <a:pPr marL="0" indent="0">
              <a:buNone/>
            </a:pPr>
            <a:r>
              <a:rPr lang="ru-RU" dirty="0"/>
              <a:t>                находим индекс множества, в котором лежит элемент при помощи ИНДЕКСА</a:t>
            </a:r>
          </a:p>
          <a:p>
            <a:pPr marL="0" indent="0">
              <a:buNone/>
            </a:pPr>
            <a:r>
              <a:rPr lang="ru-RU" dirty="0"/>
              <a:t>                в НОВЫЕ МНОЖЕСТВА по найденному индексу добавляем элемент</a:t>
            </a:r>
          </a:p>
          <a:p>
            <a:pPr marL="0" indent="0">
              <a:buNone/>
            </a:pPr>
            <a:r>
              <a:rPr lang="ru-RU" dirty="0"/>
              <a:t>                убираем этот элемент из оригинального множества</a:t>
            </a:r>
          </a:p>
          <a:p>
            <a:pPr marL="0" indent="0">
              <a:buNone/>
            </a:pPr>
            <a:r>
              <a:rPr lang="ru-RU" dirty="0"/>
              <a:t>                если так получилось, что оригинальное множество оказалось пусто, возвращаем 	туда полученное множество из НОВЫЕ МНОЖЕСТВА и удаляем ключ</a:t>
            </a:r>
          </a:p>
          <a:p>
            <a:pPr marL="0" indent="0">
              <a:buNone/>
            </a:pPr>
            <a:r>
              <a:rPr lang="ru-RU" dirty="0"/>
              <a:t>        проходим по всем элементам НОВЫХ МНОЖЕСТВ:</a:t>
            </a:r>
          </a:p>
          <a:p>
            <a:pPr marL="0" indent="0">
              <a:buNone/>
            </a:pPr>
            <a:r>
              <a:rPr lang="ru-RU" dirty="0"/>
              <a:t>                добавляем множество в СПИСОК</a:t>
            </a:r>
          </a:p>
          <a:p>
            <a:pPr marL="0" indent="0">
              <a:buNone/>
            </a:pPr>
            <a:r>
              <a:rPr lang="ru-RU" dirty="0"/>
              <a:t>                для каждого элемента обновляем ИНДЕКС</a:t>
            </a:r>
          </a:p>
          <a:p>
            <a:pPr marL="0" indent="0">
              <a:buNone/>
            </a:pPr>
            <a:r>
              <a:rPr lang="ru-RU" dirty="0"/>
              <a:t>                если оригинальное множество есть в ОЖИДАНИИ</a:t>
            </a:r>
            <a:r>
              <a:rPr lang="en-US" dirty="0"/>
              <a:t>, </a:t>
            </a:r>
            <a:r>
              <a:rPr lang="ru-RU" dirty="0"/>
              <a:t>добавляем в ОЖИДАНИЕ новое 	множество</a:t>
            </a:r>
          </a:p>
          <a:p>
            <a:pPr marL="0" indent="0">
              <a:buNone/>
            </a:pPr>
            <a:r>
              <a:rPr lang="ru-RU" dirty="0"/>
              <a:t>                иначе добавляем то, чей размер меньше</a:t>
            </a:r>
          </a:p>
        </p:txBody>
      </p:sp>
    </p:spTree>
    <p:extLst>
      <p:ext uri="{BB962C8B-B14F-4D97-AF65-F5344CB8AC3E}">
        <p14:creationId xmlns:p14="http://schemas.microsoft.com/office/powerpoint/2010/main" val="41751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567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Cambria Math</vt:lpstr>
      <vt:lpstr>Franklin Gothic Book</vt:lpstr>
      <vt:lpstr>Уголки</vt:lpstr>
      <vt:lpstr>Разбиение множеств</vt:lpstr>
      <vt:lpstr>Очевидное решение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Разбиение множеств</dc:title>
  <dc:creator>Мустафина Анжела Робертовна</dc:creator>
  <cp:lastModifiedBy>Мустафина Анжела Робертовна</cp:lastModifiedBy>
  <cp:revision>5</cp:revision>
  <dcterms:created xsi:type="dcterms:W3CDTF">2019-04-24T09:14:15Z</dcterms:created>
  <dcterms:modified xsi:type="dcterms:W3CDTF">2019-04-24T09:44:30Z</dcterms:modified>
</cp:coreProperties>
</file>