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4"/>
    <p:restoredTop sz="94714"/>
  </p:normalViewPr>
  <p:slideViewPr>
    <p:cSldViewPr snapToGrid="0" snapToObjects="1">
      <p:cViewPr varScale="1">
        <p:scale>
          <a:sx n="147" d="100"/>
          <a:sy n="147" d="100"/>
        </p:scale>
        <p:origin x="76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F82E8-2FFC-8649-8569-5F95A2C65B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E8E1D1-7283-BB49-88BA-C100800574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851431-527E-4E4B-9A9B-92C08060B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6D215-AC6D-3149-A190-A357BEA1CD0A}" type="datetimeFigureOut">
              <a:rPr lang="en-US" smtClean="0"/>
              <a:t>2/24/18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4F500-C505-6B46-9FD4-21F34D80C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391FE8-C604-2B42-82B3-A2B115ABD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7FA47-8323-C94A-A565-CF01CCA83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041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8ED9A-0FDE-B140-A06D-34DD110CE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A908CE-735E-D74D-BA65-DDD8AE9261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2B33B3-A38D-8B43-AC1F-7417BEABF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6D215-AC6D-3149-A190-A357BEA1CD0A}" type="datetimeFigureOut">
              <a:rPr lang="en-US" smtClean="0"/>
              <a:t>2/24/18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0A38E0-6BA4-A840-8398-D8CA2C79B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88FDA1-2F3C-D74D-899F-BDB289717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7FA47-8323-C94A-A565-CF01CCA83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918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A61286-A67C-EA4E-B6C7-6E9269BB87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DD37CB-4A27-D341-8F04-7773DDD950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174C5C-F288-FD4F-9864-1F174F778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6D215-AC6D-3149-A190-A357BEA1CD0A}" type="datetimeFigureOut">
              <a:rPr lang="en-US" smtClean="0"/>
              <a:t>2/24/18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869048-CB55-064B-94A8-7D7A91D66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709FEF-8494-7745-AE33-C3BEA6CEA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7FA47-8323-C94A-A565-CF01CCA83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468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F955F-0CED-EF43-B9C0-6766C3526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B8F88-FCDA-6F4C-9B88-CAAC5DD4B0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F353B-1F70-8C44-8243-C932D60ED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6D215-AC6D-3149-A190-A357BEA1CD0A}" type="datetimeFigureOut">
              <a:rPr lang="en-US" smtClean="0"/>
              <a:t>2/24/18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344DB0-4A9E-F040-80E6-A6BC80DC2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0EEBBE-B78D-3140-B230-3CC26B525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7FA47-8323-C94A-A565-CF01CCA83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428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B41EB-4A6C-CB4B-88F3-BFEC5B0B3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672852-9978-AD41-81C9-EADE4774F5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8A91AF-8780-0643-8715-8C2462B1E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6D215-AC6D-3149-A190-A357BEA1CD0A}" type="datetimeFigureOut">
              <a:rPr lang="en-US" smtClean="0"/>
              <a:t>2/24/18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1E88BD-8080-BE49-ADA3-13E75A73E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3B51E1-A8A9-B34A-BBC1-3003F2C4C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7FA47-8323-C94A-A565-CF01CCA83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428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A7220-75C1-474C-87D3-901E65230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53D9E1-106C-0340-B8DE-6A0BD98388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BB6BED-4A59-2B4D-BB55-F3A4877246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AD89AE-85F4-2648-AEFF-2774A5DFD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6D215-AC6D-3149-A190-A357BEA1CD0A}" type="datetimeFigureOut">
              <a:rPr lang="en-US" smtClean="0"/>
              <a:t>2/24/18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C81023-DE4F-5F48-95B5-87BF49B97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F8E8B5-8BFD-9D49-ACDE-4D59A1CC8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7FA47-8323-C94A-A565-CF01CCA83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603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165FA-4B70-FA47-83D2-E2C7AAB0E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F90526-9848-8B40-8ED0-160754CE71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FBA2A8-4EAF-D14E-8A07-919CF914C8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D11148-6EC3-F24A-9D8F-0B0ABE0F66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B2C75D-D5E7-A546-B84E-749D3E1B25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8C6A6D-FE9A-F24E-A9E9-80B75A0DA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6D215-AC6D-3149-A190-A357BEA1CD0A}" type="datetimeFigureOut">
              <a:rPr lang="en-US" smtClean="0"/>
              <a:t>2/24/18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9DAFE6-6595-1945-B1EF-E33D503CA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80D3B1-36A6-1348-A32C-43100CB70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7FA47-8323-C94A-A565-CF01CCA83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847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AE513-54DF-AB49-8179-3D60DDA6C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CF708D-486D-3242-94BC-7737334C8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6D215-AC6D-3149-A190-A357BEA1CD0A}" type="datetimeFigureOut">
              <a:rPr lang="en-US" smtClean="0"/>
              <a:t>2/24/18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F93E52-A237-0C46-9B20-C196E1BAE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1C5B9B-5A89-994B-9F65-5ABB50DD8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7FA47-8323-C94A-A565-CF01CCA83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784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47EB7B-FA98-2A4B-90BC-6A1B54C0C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6D215-AC6D-3149-A190-A357BEA1CD0A}" type="datetimeFigureOut">
              <a:rPr lang="en-US" smtClean="0"/>
              <a:t>2/24/18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5597A9-9A5D-2144-B429-F8813ED52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8BBB8F-8368-F94D-B4F7-80C467936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7FA47-8323-C94A-A565-CF01CCA83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267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5419E-8C1F-3349-AA15-1F9F49A37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81AD6C-16A1-A74E-8D3B-44CD066983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17BEC7-32FB-244A-BB38-33049F9B5F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13C8DF-2BED-B645-BEDC-C888B0345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6D215-AC6D-3149-A190-A357BEA1CD0A}" type="datetimeFigureOut">
              <a:rPr lang="en-US" smtClean="0"/>
              <a:t>2/24/18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45685E-5FBB-CA41-9621-8F9A159FA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54D872-5C31-A341-A4CE-3706CC547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7FA47-8323-C94A-A565-CF01CCA83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14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A987F-7AE1-F94E-9EE1-C54593ECE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4E1E11-142B-C344-ADDD-AF92445B26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065DEE-00AF-9945-BB64-E0A84A7A1B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B78A10-9CD6-5342-A43A-C17F96A7F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6D215-AC6D-3149-A190-A357BEA1CD0A}" type="datetimeFigureOut">
              <a:rPr lang="en-US" smtClean="0"/>
              <a:t>2/24/18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13E77C-A45F-E849-9B2D-67CF2A74E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BA1E09-4D37-654A-B1CB-7EF1567A5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7FA47-8323-C94A-A565-CF01CCA83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312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B97017-567E-8B40-BCB2-CA4653299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C9889F-EED8-A247-8417-BD657421DD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2F3676-951C-AB4D-91D6-E88C5135B3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D6D215-AC6D-3149-A190-A357BEA1CD0A}" type="datetimeFigureOut">
              <a:rPr lang="en-US" smtClean="0"/>
              <a:t>2/24/18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0AA24F-8C08-5749-B4A2-30648745E4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A91965-0580-4D41-94C5-382043C83E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7FA47-8323-C94A-A565-CF01CCA83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498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EE3F0-B73C-3C4A-A749-D170A5A7CA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Personal Webpage Figures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1A3B35-7E97-9142-8210-E08CF4FC8A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768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9EFB8-8081-E845-9150-C741DA6D4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A64BDE5-7673-784B-85CE-B9D9172F9C2B}"/>
              </a:ext>
            </a:extLst>
          </p:cNvPr>
          <p:cNvSpPr/>
          <p:nvPr/>
        </p:nvSpPr>
        <p:spPr>
          <a:xfrm>
            <a:off x="1" y="1915886"/>
            <a:ext cx="12192000" cy="36227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6954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4</Words>
  <Application>Microsoft Macintosh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Personal Webpage Figures</vt:lpstr>
      <vt:lpstr>Background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Personal Webpage Figures</dc:title>
  <dc:creator>Chen, Chun-Yu</dc:creator>
  <cp:lastModifiedBy>Chen, Chun-Yu</cp:lastModifiedBy>
  <cp:revision>2</cp:revision>
  <dcterms:created xsi:type="dcterms:W3CDTF">2018-02-24T20:10:59Z</dcterms:created>
  <dcterms:modified xsi:type="dcterms:W3CDTF">2018-02-24T21:08:57Z</dcterms:modified>
</cp:coreProperties>
</file>