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handoutMasterIdLst>
    <p:handoutMasterId r:id="rId15"/>
  </p:handoutMasterIdLst>
  <p:sldIdLst>
    <p:sldId id="260" r:id="rId3"/>
    <p:sldId id="257" r:id="rId4"/>
    <p:sldId id="261" r:id="rId5"/>
    <p:sldId id="259" r:id="rId6"/>
    <p:sldId id="263" r:id="rId7"/>
    <p:sldId id="264" r:id="rId8"/>
    <p:sldId id="266" r:id="rId9"/>
    <p:sldId id="268" r:id="rId10"/>
    <p:sldId id="267" r:id="rId11"/>
    <p:sldId id="269" r:id="rId12"/>
    <p:sldId id="270" r:id="rId13"/>
    <p:sldId id="271" r:id="rId14"/>
  </p:sldIdLst>
  <p:sldSz cx="9144000" cy="6858000" type="screen4x3"/>
  <p:notesSz cx="6858000" cy="9144000"/>
  <p:defaultTextStyle>
    <a:defPPr>
      <a:defRPr lang="et-EE"/>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r" defTabSz="914400" rtl="1"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she iftah" initials="m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6" autoAdjust="0"/>
  </p:normalViewPr>
  <p:slideViewPr>
    <p:cSldViewPr>
      <p:cViewPr>
        <p:scale>
          <a:sx n="73" d="100"/>
          <a:sy n="73" d="100"/>
        </p:scale>
        <p:origin x="-1076"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4" d="100"/>
          <a:sy n="84" d="100"/>
        </p:scale>
        <p:origin x="-315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67647DF-0073-49B0-B9CE-C90C7ABFFAF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cs typeface="Arial" charset="0"/>
              </a:defRPr>
            </a:lvl1pPr>
          </a:lstStyle>
          <a:p>
            <a:pPr>
              <a:defRPr/>
            </a:pPr>
            <a:endParaRPr lang="et-EE"/>
          </a:p>
        </p:txBody>
      </p:sp>
      <p:sp>
        <p:nvSpPr>
          <p:cNvPr id="3" name="Date Placeholder 2">
            <a:extLst>
              <a:ext uri="{FF2B5EF4-FFF2-40B4-BE49-F238E27FC236}">
                <a16:creationId xmlns:a16="http://schemas.microsoft.com/office/drawing/2014/main" xmlns="" id="{E6D57037-2D29-4FF6-8A4F-6D7144EA169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cs typeface="Arial" charset="0"/>
              </a:defRPr>
            </a:lvl1pPr>
          </a:lstStyle>
          <a:p>
            <a:pPr>
              <a:defRPr/>
            </a:pPr>
            <a:fld id="{CF23A678-7AF7-4B7A-9613-6A9452AFDA9B}" type="datetimeFigureOut">
              <a:rPr lang="et-EE"/>
              <a:pPr>
                <a:defRPr/>
              </a:pPr>
              <a:t>23.06.2021</a:t>
            </a:fld>
            <a:endParaRPr lang="et-EE"/>
          </a:p>
        </p:txBody>
      </p:sp>
      <p:sp>
        <p:nvSpPr>
          <p:cNvPr id="4" name="Footer Placeholder 3">
            <a:extLst>
              <a:ext uri="{FF2B5EF4-FFF2-40B4-BE49-F238E27FC236}">
                <a16:creationId xmlns:a16="http://schemas.microsoft.com/office/drawing/2014/main" xmlns="" id="{426C2D65-4F8F-41E5-938F-9933FBAD9E73}"/>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t-EE"/>
          </a:p>
        </p:txBody>
      </p:sp>
      <p:sp>
        <p:nvSpPr>
          <p:cNvPr id="5" name="Slide Number Placeholder 4">
            <a:extLst>
              <a:ext uri="{FF2B5EF4-FFF2-40B4-BE49-F238E27FC236}">
                <a16:creationId xmlns:a16="http://schemas.microsoft.com/office/drawing/2014/main" xmlns="" id="{17EBE500-DC76-4964-997B-C86FFBB21BB1}"/>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9F2D404-530E-48A4-B4A1-1CC3F18AC922}" type="slidenum">
              <a:rPr lang="et-EE" altLang="et-EE"/>
              <a:pPr/>
              <a:t>‹#›</a:t>
            </a:fld>
            <a:endParaRPr lang="et-EE" altLang="et-EE"/>
          </a:p>
        </p:txBody>
      </p:sp>
    </p:spTree>
    <p:extLst>
      <p:ext uri="{BB962C8B-B14F-4D97-AF65-F5344CB8AC3E}">
        <p14:creationId xmlns:p14="http://schemas.microsoft.com/office/powerpoint/2010/main" val="32082252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0T10:19:30.933"/>
    </inkml:context>
    <inkml:brush xml:id="br0">
      <inkml:brushProperty name="width" value="0.025" units="cm"/>
      <inkml:brushProperty name="height" value="0.025" units="cm"/>
      <inkml:brushProperty name="ignorePressure" value="1"/>
    </inkml:brush>
  </inkml:definitions>
  <inkml:trace contextRef="#ctx0" brushRef="#br0">1 1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t-E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t-EE"/>
          </a:p>
        </p:txBody>
      </p:sp>
      <p:sp>
        <p:nvSpPr>
          <p:cNvPr id="4" name="Date Placeholder 3">
            <a:extLst>
              <a:ext uri="{FF2B5EF4-FFF2-40B4-BE49-F238E27FC236}">
                <a16:creationId xmlns:a16="http://schemas.microsoft.com/office/drawing/2014/main" xmlns="" id="{C4834C27-CBBB-4300-8C85-CB942A65274A}"/>
              </a:ext>
            </a:extLst>
          </p:cNvPr>
          <p:cNvSpPr>
            <a:spLocks noGrp="1"/>
          </p:cNvSpPr>
          <p:nvPr>
            <p:ph type="dt" sz="half" idx="10"/>
          </p:nvPr>
        </p:nvSpPr>
        <p:spPr/>
        <p:txBody>
          <a:bodyPr/>
          <a:lstStyle>
            <a:lvl1pPr>
              <a:defRPr/>
            </a:lvl1pPr>
          </a:lstStyle>
          <a:p>
            <a:pPr>
              <a:defRPr/>
            </a:pPr>
            <a:fld id="{7927F117-E16A-45D3-B221-7EEEADDA39D6}" type="datetimeFigureOut">
              <a:rPr lang="et-EE"/>
              <a:pPr>
                <a:defRPr/>
              </a:pPr>
              <a:t>23.06.2021</a:t>
            </a:fld>
            <a:endParaRPr lang="et-EE"/>
          </a:p>
        </p:txBody>
      </p:sp>
      <p:sp>
        <p:nvSpPr>
          <p:cNvPr id="5" name="Footer Placeholder 4">
            <a:extLst>
              <a:ext uri="{FF2B5EF4-FFF2-40B4-BE49-F238E27FC236}">
                <a16:creationId xmlns:a16="http://schemas.microsoft.com/office/drawing/2014/main" xmlns="" id="{E98FD58D-A0DB-467B-AF58-31B99827ED64}"/>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7C2034D7-FAE8-4E5A-9F05-06A7EB1AFD18}"/>
              </a:ext>
            </a:extLst>
          </p:cNvPr>
          <p:cNvSpPr>
            <a:spLocks noGrp="1"/>
          </p:cNvSpPr>
          <p:nvPr>
            <p:ph type="sldNum" sz="quarter" idx="12"/>
          </p:nvPr>
        </p:nvSpPr>
        <p:spPr/>
        <p:txBody>
          <a:bodyPr/>
          <a:lstStyle>
            <a:lvl1pPr>
              <a:defRPr/>
            </a:lvl1pPr>
          </a:lstStyle>
          <a:p>
            <a:fld id="{9AC1CE41-0B23-4A1E-A9F2-AA3D29FE2573}" type="slidenum">
              <a:rPr lang="et-EE" altLang="et-EE"/>
              <a:pPr/>
              <a:t>‹#›</a:t>
            </a:fld>
            <a:endParaRPr lang="et-EE" altLang="et-EE"/>
          </a:p>
        </p:txBody>
      </p:sp>
    </p:spTree>
    <p:extLst>
      <p:ext uri="{BB962C8B-B14F-4D97-AF65-F5344CB8AC3E}">
        <p14:creationId xmlns:p14="http://schemas.microsoft.com/office/powerpoint/2010/main" val="808945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a16="http://schemas.microsoft.com/office/drawing/2014/main" xmlns="" id="{186532BE-45CD-45B0-865D-F83DFC21804C}"/>
              </a:ext>
            </a:extLst>
          </p:cNvPr>
          <p:cNvSpPr>
            <a:spLocks noGrp="1"/>
          </p:cNvSpPr>
          <p:nvPr>
            <p:ph type="dt" sz="half" idx="10"/>
          </p:nvPr>
        </p:nvSpPr>
        <p:spPr/>
        <p:txBody>
          <a:bodyPr/>
          <a:lstStyle>
            <a:lvl1pPr>
              <a:defRPr/>
            </a:lvl1pPr>
          </a:lstStyle>
          <a:p>
            <a:pPr>
              <a:defRPr/>
            </a:pPr>
            <a:fld id="{039CC434-4BBA-436F-947C-97B8EF8332CF}" type="datetimeFigureOut">
              <a:rPr lang="et-EE"/>
              <a:pPr>
                <a:defRPr/>
              </a:pPr>
              <a:t>23.06.2021</a:t>
            </a:fld>
            <a:endParaRPr lang="et-EE"/>
          </a:p>
        </p:txBody>
      </p:sp>
      <p:sp>
        <p:nvSpPr>
          <p:cNvPr id="5" name="Footer Placeholder 4">
            <a:extLst>
              <a:ext uri="{FF2B5EF4-FFF2-40B4-BE49-F238E27FC236}">
                <a16:creationId xmlns:a16="http://schemas.microsoft.com/office/drawing/2014/main" xmlns="" id="{3AD2B75B-2C33-4678-BAE9-1AFBC9323F80}"/>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78948379-943A-4E24-B243-8EE9CBD77F52}"/>
              </a:ext>
            </a:extLst>
          </p:cNvPr>
          <p:cNvSpPr>
            <a:spLocks noGrp="1"/>
          </p:cNvSpPr>
          <p:nvPr>
            <p:ph type="sldNum" sz="quarter" idx="12"/>
          </p:nvPr>
        </p:nvSpPr>
        <p:spPr/>
        <p:txBody>
          <a:bodyPr/>
          <a:lstStyle>
            <a:lvl1pPr>
              <a:defRPr/>
            </a:lvl1pPr>
          </a:lstStyle>
          <a:p>
            <a:fld id="{2C0AC49F-7A5E-47E1-AE2F-CE3B994A5A36}" type="slidenum">
              <a:rPr lang="et-EE" altLang="et-EE"/>
              <a:pPr/>
              <a:t>‹#›</a:t>
            </a:fld>
            <a:endParaRPr lang="et-EE" altLang="et-EE"/>
          </a:p>
        </p:txBody>
      </p:sp>
    </p:spTree>
    <p:extLst>
      <p:ext uri="{BB962C8B-B14F-4D97-AF65-F5344CB8AC3E}">
        <p14:creationId xmlns:p14="http://schemas.microsoft.com/office/powerpoint/2010/main" val="961993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a16="http://schemas.microsoft.com/office/drawing/2014/main" xmlns="" id="{CDDB0A8C-52A3-485B-B56B-5D313F013100}"/>
              </a:ext>
            </a:extLst>
          </p:cNvPr>
          <p:cNvSpPr>
            <a:spLocks noGrp="1"/>
          </p:cNvSpPr>
          <p:nvPr>
            <p:ph type="dt" sz="half" idx="10"/>
          </p:nvPr>
        </p:nvSpPr>
        <p:spPr/>
        <p:txBody>
          <a:bodyPr/>
          <a:lstStyle>
            <a:lvl1pPr>
              <a:defRPr/>
            </a:lvl1pPr>
          </a:lstStyle>
          <a:p>
            <a:pPr>
              <a:defRPr/>
            </a:pPr>
            <a:fld id="{A6A05C72-4095-4565-9970-3480F1BDA6F4}" type="datetimeFigureOut">
              <a:rPr lang="et-EE"/>
              <a:pPr>
                <a:defRPr/>
              </a:pPr>
              <a:t>23.06.2021</a:t>
            </a:fld>
            <a:endParaRPr lang="et-EE"/>
          </a:p>
        </p:txBody>
      </p:sp>
      <p:sp>
        <p:nvSpPr>
          <p:cNvPr id="5" name="Footer Placeholder 4">
            <a:extLst>
              <a:ext uri="{FF2B5EF4-FFF2-40B4-BE49-F238E27FC236}">
                <a16:creationId xmlns:a16="http://schemas.microsoft.com/office/drawing/2014/main" xmlns="" id="{F1DC31D4-A241-4843-B642-3A0A25AD0B6A}"/>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7EF7168F-C9E7-4647-B517-6235C2868CB4}"/>
              </a:ext>
            </a:extLst>
          </p:cNvPr>
          <p:cNvSpPr>
            <a:spLocks noGrp="1"/>
          </p:cNvSpPr>
          <p:nvPr>
            <p:ph type="sldNum" sz="quarter" idx="12"/>
          </p:nvPr>
        </p:nvSpPr>
        <p:spPr/>
        <p:txBody>
          <a:bodyPr/>
          <a:lstStyle>
            <a:lvl1pPr>
              <a:defRPr/>
            </a:lvl1pPr>
          </a:lstStyle>
          <a:p>
            <a:fld id="{32455F58-4F10-4031-BCAF-BF7803592021}" type="slidenum">
              <a:rPr lang="et-EE" altLang="et-EE"/>
              <a:pPr/>
              <a:t>‹#›</a:t>
            </a:fld>
            <a:endParaRPr lang="et-EE" altLang="et-EE"/>
          </a:p>
        </p:txBody>
      </p:sp>
    </p:spTree>
    <p:extLst>
      <p:ext uri="{BB962C8B-B14F-4D97-AF65-F5344CB8AC3E}">
        <p14:creationId xmlns:p14="http://schemas.microsoft.com/office/powerpoint/2010/main" val="1832653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t-E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t-EE"/>
          </a:p>
        </p:txBody>
      </p:sp>
      <p:sp>
        <p:nvSpPr>
          <p:cNvPr id="4" name="Date Placeholder 3">
            <a:extLst>
              <a:ext uri="{FF2B5EF4-FFF2-40B4-BE49-F238E27FC236}">
                <a16:creationId xmlns:a16="http://schemas.microsoft.com/office/drawing/2014/main" xmlns="" id="{F16851F3-9DAE-4467-AF1F-55F06D0D3044}"/>
              </a:ext>
            </a:extLst>
          </p:cNvPr>
          <p:cNvSpPr>
            <a:spLocks noGrp="1"/>
          </p:cNvSpPr>
          <p:nvPr>
            <p:ph type="dt" sz="half" idx="10"/>
          </p:nvPr>
        </p:nvSpPr>
        <p:spPr/>
        <p:txBody>
          <a:bodyPr/>
          <a:lstStyle>
            <a:lvl1pPr>
              <a:defRPr/>
            </a:lvl1pPr>
          </a:lstStyle>
          <a:p>
            <a:pPr>
              <a:defRPr/>
            </a:pPr>
            <a:fld id="{B4036697-1439-48A6-86A6-67E980E55F9B}" type="datetimeFigureOut">
              <a:rPr lang="et-EE"/>
              <a:pPr>
                <a:defRPr/>
              </a:pPr>
              <a:t>23.06.2021</a:t>
            </a:fld>
            <a:endParaRPr lang="et-EE"/>
          </a:p>
        </p:txBody>
      </p:sp>
      <p:sp>
        <p:nvSpPr>
          <p:cNvPr id="5" name="Footer Placeholder 4">
            <a:extLst>
              <a:ext uri="{FF2B5EF4-FFF2-40B4-BE49-F238E27FC236}">
                <a16:creationId xmlns:a16="http://schemas.microsoft.com/office/drawing/2014/main" xmlns="" id="{EFC17521-6EAF-4097-85AD-C62B0511798F}"/>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1D2EF49A-B459-41D5-A9D0-B912501B6B6F}"/>
              </a:ext>
            </a:extLst>
          </p:cNvPr>
          <p:cNvSpPr>
            <a:spLocks noGrp="1"/>
          </p:cNvSpPr>
          <p:nvPr>
            <p:ph type="sldNum" sz="quarter" idx="12"/>
          </p:nvPr>
        </p:nvSpPr>
        <p:spPr/>
        <p:txBody>
          <a:bodyPr/>
          <a:lstStyle>
            <a:lvl1pPr>
              <a:defRPr/>
            </a:lvl1pPr>
          </a:lstStyle>
          <a:p>
            <a:fld id="{E2103ADC-3FFE-4B19-B4DA-91EE41FC2C5B}" type="slidenum">
              <a:rPr lang="et-EE" altLang="et-EE"/>
              <a:pPr/>
              <a:t>‹#›</a:t>
            </a:fld>
            <a:endParaRPr lang="et-EE" altLang="et-EE"/>
          </a:p>
        </p:txBody>
      </p:sp>
    </p:spTree>
    <p:extLst>
      <p:ext uri="{BB962C8B-B14F-4D97-AF65-F5344CB8AC3E}">
        <p14:creationId xmlns:p14="http://schemas.microsoft.com/office/powerpoint/2010/main" val="1954942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a16="http://schemas.microsoft.com/office/drawing/2014/main" xmlns="" id="{3F701B8E-D97D-4E27-8113-56B3B7189119}"/>
              </a:ext>
            </a:extLst>
          </p:cNvPr>
          <p:cNvSpPr>
            <a:spLocks noGrp="1"/>
          </p:cNvSpPr>
          <p:nvPr>
            <p:ph type="dt" sz="half" idx="10"/>
          </p:nvPr>
        </p:nvSpPr>
        <p:spPr/>
        <p:txBody>
          <a:bodyPr/>
          <a:lstStyle>
            <a:lvl1pPr>
              <a:defRPr/>
            </a:lvl1pPr>
          </a:lstStyle>
          <a:p>
            <a:pPr>
              <a:defRPr/>
            </a:pPr>
            <a:fld id="{6635B043-A880-44C0-BA11-D358EB35B347}" type="datetimeFigureOut">
              <a:rPr lang="et-EE"/>
              <a:pPr>
                <a:defRPr/>
              </a:pPr>
              <a:t>23.06.2021</a:t>
            </a:fld>
            <a:endParaRPr lang="et-EE"/>
          </a:p>
        </p:txBody>
      </p:sp>
      <p:sp>
        <p:nvSpPr>
          <p:cNvPr id="5" name="Footer Placeholder 4">
            <a:extLst>
              <a:ext uri="{FF2B5EF4-FFF2-40B4-BE49-F238E27FC236}">
                <a16:creationId xmlns:a16="http://schemas.microsoft.com/office/drawing/2014/main" xmlns="" id="{05CE99F1-5894-4930-843F-5FE6883D7122}"/>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6436DF66-8965-436D-925D-3BAA1CDE2262}"/>
              </a:ext>
            </a:extLst>
          </p:cNvPr>
          <p:cNvSpPr>
            <a:spLocks noGrp="1"/>
          </p:cNvSpPr>
          <p:nvPr>
            <p:ph type="sldNum" sz="quarter" idx="12"/>
          </p:nvPr>
        </p:nvSpPr>
        <p:spPr/>
        <p:txBody>
          <a:bodyPr/>
          <a:lstStyle>
            <a:lvl1pPr>
              <a:defRPr/>
            </a:lvl1pPr>
          </a:lstStyle>
          <a:p>
            <a:fld id="{3F3DF218-3BB3-4CC5-BD06-C91E252A5DDB}" type="slidenum">
              <a:rPr lang="et-EE" altLang="et-EE"/>
              <a:pPr/>
              <a:t>‹#›</a:t>
            </a:fld>
            <a:endParaRPr lang="et-EE" altLang="et-EE"/>
          </a:p>
        </p:txBody>
      </p:sp>
    </p:spTree>
    <p:extLst>
      <p:ext uri="{BB962C8B-B14F-4D97-AF65-F5344CB8AC3E}">
        <p14:creationId xmlns:p14="http://schemas.microsoft.com/office/powerpoint/2010/main" val="1974050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t-E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9E0B706-F8A9-45D4-BED6-CE4AF81A9851}"/>
              </a:ext>
            </a:extLst>
          </p:cNvPr>
          <p:cNvSpPr>
            <a:spLocks noGrp="1"/>
          </p:cNvSpPr>
          <p:nvPr>
            <p:ph type="dt" sz="half" idx="10"/>
          </p:nvPr>
        </p:nvSpPr>
        <p:spPr/>
        <p:txBody>
          <a:bodyPr/>
          <a:lstStyle>
            <a:lvl1pPr>
              <a:defRPr/>
            </a:lvl1pPr>
          </a:lstStyle>
          <a:p>
            <a:pPr>
              <a:defRPr/>
            </a:pPr>
            <a:fld id="{1D4FB6E5-CD2F-46E5-83A4-A2F29A4368BD}" type="datetimeFigureOut">
              <a:rPr lang="et-EE"/>
              <a:pPr>
                <a:defRPr/>
              </a:pPr>
              <a:t>23.06.2021</a:t>
            </a:fld>
            <a:endParaRPr lang="et-EE"/>
          </a:p>
        </p:txBody>
      </p:sp>
      <p:sp>
        <p:nvSpPr>
          <p:cNvPr id="5" name="Footer Placeholder 4">
            <a:extLst>
              <a:ext uri="{FF2B5EF4-FFF2-40B4-BE49-F238E27FC236}">
                <a16:creationId xmlns:a16="http://schemas.microsoft.com/office/drawing/2014/main" xmlns="" id="{2E216B34-74B4-406A-B9BA-1EB4F8041172}"/>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17285DEB-F5EA-4C25-94E8-93C468FAD604}"/>
              </a:ext>
            </a:extLst>
          </p:cNvPr>
          <p:cNvSpPr>
            <a:spLocks noGrp="1"/>
          </p:cNvSpPr>
          <p:nvPr>
            <p:ph type="sldNum" sz="quarter" idx="12"/>
          </p:nvPr>
        </p:nvSpPr>
        <p:spPr/>
        <p:txBody>
          <a:bodyPr/>
          <a:lstStyle>
            <a:lvl1pPr>
              <a:defRPr/>
            </a:lvl1pPr>
          </a:lstStyle>
          <a:p>
            <a:fld id="{E5299829-6089-4F75-90CD-88C8822B0AF6}" type="slidenum">
              <a:rPr lang="et-EE" altLang="et-EE"/>
              <a:pPr/>
              <a:t>‹#›</a:t>
            </a:fld>
            <a:endParaRPr lang="et-EE" altLang="et-EE"/>
          </a:p>
        </p:txBody>
      </p:sp>
    </p:spTree>
    <p:extLst>
      <p:ext uri="{BB962C8B-B14F-4D97-AF65-F5344CB8AC3E}">
        <p14:creationId xmlns:p14="http://schemas.microsoft.com/office/powerpoint/2010/main" val="4268679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Date Placeholder 3">
            <a:extLst>
              <a:ext uri="{FF2B5EF4-FFF2-40B4-BE49-F238E27FC236}">
                <a16:creationId xmlns:a16="http://schemas.microsoft.com/office/drawing/2014/main" xmlns="" id="{4A850D05-3ED2-451A-AFA1-CB32AA778E20}"/>
              </a:ext>
            </a:extLst>
          </p:cNvPr>
          <p:cNvSpPr>
            <a:spLocks noGrp="1"/>
          </p:cNvSpPr>
          <p:nvPr>
            <p:ph type="dt" sz="half" idx="10"/>
          </p:nvPr>
        </p:nvSpPr>
        <p:spPr/>
        <p:txBody>
          <a:bodyPr/>
          <a:lstStyle>
            <a:lvl1pPr>
              <a:defRPr/>
            </a:lvl1pPr>
          </a:lstStyle>
          <a:p>
            <a:pPr>
              <a:defRPr/>
            </a:pPr>
            <a:fld id="{145AC660-6219-485B-9BAB-725C70115E73}" type="datetimeFigureOut">
              <a:rPr lang="et-EE"/>
              <a:pPr>
                <a:defRPr/>
              </a:pPr>
              <a:t>23.06.2021</a:t>
            </a:fld>
            <a:endParaRPr lang="et-EE"/>
          </a:p>
        </p:txBody>
      </p:sp>
      <p:sp>
        <p:nvSpPr>
          <p:cNvPr id="6" name="Footer Placeholder 4">
            <a:extLst>
              <a:ext uri="{FF2B5EF4-FFF2-40B4-BE49-F238E27FC236}">
                <a16:creationId xmlns:a16="http://schemas.microsoft.com/office/drawing/2014/main" xmlns="" id="{62F96398-4959-41F9-8D9C-8FCDA89A173B}"/>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a16="http://schemas.microsoft.com/office/drawing/2014/main" xmlns="" id="{2735E533-AF0B-46DB-8F64-365A87C10C7B}"/>
              </a:ext>
            </a:extLst>
          </p:cNvPr>
          <p:cNvSpPr>
            <a:spLocks noGrp="1"/>
          </p:cNvSpPr>
          <p:nvPr>
            <p:ph type="sldNum" sz="quarter" idx="12"/>
          </p:nvPr>
        </p:nvSpPr>
        <p:spPr/>
        <p:txBody>
          <a:bodyPr/>
          <a:lstStyle>
            <a:lvl1pPr>
              <a:defRPr/>
            </a:lvl1pPr>
          </a:lstStyle>
          <a:p>
            <a:fld id="{CA5B0DAC-E2DB-4478-85FE-89A5F1C4F2C0}" type="slidenum">
              <a:rPr lang="et-EE" altLang="et-EE"/>
              <a:pPr/>
              <a:t>‹#›</a:t>
            </a:fld>
            <a:endParaRPr lang="et-EE" altLang="et-EE"/>
          </a:p>
        </p:txBody>
      </p:sp>
    </p:spTree>
    <p:extLst>
      <p:ext uri="{BB962C8B-B14F-4D97-AF65-F5344CB8AC3E}">
        <p14:creationId xmlns:p14="http://schemas.microsoft.com/office/powerpoint/2010/main" val="407590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t-E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7" name="Date Placeholder 3">
            <a:extLst>
              <a:ext uri="{FF2B5EF4-FFF2-40B4-BE49-F238E27FC236}">
                <a16:creationId xmlns:a16="http://schemas.microsoft.com/office/drawing/2014/main" xmlns="" id="{C2BBA40E-67FB-415B-9C92-6D9497AD5894}"/>
              </a:ext>
            </a:extLst>
          </p:cNvPr>
          <p:cNvSpPr>
            <a:spLocks noGrp="1"/>
          </p:cNvSpPr>
          <p:nvPr>
            <p:ph type="dt" sz="half" idx="10"/>
          </p:nvPr>
        </p:nvSpPr>
        <p:spPr/>
        <p:txBody>
          <a:bodyPr/>
          <a:lstStyle>
            <a:lvl1pPr>
              <a:defRPr/>
            </a:lvl1pPr>
          </a:lstStyle>
          <a:p>
            <a:pPr>
              <a:defRPr/>
            </a:pPr>
            <a:fld id="{E491D51C-8A8D-4AEC-B63A-195B26A7C8BE}" type="datetimeFigureOut">
              <a:rPr lang="et-EE"/>
              <a:pPr>
                <a:defRPr/>
              </a:pPr>
              <a:t>23.06.2021</a:t>
            </a:fld>
            <a:endParaRPr lang="et-EE"/>
          </a:p>
        </p:txBody>
      </p:sp>
      <p:sp>
        <p:nvSpPr>
          <p:cNvPr id="8" name="Footer Placeholder 4">
            <a:extLst>
              <a:ext uri="{FF2B5EF4-FFF2-40B4-BE49-F238E27FC236}">
                <a16:creationId xmlns:a16="http://schemas.microsoft.com/office/drawing/2014/main" xmlns="" id="{C0C2034C-6A67-4C26-84AC-098190254249}"/>
              </a:ext>
            </a:extLst>
          </p:cNvPr>
          <p:cNvSpPr>
            <a:spLocks noGrp="1"/>
          </p:cNvSpPr>
          <p:nvPr>
            <p:ph type="ftr" sz="quarter" idx="11"/>
          </p:nvPr>
        </p:nvSpPr>
        <p:spPr/>
        <p:txBody>
          <a:bodyPr/>
          <a:lstStyle>
            <a:lvl1pPr>
              <a:defRPr/>
            </a:lvl1pPr>
          </a:lstStyle>
          <a:p>
            <a:pPr>
              <a:defRPr/>
            </a:pPr>
            <a:endParaRPr lang="et-EE"/>
          </a:p>
        </p:txBody>
      </p:sp>
      <p:sp>
        <p:nvSpPr>
          <p:cNvPr id="9" name="Slide Number Placeholder 5">
            <a:extLst>
              <a:ext uri="{FF2B5EF4-FFF2-40B4-BE49-F238E27FC236}">
                <a16:creationId xmlns:a16="http://schemas.microsoft.com/office/drawing/2014/main" xmlns="" id="{4333476E-3CEE-46E7-B5A3-4491F32F7C70}"/>
              </a:ext>
            </a:extLst>
          </p:cNvPr>
          <p:cNvSpPr>
            <a:spLocks noGrp="1"/>
          </p:cNvSpPr>
          <p:nvPr>
            <p:ph type="sldNum" sz="quarter" idx="12"/>
          </p:nvPr>
        </p:nvSpPr>
        <p:spPr/>
        <p:txBody>
          <a:bodyPr/>
          <a:lstStyle>
            <a:lvl1pPr>
              <a:defRPr/>
            </a:lvl1pPr>
          </a:lstStyle>
          <a:p>
            <a:fld id="{B8DC1325-FE46-4813-9D4F-9F132E17F041}" type="slidenum">
              <a:rPr lang="et-EE" altLang="et-EE"/>
              <a:pPr/>
              <a:t>‹#›</a:t>
            </a:fld>
            <a:endParaRPr lang="et-EE" altLang="et-EE"/>
          </a:p>
        </p:txBody>
      </p:sp>
    </p:spTree>
    <p:extLst>
      <p:ext uri="{BB962C8B-B14F-4D97-AF65-F5344CB8AC3E}">
        <p14:creationId xmlns:p14="http://schemas.microsoft.com/office/powerpoint/2010/main" val="802264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Date Placeholder 3">
            <a:extLst>
              <a:ext uri="{FF2B5EF4-FFF2-40B4-BE49-F238E27FC236}">
                <a16:creationId xmlns:a16="http://schemas.microsoft.com/office/drawing/2014/main" xmlns="" id="{1A6E5D63-F66F-4F70-8EDC-2E318DDAE240}"/>
              </a:ext>
            </a:extLst>
          </p:cNvPr>
          <p:cNvSpPr>
            <a:spLocks noGrp="1"/>
          </p:cNvSpPr>
          <p:nvPr>
            <p:ph type="dt" sz="half" idx="10"/>
          </p:nvPr>
        </p:nvSpPr>
        <p:spPr/>
        <p:txBody>
          <a:bodyPr/>
          <a:lstStyle>
            <a:lvl1pPr>
              <a:defRPr/>
            </a:lvl1pPr>
          </a:lstStyle>
          <a:p>
            <a:pPr>
              <a:defRPr/>
            </a:pPr>
            <a:fld id="{37E02D40-3009-42EE-B1A0-572840E88CB0}" type="datetimeFigureOut">
              <a:rPr lang="et-EE"/>
              <a:pPr>
                <a:defRPr/>
              </a:pPr>
              <a:t>23.06.2021</a:t>
            </a:fld>
            <a:endParaRPr lang="et-EE"/>
          </a:p>
        </p:txBody>
      </p:sp>
      <p:sp>
        <p:nvSpPr>
          <p:cNvPr id="4" name="Footer Placeholder 4">
            <a:extLst>
              <a:ext uri="{FF2B5EF4-FFF2-40B4-BE49-F238E27FC236}">
                <a16:creationId xmlns:a16="http://schemas.microsoft.com/office/drawing/2014/main" xmlns="" id="{55EEBAE0-BD42-42A6-8DEF-B99AF6B39534}"/>
              </a:ext>
            </a:extLst>
          </p:cNvPr>
          <p:cNvSpPr>
            <a:spLocks noGrp="1"/>
          </p:cNvSpPr>
          <p:nvPr>
            <p:ph type="ftr" sz="quarter" idx="11"/>
          </p:nvPr>
        </p:nvSpPr>
        <p:spPr/>
        <p:txBody>
          <a:bodyPr/>
          <a:lstStyle>
            <a:lvl1pPr>
              <a:defRPr/>
            </a:lvl1pPr>
          </a:lstStyle>
          <a:p>
            <a:pPr>
              <a:defRPr/>
            </a:pPr>
            <a:endParaRPr lang="et-EE"/>
          </a:p>
        </p:txBody>
      </p:sp>
      <p:sp>
        <p:nvSpPr>
          <p:cNvPr id="5" name="Slide Number Placeholder 5">
            <a:extLst>
              <a:ext uri="{FF2B5EF4-FFF2-40B4-BE49-F238E27FC236}">
                <a16:creationId xmlns:a16="http://schemas.microsoft.com/office/drawing/2014/main" xmlns="" id="{477B62E8-3D7F-4B2C-8CCD-225A2E05A42D}"/>
              </a:ext>
            </a:extLst>
          </p:cNvPr>
          <p:cNvSpPr>
            <a:spLocks noGrp="1"/>
          </p:cNvSpPr>
          <p:nvPr>
            <p:ph type="sldNum" sz="quarter" idx="12"/>
          </p:nvPr>
        </p:nvSpPr>
        <p:spPr/>
        <p:txBody>
          <a:bodyPr/>
          <a:lstStyle>
            <a:lvl1pPr>
              <a:defRPr/>
            </a:lvl1pPr>
          </a:lstStyle>
          <a:p>
            <a:fld id="{946E7FA6-50DE-4467-896C-B130B8A0073F}" type="slidenum">
              <a:rPr lang="et-EE" altLang="et-EE"/>
              <a:pPr/>
              <a:t>‹#›</a:t>
            </a:fld>
            <a:endParaRPr lang="et-EE" altLang="et-EE"/>
          </a:p>
        </p:txBody>
      </p:sp>
    </p:spTree>
    <p:extLst>
      <p:ext uri="{BB962C8B-B14F-4D97-AF65-F5344CB8AC3E}">
        <p14:creationId xmlns:p14="http://schemas.microsoft.com/office/powerpoint/2010/main" val="2829343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B403F43A-AC94-4AF0-A689-C478F9028DCF}"/>
              </a:ext>
            </a:extLst>
          </p:cNvPr>
          <p:cNvSpPr>
            <a:spLocks noGrp="1"/>
          </p:cNvSpPr>
          <p:nvPr>
            <p:ph type="dt" sz="half" idx="10"/>
          </p:nvPr>
        </p:nvSpPr>
        <p:spPr/>
        <p:txBody>
          <a:bodyPr/>
          <a:lstStyle>
            <a:lvl1pPr>
              <a:defRPr/>
            </a:lvl1pPr>
          </a:lstStyle>
          <a:p>
            <a:pPr>
              <a:defRPr/>
            </a:pPr>
            <a:fld id="{9CB6AF0A-B45A-41A6-965C-3FA3D97575FD}" type="datetimeFigureOut">
              <a:rPr lang="et-EE"/>
              <a:pPr>
                <a:defRPr/>
              </a:pPr>
              <a:t>23.06.2021</a:t>
            </a:fld>
            <a:endParaRPr lang="et-EE"/>
          </a:p>
        </p:txBody>
      </p:sp>
      <p:sp>
        <p:nvSpPr>
          <p:cNvPr id="3" name="Footer Placeholder 4">
            <a:extLst>
              <a:ext uri="{FF2B5EF4-FFF2-40B4-BE49-F238E27FC236}">
                <a16:creationId xmlns:a16="http://schemas.microsoft.com/office/drawing/2014/main" xmlns="" id="{6C3CAD2B-B49A-4004-9177-AD8D04038FB4}"/>
              </a:ext>
            </a:extLst>
          </p:cNvPr>
          <p:cNvSpPr>
            <a:spLocks noGrp="1"/>
          </p:cNvSpPr>
          <p:nvPr>
            <p:ph type="ftr" sz="quarter" idx="11"/>
          </p:nvPr>
        </p:nvSpPr>
        <p:spPr/>
        <p:txBody>
          <a:bodyPr/>
          <a:lstStyle>
            <a:lvl1pPr>
              <a:defRPr/>
            </a:lvl1pPr>
          </a:lstStyle>
          <a:p>
            <a:pPr>
              <a:defRPr/>
            </a:pPr>
            <a:endParaRPr lang="et-EE"/>
          </a:p>
        </p:txBody>
      </p:sp>
      <p:sp>
        <p:nvSpPr>
          <p:cNvPr id="4" name="Slide Number Placeholder 5">
            <a:extLst>
              <a:ext uri="{FF2B5EF4-FFF2-40B4-BE49-F238E27FC236}">
                <a16:creationId xmlns:a16="http://schemas.microsoft.com/office/drawing/2014/main" xmlns="" id="{63FB969B-4BF3-44F1-BEFA-DE0E68B2EE2A}"/>
              </a:ext>
            </a:extLst>
          </p:cNvPr>
          <p:cNvSpPr>
            <a:spLocks noGrp="1"/>
          </p:cNvSpPr>
          <p:nvPr>
            <p:ph type="sldNum" sz="quarter" idx="12"/>
          </p:nvPr>
        </p:nvSpPr>
        <p:spPr/>
        <p:txBody>
          <a:bodyPr/>
          <a:lstStyle>
            <a:lvl1pPr>
              <a:defRPr/>
            </a:lvl1pPr>
          </a:lstStyle>
          <a:p>
            <a:fld id="{EBAD2399-1A91-43E0-8F18-F7D3F14A56BC}" type="slidenum">
              <a:rPr lang="et-EE" altLang="et-EE"/>
              <a:pPr/>
              <a:t>‹#›</a:t>
            </a:fld>
            <a:endParaRPr lang="et-EE" altLang="et-EE"/>
          </a:p>
        </p:txBody>
      </p:sp>
    </p:spTree>
    <p:extLst>
      <p:ext uri="{BB962C8B-B14F-4D97-AF65-F5344CB8AC3E}">
        <p14:creationId xmlns:p14="http://schemas.microsoft.com/office/powerpoint/2010/main" val="30202004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t-E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06FC4297-6B3F-4492-AC7A-55115A663682}"/>
              </a:ext>
            </a:extLst>
          </p:cNvPr>
          <p:cNvSpPr>
            <a:spLocks noGrp="1"/>
          </p:cNvSpPr>
          <p:nvPr>
            <p:ph type="dt" sz="half" idx="10"/>
          </p:nvPr>
        </p:nvSpPr>
        <p:spPr/>
        <p:txBody>
          <a:bodyPr/>
          <a:lstStyle>
            <a:lvl1pPr>
              <a:defRPr/>
            </a:lvl1pPr>
          </a:lstStyle>
          <a:p>
            <a:pPr>
              <a:defRPr/>
            </a:pPr>
            <a:fld id="{4C57006A-7BF5-4147-9217-E6109552308A}" type="datetimeFigureOut">
              <a:rPr lang="et-EE"/>
              <a:pPr>
                <a:defRPr/>
              </a:pPr>
              <a:t>23.06.2021</a:t>
            </a:fld>
            <a:endParaRPr lang="et-EE"/>
          </a:p>
        </p:txBody>
      </p:sp>
      <p:sp>
        <p:nvSpPr>
          <p:cNvPr id="6" name="Footer Placeholder 4">
            <a:extLst>
              <a:ext uri="{FF2B5EF4-FFF2-40B4-BE49-F238E27FC236}">
                <a16:creationId xmlns:a16="http://schemas.microsoft.com/office/drawing/2014/main" xmlns="" id="{53183AEB-1942-4FC4-BBED-2E1D4DF1489C}"/>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a16="http://schemas.microsoft.com/office/drawing/2014/main" xmlns="" id="{6747EA2B-4A2A-4612-AC1B-38057095458E}"/>
              </a:ext>
            </a:extLst>
          </p:cNvPr>
          <p:cNvSpPr>
            <a:spLocks noGrp="1"/>
          </p:cNvSpPr>
          <p:nvPr>
            <p:ph type="sldNum" sz="quarter" idx="12"/>
          </p:nvPr>
        </p:nvSpPr>
        <p:spPr/>
        <p:txBody>
          <a:bodyPr/>
          <a:lstStyle>
            <a:lvl1pPr>
              <a:defRPr/>
            </a:lvl1pPr>
          </a:lstStyle>
          <a:p>
            <a:fld id="{7A1406F3-3254-4F0E-A5CB-7CDA9A88994F}" type="slidenum">
              <a:rPr lang="et-EE" altLang="et-EE"/>
              <a:pPr/>
              <a:t>‹#›</a:t>
            </a:fld>
            <a:endParaRPr lang="et-EE" altLang="et-EE"/>
          </a:p>
        </p:txBody>
      </p:sp>
    </p:spTree>
    <p:extLst>
      <p:ext uri="{BB962C8B-B14F-4D97-AF65-F5344CB8AC3E}">
        <p14:creationId xmlns:p14="http://schemas.microsoft.com/office/powerpoint/2010/main" val="126629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a16="http://schemas.microsoft.com/office/drawing/2014/main" xmlns="" id="{12611A2C-8C18-41BC-B472-37383C468061}"/>
              </a:ext>
            </a:extLst>
          </p:cNvPr>
          <p:cNvSpPr>
            <a:spLocks noGrp="1"/>
          </p:cNvSpPr>
          <p:nvPr>
            <p:ph type="dt" sz="half" idx="10"/>
          </p:nvPr>
        </p:nvSpPr>
        <p:spPr/>
        <p:txBody>
          <a:bodyPr/>
          <a:lstStyle>
            <a:lvl1pPr>
              <a:defRPr/>
            </a:lvl1pPr>
          </a:lstStyle>
          <a:p>
            <a:pPr>
              <a:defRPr/>
            </a:pPr>
            <a:fld id="{E461739E-2B65-4AA9-AA66-856EC2E966BF}" type="datetimeFigureOut">
              <a:rPr lang="et-EE"/>
              <a:pPr>
                <a:defRPr/>
              </a:pPr>
              <a:t>23.06.2021</a:t>
            </a:fld>
            <a:endParaRPr lang="et-EE"/>
          </a:p>
        </p:txBody>
      </p:sp>
      <p:sp>
        <p:nvSpPr>
          <p:cNvPr id="5" name="Footer Placeholder 4">
            <a:extLst>
              <a:ext uri="{FF2B5EF4-FFF2-40B4-BE49-F238E27FC236}">
                <a16:creationId xmlns:a16="http://schemas.microsoft.com/office/drawing/2014/main" xmlns="" id="{3CAA2C0C-2121-4EB9-8CD9-FDDD79B6BAD7}"/>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4FAD6CA3-D784-4C81-9DE6-8DCDDE1178C2}"/>
              </a:ext>
            </a:extLst>
          </p:cNvPr>
          <p:cNvSpPr>
            <a:spLocks noGrp="1"/>
          </p:cNvSpPr>
          <p:nvPr>
            <p:ph type="sldNum" sz="quarter" idx="12"/>
          </p:nvPr>
        </p:nvSpPr>
        <p:spPr/>
        <p:txBody>
          <a:bodyPr/>
          <a:lstStyle>
            <a:lvl1pPr>
              <a:defRPr/>
            </a:lvl1pPr>
          </a:lstStyle>
          <a:p>
            <a:fld id="{B933F491-E74A-4585-8582-434642BBA8F0}" type="slidenum">
              <a:rPr lang="et-EE" altLang="et-EE"/>
              <a:pPr/>
              <a:t>‹#›</a:t>
            </a:fld>
            <a:endParaRPr lang="et-EE" altLang="et-EE"/>
          </a:p>
        </p:txBody>
      </p:sp>
    </p:spTree>
    <p:extLst>
      <p:ext uri="{BB962C8B-B14F-4D97-AF65-F5344CB8AC3E}">
        <p14:creationId xmlns:p14="http://schemas.microsoft.com/office/powerpoint/2010/main" val="3697757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t-E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t-E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F2DA4006-DEF6-4EAF-AA76-7C8239E5AA57}"/>
              </a:ext>
            </a:extLst>
          </p:cNvPr>
          <p:cNvSpPr>
            <a:spLocks noGrp="1"/>
          </p:cNvSpPr>
          <p:nvPr>
            <p:ph type="dt" sz="half" idx="10"/>
          </p:nvPr>
        </p:nvSpPr>
        <p:spPr/>
        <p:txBody>
          <a:bodyPr/>
          <a:lstStyle>
            <a:lvl1pPr>
              <a:defRPr/>
            </a:lvl1pPr>
          </a:lstStyle>
          <a:p>
            <a:pPr>
              <a:defRPr/>
            </a:pPr>
            <a:fld id="{BF08CF6E-9B97-4DC2-AE7C-88679CD63E84}" type="datetimeFigureOut">
              <a:rPr lang="et-EE"/>
              <a:pPr>
                <a:defRPr/>
              </a:pPr>
              <a:t>23.06.2021</a:t>
            </a:fld>
            <a:endParaRPr lang="et-EE"/>
          </a:p>
        </p:txBody>
      </p:sp>
      <p:sp>
        <p:nvSpPr>
          <p:cNvPr id="6" name="Footer Placeholder 4">
            <a:extLst>
              <a:ext uri="{FF2B5EF4-FFF2-40B4-BE49-F238E27FC236}">
                <a16:creationId xmlns:a16="http://schemas.microsoft.com/office/drawing/2014/main" xmlns="" id="{6ED9CB87-978A-43FC-A4CA-2972C57BE7F4}"/>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a16="http://schemas.microsoft.com/office/drawing/2014/main" xmlns="" id="{1553F089-E6B7-48F6-B7C5-84CC7E453620}"/>
              </a:ext>
            </a:extLst>
          </p:cNvPr>
          <p:cNvSpPr>
            <a:spLocks noGrp="1"/>
          </p:cNvSpPr>
          <p:nvPr>
            <p:ph type="sldNum" sz="quarter" idx="12"/>
          </p:nvPr>
        </p:nvSpPr>
        <p:spPr/>
        <p:txBody>
          <a:bodyPr/>
          <a:lstStyle>
            <a:lvl1pPr>
              <a:defRPr/>
            </a:lvl1pPr>
          </a:lstStyle>
          <a:p>
            <a:fld id="{39203435-FA66-4CAC-8BA9-A06EB6B28126}" type="slidenum">
              <a:rPr lang="et-EE" altLang="et-EE"/>
              <a:pPr/>
              <a:t>‹#›</a:t>
            </a:fld>
            <a:endParaRPr lang="et-EE" altLang="et-EE"/>
          </a:p>
        </p:txBody>
      </p:sp>
    </p:spTree>
    <p:extLst>
      <p:ext uri="{BB962C8B-B14F-4D97-AF65-F5344CB8AC3E}">
        <p14:creationId xmlns:p14="http://schemas.microsoft.com/office/powerpoint/2010/main" val="255430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a16="http://schemas.microsoft.com/office/drawing/2014/main" xmlns="" id="{FFCE3E74-89E4-484C-81E5-54A89B1ACDAC}"/>
              </a:ext>
            </a:extLst>
          </p:cNvPr>
          <p:cNvSpPr>
            <a:spLocks noGrp="1"/>
          </p:cNvSpPr>
          <p:nvPr>
            <p:ph type="dt" sz="half" idx="10"/>
          </p:nvPr>
        </p:nvSpPr>
        <p:spPr/>
        <p:txBody>
          <a:bodyPr/>
          <a:lstStyle>
            <a:lvl1pPr>
              <a:defRPr/>
            </a:lvl1pPr>
          </a:lstStyle>
          <a:p>
            <a:pPr>
              <a:defRPr/>
            </a:pPr>
            <a:fld id="{F39D116F-230A-4E4F-BE62-A5E61DCD07D0}" type="datetimeFigureOut">
              <a:rPr lang="et-EE"/>
              <a:pPr>
                <a:defRPr/>
              </a:pPr>
              <a:t>23.06.2021</a:t>
            </a:fld>
            <a:endParaRPr lang="et-EE"/>
          </a:p>
        </p:txBody>
      </p:sp>
      <p:sp>
        <p:nvSpPr>
          <p:cNvPr id="5" name="Footer Placeholder 4">
            <a:extLst>
              <a:ext uri="{FF2B5EF4-FFF2-40B4-BE49-F238E27FC236}">
                <a16:creationId xmlns:a16="http://schemas.microsoft.com/office/drawing/2014/main" xmlns="" id="{067ED33A-0E77-41B2-88E6-BB8F12BC7BD7}"/>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3D1FCA75-AD8D-4835-98DD-E936ED6C1BE4}"/>
              </a:ext>
            </a:extLst>
          </p:cNvPr>
          <p:cNvSpPr>
            <a:spLocks noGrp="1"/>
          </p:cNvSpPr>
          <p:nvPr>
            <p:ph type="sldNum" sz="quarter" idx="12"/>
          </p:nvPr>
        </p:nvSpPr>
        <p:spPr/>
        <p:txBody>
          <a:bodyPr/>
          <a:lstStyle>
            <a:lvl1pPr>
              <a:defRPr/>
            </a:lvl1pPr>
          </a:lstStyle>
          <a:p>
            <a:fld id="{3268B460-EB75-4175-81D1-B47379CB60CA}" type="slidenum">
              <a:rPr lang="et-EE" altLang="et-EE"/>
              <a:pPr/>
              <a:t>‹#›</a:t>
            </a:fld>
            <a:endParaRPr lang="et-EE" altLang="et-EE"/>
          </a:p>
        </p:txBody>
      </p:sp>
    </p:spTree>
    <p:extLst>
      <p:ext uri="{BB962C8B-B14F-4D97-AF65-F5344CB8AC3E}">
        <p14:creationId xmlns:p14="http://schemas.microsoft.com/office/powerpoint/2010/main" val="278655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t-E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Date Placeholder 3">
            <a:extLst>
              <a:ext uri="{FF2B5EF4-FFF2-40B4-BE49-F238E27FC236}">
                <a16:creationId xmlns:a16="http://schemas.microsoft.com/office/drawing/2014/main" xmlns="" id="{FF1CA609-0737-4FB0-B6D5-392DA9FA42F7}"/>
              </a:ext>
            </a:extLst>
          </p:cNvPr>
          <p:cNvSpPr>
            <a:spLocks noGrp="1"/>
          </p:cNvSpPr>
          <p:nvPr>
            <p:ph type="dt" sz="half" idx="10"/>
          </p:nvPr>
        </p:nvSpPr>
        <p:spPr/>
        <p:txBody>
          <a:bodyPr/>
          <a:lstStyle>
            <a:lvl1pPr>
              <a:defRPr/>
            </a:lvl1pPr>
          </a:lstStyle>
          <a:p>
            <a:pPr>
              <a:defRPr/>
            </a:pPr>
            <a:fld id="{AE2D5B6C-7BD4-440F-8E0F-33B07F36FBDD}" type="datetimeFigureOut">
              <a:rPr lang="et-EE"/>
              <a:pPr>
                <a:defRPr/>
              </a:pPr>
              <a:t>23.06.2021</a:t>
            </a:fld>
            <a:endParaRPr lang="et-EE"/>
          </a:p>
        </p:txBody>
      </p:sp>
      <p:sp>
        <p:nvSpPr>
          <p:cNvPr id="5" name="Footer Placeholder 4">
            <a:extLst>
              <a:ext uri="{FF2B5EF4-FFF2-40B4-BE49-F238E27FC236}">
                <a16:creationId xmlns:a16="http://schemas.microsoft.com/office/drawing/2014/main" xmlns="" id="{86070CB7-4EAE-41F7-859A-F5E9A76AC531}"/>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C0BF7930-F9A7-463B-A103-E24A982E9CB5}"/>
              </a:ext>
            </a:extLst>
          </p:cNvPr>
          <p:cNvSpPr>
            <a:spLocks noGrp="1"/>
          </p:cNvSpPr>
          <p:nvPr>
            <p:ph type="sldNum" sz="quarter" idx="12"/>
          </p:nvPr>
        </p:nvSpPr>
        <p:spPr/>
        <p:txBody>
          <a:bodyPr/>
          <a:lstStyle>
            <a:lvl1pPr>
              <a:defRPr/>
            </a:lvl1pPr>
          </a:lstStyle>
          <a:p>
            <a:fld id="{50AEA0DE-F7D4-48A1-8D37-B79C910C35F7}" type="slidenum">
              <a:rPr lang="et-EE" altLang="et-EE"/>
              <a:pPr/>
              <a:t>‹#›</a:t>
            </a:fld>
            <a:endParaRPr lang="et-EE" altLang="et-EE"/>
          </a:p>
        </p:txBody>
      </p:sp>
    </p:spTree>
    <p:extLst>
      <p:ext uri="{BB962C8B-B14F-4D97-AF65-F5344CB8AC3E}">
        <p14:creationId xmlns:p14="http://schemas.microsoft.com/office/powerpoint/2010/main" val="359200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t-E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238EEF9-F9A7-4587-B1E5-83C9D5F2149A}"/>
              </a:ext>
            </a:extLst>
          </p:cNvPr>
          <p:cNvSpPr>
            <a:spLocks noGrp="1"/>
          </p:cNvSpPr>
          <p:nvPr>
            <p:ph type="dt" sz="half" idx="10"/>
          </p:nvPr>
        </p:nvSpPr>
        <p:spPr/>
        <p:txBody>
          <a:bodyPr/>
          <a:lstStyle>
            <a:lvl1pPr>
              <a:defRPr/>
            </a:lvl1pPr>
          </a:lstStyle>
          <a:p>
            <a:pPr>
              <a:defRPr/>
            </a:pPr>
            <a:fld id="{9B946C56-63CC-4AFB-A830-53379B1D515C}" type="datetimeFigureOut">
              <a:rPr lang="et-EE"/>
              <a:pPr>
                <a:defRPr/>
              </a:pPr>
              <a:t>23.06.2021</a:t>
            </a:fld>
            <a:endParaRPr lang="et-EE"/>
          </a:p>
        </p:txBody>
      </p:sp>
      <p:sp>
        <p:nvSpPr>
          <p:cNvPr id="5" name="Footer Placeholder 4">
            <a:extLst>
              <a:ext uri="{FF2B5EF4-FFF2-40B4-BE49-F238E27FC236}">
                <a16:creationId xmlns:a16="http://schemas.microsoft.com/office/drawing/2014/main" xmlns="" id="{A0CF6C3B-BDE0-4613-B9CE-7CCF4A25516C}"/>
              </a:ext>
            </a:extLst>
          </p:cNvPr>
          <p:cNvSpPr>
            <a:spLocks noGrp="1"/>
          </p:cNvSpPr>
          <p:nvPr>
            <p:ph type="ftr" sz="quarter" idx="11"/>
          </p:nvPr>
        </p:nvSpPr>
        <p:spPr/>
        <p:txBody>
          <a:bodyPr/>
          <a:lstStyle>
            <a:lvl1pPr>
              <a:defRPr/>
            </a:lvl1pPr>
          </a:lstStyle>
          <a:p>
            <a:pPr>
              <a:defRPr/>
            </a:pPr>
            <a:endParaRPr lang="et-EE"/>
          </a:p>
        </p:txBody>
      </p:sp>
      <p:sp>
        <p:nvSpPr>
          <p:cNvPr id="6" name="Slide Number Placeholder 5">
            <a:extLst>
              <a:ext uri="{FF2B5EF4-FFF2-40B4-BE49-F238E27FC236}">
                <a16:creationId xmlns:a16="http://schemas.microsoft.com/office/drawing/2014/main" xmlns="" id="{F4210DC5-C562-4C21-BFFD-986A71185ED2}"/>
              </a:ext>
            </a:extLst>
          </p:cNvPr>
          <p:cNvSpPr>
            <a:spLocks noGrp="1"/>
          </p:cNvSpPr>
          <p:nvPr>
            <p:ph type="sldNum" sz="quarter" idx="12"/>
          </p:nvPr>
        </p:nvSpPr>
        <p:spPr/>
        <p:txBody>
          <a:bodyPr/>
          <a:lstStyle>
            <a:lvl1pPr>
              <a:defRPr/>
            </a:lvl1pPr>
          </a:lstStyle>
          <a:p>
            <a:fld id="{8567B310-75BF-4DB2-9B3E-184B0E68D62E}" type="slidenum">
              <a:rPr lang="et-EE" altLang="et-EE"/>
              <a:pPr/>
              <a:t>‹#›</a:t>
            </a:fld>
            <a:endParaRPr lang="et-EE" altLang="et-EE"/>
          </a:p>
        </p:txBody>
      </p:sp>
    </p:spTree>
    <p:extLst>
      <p:ext uri="{BB962C8B-B14F-4D97-AF65-F5344CB8AC3E}">
        <p14:creationId xmlns:p14="http://schemas.microsoft.com/office/powerpoint/2010/main" val="297237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Date Placeholder 3">
            <a:extLst>
              <a:ext uri="{FF2B5EF4-FFF2-40B4-BE49-F238E27FC236}">
                <a16:creationId xmlns:a16="http://schemas.microsoft.com/office/drawing/2014/main" xmlns="" id="{321F4924-8699-4660-BE9C-035601BC8757}"/>
              </a:ext>
            </a:extLst>
          </p:cNvPr>
          <p:cNvSpPr>
            <a:spLocks noGrp="1"/>
          </p:cNvSpPr>
          <p:nvPr>
            <p:ph type="dt" sz="half" idx="10"/>
          </p:nvPr>
        </p:nvSpPr>
        <p:spPr/>
        <p:txBody>
          <a:bodyPr/>
          <a:lstStyle>
            <a:lvl1pPr>
              <a:defRPr/>
            </a:lvl1pPr>
          </a:lstStyle>
          <a:p>
            <a:pPr>
              <a:defRPr/>
            </a:pPr>
            <a:fld id="{CB0D92B5-7512-47C1-B484-2577E0E6D449}" type="datetimeFigureOut">
              <a:rPr lang="et-EE"/>
              <a:pPr>
                <a:defRPr/>
              </a:pPr>
              <a:t>23.06.2021</a:t>
            </a:fld>
            <a:endParaRPr lang="et-EE"/>
          </a:p>
        </p:txBody>
      </p:sp>
      <p:sp>
        <p:nvSpPr>
          <p:cNvPr id="6" name="Footer Placeholder 4">
            <a:extLst>
              <a:ext uri="{FF2B5EF4-FFF2-40B4-BE49-F238E27FC236}">
                <a16:creationId xmlns:a16="http://schemas.microsoft.com/office/drawing/2014/main" xmlns="" id="{E4A990BC-6832-4F82-8FC4-479FB652C556}"/>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a16="http://schemas.microsoft.com/office/drawing/2014/main" xmlns="" id="{71CE98A6-1CA3-4DC4-B453-650E85E92A3F}"/>
              </a:ext>
            </a:extLst>
          </p:cNvPr>
          <p:cNvSpPr>
            <a:spLocks noGrp="1"/>
          </p:cNvSpPr>
          <p:nvPr>
            <p:ph type="sldNum" sz="quarter" idx="12"/>
          </p:nvPr>
        </p:nvSpPr>
        <p:spPr/>
        <p:txBody>
          <a:bodyPr/>
          <a:lstStyle>
            <a:lvl1pPr>
              <a:defRPr/>
            </a:lvl1pPr>
          </a:lstStyle>
          <a:p>
            <a:fld id="{9D70D6F2-CF3F-4D6F-8420-95B5B5ED52CF}" type="slidenum">
              <a:rPr lang="et-EE" altLang="et-EE"/>
              <a:pPr/>
              <a:t>‹#›</a:t>
            </a:fld>
            <a:endParaRPr lang="et-EE" altLang="et-EE"/>
          </a:p>
        </p:txBody>
      </p:sp>
    </p:spTree>
    <p:extLst>
      <p:ext uri="{BB962C8B-B14F-4D97-AF65-F5344CB8AC3E}">
        <p14:creationId xmlns:p14="http://schemas.microsoft.com/office/powerpoint/2010/main" val="191355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t-E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7" name="Date Placeholder 3">
            <a:extLst>
              <a:ext uri="{FF2B5EF4-FFF2-40B4-BE49-F238E27FC236}">
                <a16:creationId xmlns:a16="http://schemas.microsoft.com/office/drawing/2014/main" xmlns="" id="{7F5F4D34-0466-4369-8C6C-FBCD6B367374}"/>
              </a:ext>
            </a:extLst>
          </p:cNvPr>
          <p:cNvSpPr>
            <a:spLocks noGrp="1"/>
          </p:cNvSpPr>
          <p:nvPr>
            <p:ph type="dt" sz="half" idx="10"/>
          </p:nvPr>
        </p:nvSpPr>
        <p:spPr/>
        <p:txBody>
          <a:bodyPr/>
          <a:lstStyle>
            <a:lvl1pPr>
              <a:defRPr/>
            </a:lvl1pPr>
          </a:lstStyle>
          <a:p>
            <a:pPr>
              <a:defRPr/>
            </a:pPr>
            <a:fld id="{558D17CD-C796-4B71-9FE5-C45B5ED466DB}" type="datetimeFigureOut">
              <a:rPr lang="et-EE"/>
              <a:pPr>
                <a:defRPr/>
              </a:pPr>
              <a:t>23.06.2021</a:t>
            </a:fld>
            <a:endParaRPr lang="et-EE"/>
          </a:p>
        </p:txBody>
      </p:sp>
      <p:sp>
        <p:nvSpPr>
          <p:cNvPr id="8" name="Footer Placeholder 4">
            <a:extLst>
              <a:ext uri="{FF2B5EF4-FFF2-40B4-BE49-F238E27FC236}">
                <a16:creationId xmlns:a16="http://schemas.microsoft.com/office/drawing/2014/main" xmlns="" id="{2AEC75D3-0954-44EE-9BA9-FABF60B44BC8}"/>
              </a:ext>
            </a:extLst>
          </p:cNvPr>
          <p:cNvSpPr>
            <a:spLocks noGrp="1"/>
          </p:cNvSpPr>
          <p:nvPr>
            <p:ph type="ftr" sz="quarter" idx="11"/>
          </p:nvPr>
        </p:nvSpPr>
        <p:spPr/>
        <p:txBody>
          <a:bodyPr/>
          <a:lstStyle>
            <a:lvl1pPr>
              <a:defRPr/>
            </a:lvl1pPr>
          </a:lstStyle>
          <a:p>
            <a:pPr>
              <a:defRPr/>
            </a:pPr>
            <a:endParaRPr lang="et-EE"/>
          </a:p>
        </p:txBody>
      </p:sp>
      <p:sp>
        <p:nvSpPr>
          <p:cNvPr id="9" name="Slide Number Placeholder 5">
            <a:extLst>
              <a:ext uri="{FF2B5EF4-FFF2-40B4-BE49-F238E27FC236}">
                <a16:creationId xmlns:a16="http://schemas.microsoft.com/office/drawing/2014/main" xmlns="" id="{21E19A56-42FD-499F-A361-02300A580545}"/>
              </a:ext>
            </a:extLst>
          </p:cNvPr>
          <p:cNvSpPr>
            <a:spLocks noGrp="1"/>
          </p:cNvSpPr>
          <p:nvPr>
            <p:ph type="sldNum" sz="quarter" idx="12"/>
          </p:nvPr>
        </p:nvSpPr>
        <p:spPr/>
        <p:txBody>
          <a:bodyPr/>
          <a:lstStyle>
            <a:lvl1pPr>
              <a:defRPr/>
            </a:lvl1pPr>
          </a:lstStyle>
          <a:p>
            <a:fld id="{4E965E74-0D49-4C35-93DC-6D7DA0399738}" type="slidenum">
              <a:rPr lang="et-EE" altLang="et-EE"/>
              <a:pPr/>
              <a:t>‹#›</a:t>
            </a:fld>
            <a:endParaRPr lang="et-EE" altLang="et-EE"/>
          </a:p>
        </p:txBody>
      </p:sp>
    </p:spTree>
    <p:extLst>
      <p:ext uri="{BB962C8B-B14F-4D97-AF65-F5344CB8AC3E}">
        <p14:creationId xmlns:p14="http://schemas.microsoft.com/office/powerpoint/2010/main" val="171925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t-EE"/>
          </a:p>
        </p:txBody>
      </p:sp>
      <p:sp>
        <p:nvSpPr>
          <p:cNvPr id="3" name="Date Placeholder 3">
            <a:extLst>
              <a:ext uri="{FF2B5EF4-FFF2-40B4-BE49-F238E27FC236}">
                <a16:creationId xmlns:a16="http://schemas.microsoft.com/office/drawing/2014/main" xmlns="" id="{002CBB77-A78C-401C-A2E1-210DDBF5B64B}"/>
              </a:ext>
            </a:extLst>
          </p:cNvPr>
          <p:cNvSpPr>
            <a:spLocks noGrp="1"/>
          </p:cNvSpPr>
          <p:nvPr>
            <p:ph type="dt" sz="half" idx="10"/>
          </p:nvPr>
        </p:nvSpPr>
        <p:spPr/>
        <p:txBody>
          <a:bodyPr/>
          <a:lstStyle>
            <a:lvl1pPr>
              <a:defRPr/>
            </a:lvl1pPr>
          </a:lstStyle>
          <a:p>
            <a:pPr>
              <a:defRPr/>
            </a:pPr>
            <a:fld id="{F9D6385A-7F8E-4B00-A6C2-AA433ABB8C7B}" type="datetimeFigureOut">
              <a:rPr lang="et-EE"/>
              <a:pPr>
                <a:defRPr/>
              </a:pPr>
              <a:t>23.06.2021</a:t>
            </a:fld>
            <a:endParaRPr lang="et-EE"/>
          </a:p>
        </p:txBody>
      </p:sp>
      <p:sp>
        <p:nvSpPr>
          <p:cNvPr id="4" name="Footer Placeholder 4">
            <a:extLst>
              <a:ext uri="{FF2B5EF4-FFF2-40B4-BE49-F238E27FC236}">
                <a16:creationId xmlns:a16="http://schemas.microsoft.com/office/drawing/2014/main" xmlns="" id="{D5B50509-F7E4-46EA-B13D-1A4E3E396597}"/>
              </a:ext>
            </a:extLst>
          </p:cNvPr>
          <p:cNvSpPr>
            <a:spLocks noGrp="1"/>
          </p:cNvSpPr>
          <p:nvPr>
            <p:ph type="ftr" sz="quarter" idx="11"/>
          </p:nvPr>
        </p:nvSpPr>
        <p:spPr/>
        <p:txBody>
          <a:bodyPr/>
          <a:lstStyle>
            <a:lvl1pPr>
              <a:defRPr/>
            </a:lvl1pPr>
          </a:lstStyle>
          <a:p>
            <a:pPr>
              <a:defRPr/>
            </a:pPr>
            <a:endParaRPr lang="et-EE"/>
          </a:p>
        </p:txBody>
      </p:sp>
      <p:sp>
        <p:nvSpPr>
          <p:cNvPr id="5" name="Slide Number Placeholder 5">
            <a:extLst>
              <a:ext uri="{FF2B5EF4-FFF2-40B4-BE49-F238E27FC236}">
                <a16:creationId xmlns:a16="http://schemas.microsoft.com/office/drawing/2014/main" xmlns="" id="{5F19A46C-6701-4964-B827-18E676C54E42}"/>
              </a:ext>
            </a:extLst>
          </p:cNvPr>
          <p:cNvSpPr>
            <a:spLocks noGrp="1"/>
          </p:cNvSpPr>
          <p:nvPr>
            <p:ph type="sldNum" sz="quarter" idx="12"/>
          </p:nvPr>
        </p:nvSpPr>
        <p:spPr/>
        <p:txBody>
          <a:bodyPr/>
          <a:lstStyle>
            <a:lvl1pPr>
              <a:defRPr/>
            </a:lvl1pPr>
          </a:lstStyle>
          <a:p>
            <a:fld id="{27C43DD9-59F2-4BC2-8B5C-38DC2E0E25F7}" type="slidenum">
              <a:rPr lang="et-EE" altLang="et-EE"/>
              <a:pPr/>
              <a:t>‹#›</a:t>
            </a:fld>
            <a:endParaRPr lang="et-EE" altLang="et-EE"/>
          </a:p>
        </p:txBody>
      </p:sp>
    </p:spTree>
    <p:extLst>
      <p:ext uri="{BB962C8B-B14F-4D97-AF65-F5344CB8AC3E}">
        <p14:creationId xmlns:p14="http://schemas.microsoft.com/office/powerpoint/2010/main" val="84960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44353FED-80D4-4D12-94DB-11589FD7D431}"/>
              </a:ext>
            </a:extLst>
          </p:cNvPr>
          <p:cNvSpPr>
            <a:spLocks noGrp="1"/>
          </p:cNvSpPr>
          <p:nvPr>
            <p:ph type="dt" sz="half" idx="10"/>
          </p:nvPr>
        </p:nvSpPr>
        <p:spPr/>
        <p:txBody>
          <a:bodyPr/>
          <a:lstStyle>
            <a:lvl1pPr>
              <a:defRPr/>
            </a:lvl1pPr>
          </a:lstStyle>
          <a:p>
            <a:pPr>
              <a:defRPr/>
            </a:pPr>
            <a:fld id="{1BA11016-0C95-4A6C-8955-C654811D7A1E}" type="datetimeFigureOut">
              <a:rPr lang="et-EE"/>
              <a:pPr>
                <a:defRPr/>
              </a:pPr>
              <a:t>23.06.2021</a:t>
            </a:fld>
            <a:endParaRPr lang="et-EE"/>
          </a:p>
        </p:txBody>
      </p:sp>
      <p:sp>
        <p:nvSpPr>
          <p:cNvPr id="3" name="Footer Placeholder 4">
            <a:extLst>
              <a:ext uri="{FF2B5EF4-FFF2-40B4-BE49-F238E27FC236}">
                <a16:creationId xmlns:a16="http://schemas.microsoft.com/office/drawing/2014/main" xmlns="" id="{AE1FA8F6-9748-4034-86AC-21A301A5F7CC}"/>
              </a:ext>
            </a:extLst>
          </p:cNvPr>
          <p:cNvSpPr>
            <a:spLocks noGrp="1"/>
          </p:cNvSpPr>
          <p:nvPr>
            <p:ph type="ftr" sz="quarter" idx="11"/>
          </p:nvPr>
        </p:nvSpPr>
        <p:spPr/>
        <p:txBody>
          <a:bodyPr/>
          <a:lstStyle>
            <a:lvl1pPr>
              <a:defRPr/>
            </a:lvl1pPr>
          </a:lstStyle>
          <a:p>
            <a:pPr>
              <a:defRPr/>
            </a:pPr>
            <a:endParaRPr lang="et-EE"/>
          </a:p>
        </p:txBody>
      </p:sp>
      <p:sp>
        <p:nvSpPr>
          <p:cNvPr id="4" name="Slide Number Placeholder 5">
            <a:extLst>
              <a:ext uri="{FF2B5EF4-FFF2-40B4-BE49-F238E27FC236}">
                <a16:creationId xmlns:a16="http://schemas.microsoft.com/office/drawing/2014/main" xmlns="" id="{B782C792-27BA-46F5-854C-26E00EE886EF}"/>
              </a:ext>
            </a:extLst>
          </p:cNvPr>
          <p:cNvSpPr>
            <a:spLocks noGrp="1"/>
          </p:cNvSpPr>
          <p:nvPr>
            <p:ph type="sldNum" sz="quarter" idx="12"/>
          </p:nvPr>
        </p:nvSpPr>
        <p:spPr/>
        <p:txBody>
          <a:bodyPr/>
          <a:lstStyle>
            <a:lvl1pPr>
              <a:defRPr/>
            </a:lvl1pPr>
          </a:lstStyle>
          <a:p>
            <a:fld id="{2D7F8B37-34CC-4E37-86CF-3C5D7AA5FE0B}" type="slidenum">
              <a:rPr lang="et-EE" altLang="et-EE"/>
              <a:pPr/>
              <a:t>‹#›</a:t>
            </a:fld>
            <a:endParaRPr lang="et-EE" altLang="et-EE"/>
          </a:p>
        </p:txBody>
      </p:sp>
    </p:spTree>
    <p:extLst>
      <p:ext uri="{BB962C8B-B14F-4D97-AF65-F5344CB8AC3E}">
        <p14:creationId xmlns:p14="http://schemas.microsoft.com/office/powerpoint/2010/main" val="246061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t-E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t-E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AC64FA7D-F557-47D2-A954-7A450C1319FA}"/>
              </a:ext>
            </a:extLst>
          </p:cNvPr>
          <p:cNvSpPr>
            <a:spLocks noGrp="1"/>
          </p:cNvSpPr>
          <p:nvPr>
            <p:ph type="dt" sz="half" idx="10"/>
          </p:nvPr>
        </p:nvSpPr>
        <p:spPr/>
        <p:txBody>
          <a:bodyPr/>
          <a:lstStyle>
            <a:lvl1pPr>
              <a:defRPr/>
            </a:lvl1pPr>
          </a:lstStyle>
          <a:p>
            <a:pPr>
              <a:defRPr/>
            </a:pPr>
            <a:fld id="{F1C76EEE-D1EE-45C2-9F1D-EE1CA6165D5A}" type="datetimeFigureOut">
              <a:rPr lang="et-EE"/>
              <a:pPr>
                <a:defRPr/>
              </a:pPr>
              <a:t>23.06.2021</a:t>
            </a:fld>
            <a:endParaRPr lang="et-EE"/>
          </a:p>
        </p:txBody>
      </p:sp>
      <p:sp>
        <p:nvSpPr>
          <p:cNvPr id="6" name="Footer Placeholder 4">
            <a:extLst>
              <a:ext uri="{FF2B5EF4-FFF2-40B4-BE49-F238E27FC236}">
                <a16:creationId xmlns:a16="http://schemas.microsoft.com/office/drawing/2014/main" xmlns="" id="{69BCFEDE-C99C-428E-AE5E-180217173C90}"/>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a16="http://schemas.microsoft.com/office/drawing/2014/main" xmlns="" id="{E7DA7010-8743-4D03-ABF8-CF04D733C524}"/>
              </a:ext>
            </a:extLst>
          </p:cNvPr>
          <p:cNvSpPr>
            <a:spLocks noGrp="1"/>
          </p:cNvSpPr>
          <p:nvPr>
            <p:ph type="sldNum" sz="quarter" idx="12"/>
          </p:nvPr>
        </p:nvSpPr>
        <p:spPr/>
        <p:txBody>
          <a:bodyPr/>
          <a:lstStyle>
            <a:lvl1pPr>
              <a:defRPr/>
            </a:lvl1pPr>
          </a:lstStyle>
          <a:p>
            <a:fld id="{92FE00A5-D50F-4D2B-9901-94F4171BC21F}" type="slidenum">
              <a:rPr lang="et-EE" altLang="et-EE"/>
              <a:pPr/>
              <a:t>‹#›</a:t>
            </a:fld>
            <a:endParaRPr lang="et-EE" altLang="et-EE"/>
          </a:p>
        </p:txBody>
      </p:sp>
    </p:spTree>
    <p:extLst>
      <p:ext uri="{BB962C8B-B14F-4D97-AF65-F5344CB8AC3E}">
        <p14:creationId xmlns:p14="http://schemas.microsoft.com/office/powerpoint/2010/main" val="415506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t-E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t-E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C7EBDE40-57F8-4A61-9E13-A1362BC06A2A}"/>
              </a:ext>
            </a:extLst>
          </p:cNvPr>
          <p:cNvSpPr>
            <a:spLocks noGrp="1"/>
          </p:cNvSpPr>
          <p:nvPr>
            <p:ph type="dt" sz="half" idx="10"/>
          </p:nvPr>
        </p:nvSpPr>
        <p:spPr/>
        <p:txBody>
          <a:bodyPr/>
          <a:lstStyle>
            <a:lvl1pPr>
              <a:defRPr/>
            </a:lvl1pPr>
          </a:lstStyle>
          <a:p>
            <a:pPr>
              <a:defRPr/>
            </a:pPr>
            <a:fld id="{BC4DABE9-1C2B-4266-959E-DAC6C3FAD387}" type="datetimeFigureOut">
              <a:rPr lang="et-EE"/>
              <a:pPr>
                <a:defRPr/>
              </a:pPr>
              <a:t>23.06.2021</a:t>
            </a:fld>
            <a:endParaRPr lang="et-EE"/>
          </a:p>
        </p:txBody>
      </p:sp>
      <p:sp>
        <p:nvSpPr>
          <p:cNvPr id="6" name="Footer Placeholder 4">
            <a:extLst>
              <a:ext uri="{FF2B5EF4-FFF2-40B4-BE49-F238E27FC236}">
                <a16:creationId xmlns:a16="http://schemas.microsoft.com/office/drawing/2014/main" xmlns="" id="{18242165-0961-4C06-92E8-0A003B24A7E5}"/>
              </a:ext>
            </a:extLst>
          </p:cNvPr>
          <p:cNvSpPr>
            <a:spLocks noGrp="1"/>
          </p:cNvSpPr>
          <p:nvPr>
            <p:ph type="ftr" sz="quarter" idx="11"/>
          </p:nvPr>
        </p:nvSpPr>
        <p:spPr/>
        <p:txBody>
          <a:bodyPr/>
          <a:lstStyle>
            <a:lvl1pPr>
              <a:defRPr/>
            </a:lvl1pPr>
          </a:lstStyle>
          <a:p>
            <a:pPr>
              <a:defRPr/>
            </a:pPr>
            <a:endParaRPr lang="et-EE"/>
          </a:p>
        </p:txBody>
      </p:sp>
      <p:sp>
        <p:nvSpPr>
          <p:cNvPr id="7" name="Slide Number Placeholder 5">
            <a:extLst>
              <a:ext uri="{FF2B5EF4-FFF2-40B4-BE49-F238E27FC236}">
                <a16:creationId xmlns:a16="http://schemas.microsoft.com/office/drawing/2014/main" xmlns="" id="{5111FB2C-C3B8-41FF-8AE8-B75A8C0CA4BE}"/>
              </a:ext>
            </a:extLst>
          </p:cNvPr>
          <p:cNvSpPr>
            <a:spLocks noGrp="1"/>
          </p:cNvSpPr>
          <p:nvPr>
            <p:ph type="sldNum" sz="quarter" idx="12"/>
          </p:nvPr>
        </p:nvSpPr>
        <p:spPr/>
        <p:txBody>
          <a:bodyPr/>
          <a:lstStyle>
            <a:lvl1pPr>
              <a:defRPr/>
            </a:lvl1pPr>
          </a:lstStyle>
          <a:p>
            <a:fld id="{A2A39DE4-B691-41AF-998E-5A080F130134}" type="slidenum">
              <a:rPr lang="et-EE" altLang="et-EE"/>
              <a:pPr/>
              <a:t>‹#›</a:t>
            </a:fld>
            <a:endParaRPr lang="et-EE" altLang="et-EE"/>
          </a:p>
        </p:txBody>
      </p:sp>
    </p:spTree>
    <p:extLst>
      <p:ext uri="{BB962C8B-B14F-4D97-AF65-F5344CB8AC3E}">
        <p14:creationId xmlns:p14="http://schemas.microsoft.com/office/powerpoint/2010/main" val="48319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47F9F6B-33EF-4922-8F01-3F0CB4BE1585}"/>
              </a:ext>
            </a:extLst>
          </p:cNvPr>
          <p:cNvSpPr/>
          <p:nvPr userDrawn="1"/>
        </p:nvSpPr>
        <p:spPr>
          <a:xfrm rot="5400000">
            <a:off x="1826656" y="-341871"/>
            <a:ext cx="5490690" cy="9144001"/>
          </a:xfrm>
          <a:prstGeom prst="rect">
            <a:avLst/>
          </a:prstGeom>
          <a:gradFill flip="none" rotWithShape="1">
            <a:gsLst>
              <a:gs pos="15000">
                <a:srgbClr val="FFFFFF"/>
              </a:gs>
              <a:gs pos="0">
                <a:schemeClr val="bg1">
                  <a:alpha val="80000"/>
                </a:schemeClr>
              </a:gs>
              <a:gs pos="50000">
                <a:schemeClr val="bg1"/>
              </a:gs>
              <a:gs pos="100000">
                <a:schemeClr val="bg1">
                  <a:lumMod val="95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t-EE"/>
          </a:p>
        </p:txBody>
      </p:sp>
      <p:sp>
        <p:nvSpPr>
          <p:cNvPr id="1029" name="Title Placeholder 1">
            <a:extLst>
              <a:ext uri="{FF2B5EF4-FFF2-40B4-BE49-F238E27FC236}">
                <a16:creationId xmlns:a16="http://schemas.microsoft.com/office/drawing/2014/main" xmlns="" id="{0A115512-32A7-4B65-A36D-29B6D06A6678}"/>
              </a:ext>
            </a:extLst>
          </p:cNvPr>
          <p:cNvSpPr>
            <a:spLocks noGrp="1"/>
          </p:cNvSpPr>
          <p:nvPr>
            <p:ph type="title"/>
          </p:nvPr>
        </p:nvSpPr>
        <p:spPr bwMode="auto">
          <a:xfrm>
            <a:off x="250825" y="1628775"/>
            <a:ext cx="66357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t-EE"/>
              <a:t>Click to edit Master title style</a:t>
            </a:r>
            <a:endParaRPr lang="et-EE" altLang="et-EE"/>
          </a:p>
        </p:txBody>
      </p:sp>
      <p:sp>
        <p:nvSpPr>
          <p:cNvPr id="1030" name="Text Placeholder 2">
            <a:extLst>
              <a:ext uri="{FF2B5EF4-FFF2-40B4-BE49-F238E27FC236}">
                <a16:creationId xmlns:a16="http://schemas.microsoft.com/office/drawing/2014/main" xmlns="" id="{7B0EE721-9C84-4E78-BF3C-A32BF0EE6F2D}"/>
              </a:ext>
            </a:extLst>
          </p:cNvPr>
          <p:cNvSpPr>
            <a:spLocks noGrp="1"/>
          </p:cNvSpPr>
          <p:nvPr>
            <p:ph type="body" idx="1"/>
          </p:nvPr>
        </p:nvSpPr>
        <p:spPr bwMode="auto">
          <a:xfrm>
            <a:off x="250825" y="2636838"/>
            <a:ext cx="8664575"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t-EE"/>
              <a:t>Click to edit Master text styles</a:t>
            </a:r>
          </a:p>
          <a:p>
            <a:pPr lvl="1"/>
            <a:r>
              <a:rPr lang="en-US" altLang="et-EE"/>
              <a:t>Second level</a:t>
            </a:r>
          </a:p>
          <a:p>
            <a:pPr lvl="2"/>
            <a:r>
              <a:rPr lang="en-US" altLang="et-EE"/>
              <a:t>Third level</a:t>
            </a:r>
          </a:p>
          <a:p>
            <a:pPr lvl="3"/>
            <a:r>
              <a:rPr lang="en-US" altLang="et-EE"/>
              <a:t>Fourth level</a:t>
            </a:r>
          </a:p>
          <a:p>
            <a:pPr lvl="4"/>
            <a:r>
              <a:rPr lang="en-US" altLang="et-EE"/>
              <a:t>Fifth level</a:t>
            </a:r>
            <a:endParaRPr lang="et-EE" altLang="et-EE"/>
          </a:p>
        </p:txBody>
      </p:sp>
      <p:sp>
        <p:nvSpPr>
          <p:cNvPr id="4" name="Date Placeholder 3">
            <a:extLst>
              <a:ext uri="{FF2B5EF4-FFF2-40B4-BE49-F238E27FC236}">
                <a16:creationId xmlns:a16="http://schemas.microsoft.com/office/drawing/2014/main" xmlns="" id="{645B3094-5D32-4CCC-8EC5-3BC0C77803F5}"/>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B53A3C4-DDD4-45C0-B039-0997C63C3E08}" type="datetimeFigureOut">
              <a:rPr lang="et-EE"/>
              <a:pPr>
                <a:defRPr/>
              </a:pPr>
              <a:t>23.06.2021</a:t>
            </a:fld>
            <a:endParaRPr lang="et-EE"/>
          </a:p>
        </p:txBody>
      </p:sp>
      <p:sp>
        <p:nvSpPr>
          <p:cNvPr id="5" name="Footer Placeholder 4">
            <a:extLst>
              <a:ext uri="{FF2B5EF4-FFF2-40B4-BE49-F238E27FC236}">
                <a16:creationId xmlns:a16="http://schemas.microsoft.com/office/drawing/2014/main" xmlns="" id="{5D6A5E59-A5F2-4F7C-AB12-C259F7544AC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t-EE"/>
          </a:p>
        </p:txBody>
      </p:sp>
      <p:sp>
        <p:nvSpPr>
          <p:cNvPr id="6" name="Slide Number Placeholder 5">
            <a:extLst>
              <a:ext uri="{FF2B5EF4-FFF2-40B4-BE49-F238E27FC236}">
                <a16:creationId xmlns:a16="http://schemas.microsoft.com/office/drawing/2014/main" xmlns="" id="{41145EBF-AC90-46DD-9D52-58B118DEC07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17A6CB5A-A0B7-4457-A0EE-36C7800B739C}" type="slidenum">
              <a:rPr lang="et-EE" altLang="et-EE"/>
              <a:pPr/>
              <a:t>‹#›</a:t>
            </a:fld>
            <a:endParaRPr lang="et-EE" altLang="et-EE"/>
          </a:p>
        </p:txBody>
      </p:sp>
      <p:grpSp>
        <p:nvGrpSpPr>
          <p:cNvPr id="1034" name="Group 3">
            <a:extLst>
              <a:ext uri="{FF2B5EF4-FFF2-40B4-BE49-F238E27FC236}">
                <a16:creationId xmlns:a16="http://schemas.microsoft.com/office/drawing/2014/main" xmlns="" id="{24B86CC1-3054-46EA-A548-780D645546B4}"/>
              </a:ext>
            </a:extLst>
          </p:cNvPr>
          <p:cNvGrpSpPr>
            <a:grpSpLocks/>
          </p:cNvGrpSpPr>
          <p:nvPr/>
        </p:nvGrpSpPr>
        <p:grpSpPr bwMode="auto">
          <a:xfrm rot="-1517690">
            <a:off x="6094413" y="-595313"/>
            <a:ext cx="3170237" cy="3455988"/>
            <a:chOff x="1788332" y="68337"/>
            <a:chExt cx="5114322" cy="5574686"/>
          </a:xfrm>
        </p:grpSpPr>
        <p:pic>
          <p:nvPicPr>
            <p:cNvPr id="1036" name="Picture 1">
              <a:extLst>
                <a:ext uri="{FF2B5EF4-FFF2-40B4-BE49-F238E27FC236}">
                  <a16:creationId xmlns:a16="http://schemas.microsoft.com/office/drawing/2014/main" xmlns="" id="{17EB7683-7822-400B-A079-11464D1D402A}"/>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rot="-814367">
              <a:off x="1788332" y="528701"/>
              <a:ext cx="5114322" cy="511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2">
              <a:extLst>
                <a:ext uri="{FF2B5EF4-FFF2-40B4-BE49-F238E27FC236}">
                  <a16:creationId xmlns:a16="http://schemas.microsoft.com/office/drawing/2014/main" xmlns="" id="{5C018C09-E7CC-4082-B52C-DFF9897A65AE}"/>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618155">
              <a:off x="2596625" y="68337"/>
              <a:ext cx="1176905"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35" name="Picture 9">
            <a:extLst>
              <a:ext uri="{FF2B5EF4-FFF2-40B4-BE49-F238E27FC236}">
                <a16:creationId xmlns:a16="http://schemas.microsoft.com/office/drawing/2014/main" xmlns="" id="{D8C88BAF-6EF2-4B77-9348-7667612EDD20}"/>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770688" y="2425700"/>
            <a:ext cx="242093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000" b="1" kern="1200">
          <a:solidFill>
            <a:srgbClr val="404040"/>
          </a:solidFill>
          <a:latin typeface="+mj-lt"/>
          <a:ea typeface="+mj-ea"/>
          <a:cs typeface="+mj-cs"/>
        </a:defRPr>
      </a:lvl1pPr>
      <a:lvl2pPr algn="l" rtl="0" eaLnBrk="0" fontAlgn="base" hangingPunct="0">
        <a:spcBef>
          <a:spcPct val="0"/>
        </a:spcBef>
        <a:spcAft>
          <a:spcPct val="0"/>
        </a:spcAft>
        <a:defRPr sz="4000" b="1">
          <a:solidFill>
            <a:srgbClr val="404040"/>
          </a:solidFill>
          <a:latin typeface="Calibri" pitchFamily="34" charset="0"/>
        </a:defRPr>
      </a:lvl2pPr>
      <a:lvl3pPr algn="l" rtl="0" eaLnBrk="0" fontAlgn="base" hangingPunct="0">
        <a:spcBef>
          <a:spcPct val="0"/>
        </a:spcBef>
        <a:spcAft>
          <a:spcPct val="0"/>
        </a:spcAft>
        <a:defRPr sz="4000" b="1">
          <a:solidFill>
            <a:srgbClr val="404040"/>
          </a:solidFill>
          <a:latin typeface="Calibri" pitchFamily="34" charset="0"/>
        </a:defRPr>
      </a:lvl3pPr>
      <a:lvl4pPr algn="l" rtl="0" eaLnBrk="0" fontAlgn="base" hangingPunct="0">
        <a:spcBef>
          <a:spcPct val="0"/>
        </a:spcBef>
        <a:spcAft>
          <a:spcPct val="0"/>
        </a:spcAft>
        <a:defRPr sz="4000" b="1">
          <a:solidFill>
            <a:srgbClr val="404040"/>
          </a:solidFill>
          <a:latin typeface="Calibri" pitchFamily="34" charset="0"/>
        </a:defRPr>
      </a:lvl4pPr>
      <a:lvl5pPr algn="l" rtl="0" eaLnBrk="0" fontAlgn="base" hangingPunct="0">
        <a:spcBef>
          <a:spcPct val="0"/>
        </a:spcBef>
        <a:spcAft>
          <a:spcPct val="0"/>
        </a:spcAft>
        <a:defRPr sz="4000" b="1">
          <a:solidFill>
            <a:srgbClr val="40404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xmlns="" id="{DE6CDC4B-D02E-4514-9502-E542E2ACE81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t-EE"/>
              <a:t>Click to edit Master title style</a:t>
            </a:r>
            <a:endParaRPr lang="et-EE" altLang="et-EE"/>
          </a:p>
        </p:txBody>
      </p:sp>
      <p:sp>
        <p:nvSpPr>
          <p:cNvPr id="2051" name="Text Placeholder 2">
            <a:extLst>
              <a:ext uri="{FF2B5EF4-FFF2-40B4-BE49-F238E27FC236}">
                <a16:creationId xmlns:a16="http://schemas.microsoft.com/office/drawing/2014/main" xmlns="" id="{FE19720A-B32A-4B19-978A-43B11BBAD03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t-EE"/>
              <a:t>Click to edit Master text styles</a:t>
            </a:r>
          </a:p>
          <a:p>
            <a:pPr lvl="1"/>
            <a:r>
              <a:rPr lang="en-US" altLang="et-EE"/>
              <a:t>Second level</a:t>
            </a:r>
          </a:p>
          <a:p>
            <a:pPr lvl="2"/>
            <a:r>
              <a:rPr lang="en-US" altLang="et-EE"/>
              <a:t>Third level</a:t>
            </a:r>
          </a:p>
          <a:p>
            <a:pPr lvl="3"/>
            <a:r>
              <a:rPr lang="en-US" altLang="et-EE"/>
              <a:t>Fourth level</a:t>
            </a:r>
          </a:p>
          <a:p>
            <a:pPr lvl="4"/>
            <a:r>
              <a:rPr lang="en-US" altLang="et-EE"/>
              <a:t>Fifth level</a:t>
            </a:r>
            <a:endParaRPr lang="et-EE" altLang="et-EE"/>
          </a:p>
        </p:txBody>
      </p:sp>
      <p:sp>
        <p:nvSpPr>
          <p:cNvPr id="4" name="Date Placeholder 3">
            <a:extLst>
              <a:ext uri="{FF2B5EF4-FFF2-40B4-BE49-F238E27FC236}">
                <a16:creationId xmlns:a16="http://schemas.microsoft.com/office/drawing/2014/main" xmlns="" id="{6FF72D5F-BCC5-4E16-A468-FF598BBE79C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cs typeface="Arial" charset="0"/>
              </a:defRPr>
            </a:lvl1pPr>
          </a:lstStyle>
          <a:p>
            <a:pPr>
              <a:defRPr/>
            </a:pPr>
            <a:fld id="{8B72AE4A-E6BC-44F9-A03E-A9E7CEB98218}" type="datetimeFigureOut">
              <a:rPr lang="et-EE"/>
              <a:pPr>
                <a:defRPr/>
              </a:pPr>
              <a:t>23.06.2021</a:t>
            </a:fld>
            <a:endParaRPr lang="et-EE"/>
          </a:p>
        </p:txBody>
      </p:sp>
      <p:sp>
        <p:nvSpPr>
          <p:cNvPr id="5" name="Footer Placeholder 4">
            <a:extLst>
              <a:ext uri="{FF2B5EF4-FFF2-40B4-BE49-F238E27FC236}">
                <a16:creationId xmlns:a16="http://schemas.microsoft.com/office/drawing/2014/main" xmlns="" id="{87ADDEB2-E6FE-4040-890B-F3A61B91449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cs typeface="Arial" charset="0"/>
              </a:defRPr>
            </a:lvl1pPr>
          </a:lstStyle>
          <a:p>
            <a:pPr>
              <a:defRPr/>
            </a:pPr>
            <a:endParaRPr lang="et-EE"/>
          </a:p>
        </p:txBody>
      </p:sp>
      <p:sp>
        <p:nvSpPr>
          <p:cNvPr id="6" name="Slide Number Placeholder 5">
            <a:extLst>
              <a:ext uri="{FF2B5EF4-FFF2-40B4-BE49-F238E27FC236}">
                <a16:creationId xmlns:a16="http://schemas.microsoft.com/office/drawing/2014/main" xmlns="" id="{502E5AF8-921B-4019-8295-A595FB29083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28F959F4-CF38-45B3-A63A-9AFF9A879766}" type="slidenum">
              <a:rPr lang="et-EE" altLang="et-EE"/>
              <a:pPr/>
              <a:t>‹#›</a:t>
            </a:fld>
            <a:endParaRPr lang="et-EE" altLang="et-EE"/>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jp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7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reelancer.com/users/l.php?url=https://www.kaggle.com/START-UMD/gtd&amp;sig=d4417b5788340e6890b7d362725a328931aaa4e07567190754a3557bdad16604"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xmlns="" id="{2379C12E-0D12-474C-9CE3-958765860D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5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xmlns="" id="{FF247F05-062E-4CB9-96CC-95C21F89D392}"/>
              </a:ext>
            </a:extLst>
          </p:cNvPr>
          <p:cNvSpPr/>
          <p:nvPr/>
        </p:nvSpPr>
        <p:spPr>
          <a:xfrm>
            <a:off x="0" y="5229225"/>
            <a:ext cx="9144000" cy="1557338"/>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t-EE"/>
          </a:p>
        </p:txBody>
      </p:sp>
      <p:sp>
        <p:nvSpPr>
          <p:cNvPr id="3075" name="TextBox 3">
            <a:extLst>
              <a:ext uri="{FF2B5EF4-FFF2-40B4-BE49-F238E27FC236}">
                <a16:creationId xmlns:a16="http://schemas.microsoft.com/office/drawing/2014/main" xmlns="" id="{0B53F2F3-436A-4F65-ACDE-D18AF437742B}"/>
              </a:ext>
            </a:extLst>
          </p:cNvPr>
          <p:cNvSpPr txBox="1">
            <a:spLocks noChangeArrowheads="1"/>
          </p:cNvSpPr>
          <p:nvPr/>
        </p:nvSpPr>
        <p:spPr bwMode="auto">
          <a:xfrm>
            <a:off x="-1" y="655631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defRPr/>
            </a:pPr>
            <a:r>
              <a:rPr lang="en-US" sz="2000" dirty="0">
                <a:solidFill>
                  <a:schemeClr val="tx1">
                    <a:lumMod val="75000"/>
                    <a:lumOff val="25000"/>
                  </a:schemeClr>
                </a:solidFill>
                <a:latin typeface="Kozuka Gothic Pr6N L" pitchFamily="34" charset="-128"/>
                <a:ea typeface="Kozuka Gothic Pr6N L" pitchFamily="34" charset="-128"/>
              </a:rPr>
              <a:t>By Coral </a:t>
            </a:r>
            <a:r>
              <a:rPr lang="en-US" sz="2000" dirty="0" err="1">
                <a:solidFill>
                  <a:schemeClr val="tx1">
                    <a:lumMod val="75000"/>
                    <a:lumOff val="25000"/>
                  </a:schemeClr>
                </a:solidFill>
                <a:latin typeface="Kozuka Gothic Pr6N L" pitchFamily="34" charset="-128"/>
                <a:ea typeface="Kozuka Gothic Pr6N L" pitchFamily="34" charset="-128"/>
              </a:rPr>
              <a:t>Tsarfati</a:t>
            </a:r>
            <a:r>
              <a:rPr lang="en-US" sz="2000" dirty="0">
                <a:solidFill>
                  <a:schemeClr val="tx1">
                    <a:lumMod val="75000"/>
                    <a:lumOff val="25000"/>
                  </a:schemeClr>
                </a:solidFill>
                <a:latin typeface="Kozuka Gothic Pr6N L" pitchFamily="34" charset="-128"/>
                <a:ea typeface="Kozuka Gothic Pr6N L" pitchFamily="34" charset="-128"/>
              </a:rPr>
              <a:t> &amp; Moshe </a:t>
            </a:r>
            <a:r>
              <a:rPr lang="en-US" sz="2000" dirty="0" err="1">
                <a:solidFill>
                  <a:schemeClr val="tx1">
                    <a:lumMod val="75000"/>
                    <a:lumOff val="25000"/>
                  </a:schemeClr>
                </a:solidFill>
                <a:latin typeface="Kozuka Gothic Pr6N L" pitchFamily="34" charset="-128"/>
                <a:ea typeface="Kozuka Gothic Pr6N L" pitchFamily="34" charset="-128"/>
              </a:rPr>
              <a:t>Iftach</a:t>
            </a:r>
            <a:endParaRPr lang="et-EE" sz="2000" dirty="0">
              <a:solidFill>
                <a:schemeClr val="tx1">
                  <a:lumMod val="75000"/>
                  <a:lumOff val="25000"/>
                </a:schemeClr>
              </a:solidFill>
              <a:latin typeface="Kozuka Gothic Pr6N L" pitchFamily="34" charset="-128"/>
              <a:ea typeface="Kozuka Gothic Pr6N L" pitchFamily="34" charset="-128"/>
            </a:endParaRPr>
          </a:p>
        </p:txBody>
      </p:sp>
      <p:sp>
        <p:nvSpPr>
          <p:cNvPr id="6" name="Title 1">
            <a:extLst>
              <a:ext uri="{FF2B5EF4-FFF2-40B4-BE49-F238E27FC236}">
                <a16:creationId xmlns:a16="http://schemas.microsoft.com/office/drawing/2014/main" xmlns="" id="{30A4613F-0504-45F0-97CF-2EB83431DEE7}"/>
              </a:ext>
            </a:extLst>
          </p:cNvPr>
          <p:cNvSpPr>
            <a:spLocks noGrp="1"/>
          </p:cNvSpPr>
          <p:nvPr>
            <p:ph type="title"/>
          </p:nvPr>
        </p:nvSpPr>
        <p:spPr>
          <a:xfrm>
            <a:off x="-38100" y="0"/>
            <a:ext cx="9163050" cy="850900"/>
          </a:xfrm>
        </p:spPr>
        <p:txBody>
          <a:bodyPr/>
          <a:lstStyle/>
          <a:p>
            <a:pPr eaLnBrk="1" hangingPunct="1">
              <a:defRPr/>
            </a:pPr>
            <a:r>
              <a:rPr lang="en-US" b="1" dirty="0">
                <a:solidFill>
                  <a:schemeClr val="tx1">
                    <a:lumMod val="75000"/>
                    <a:lumOff val="25000"/>
                  </a:schemeClr>
                </a:solidFill>
              </a:rPr>
              <a:t>Global temperature and terror attacks</a:t>
            </a:r>
            <a:endParaRPr lang="et-EE" b="1" dirty="0">
              <a:solidFill>
                <a:schemeClr val="tx1">
                  <a:lumMod val="75000"/>
                  <a:lumOff val="25000"/>
                </a:schemeClr>
              </a:solidFill>
            </a:endParaRPr>
          </a:p>
        </p:txBody>
      </p:sp>
      <p:grpSp>
        <p:nvGrpSpPr>
          <p:cNvPr id="4102" name="Group 3">
            <a:extLst>
              <a:ext uri="{FF2B5EF4-FFF2-40B4-BE49-F238E27FC236}">
                <a16:creationId xmlns:a16="http://schemas.microsoft.com/office/drawing/2014/main" xmlns="" id="{80F6B1C9-8B3E-4CB7-8A6E-A2AB17BB0EFB}"/>
              </a:ext>
            </a:extLst>
          </p:cNvPr>
          <p:cNvGrpSpPr>
            <a:grpSpLocks/>
          </p:cNvGrpSpPr>
          <p:nvPr/>
        </p:nvGrpSpPr>
        <p:grpSpPr bwMode="auto">
          <a:xfrm>
            <a:off x="1763688" y="317466"/>
            <a:ext cx="5113337" cy="5575301"/>
            <a:chOff x="1763688" y="-201612"/>
            <a:chExt cx="5113337" cy="5575300"/>
          </a:xfrm>
        </p:grpSpPr>
        <p:grpSp>
          <p:nvGrpSpPr>
            <p:cNvPr id="4103" name="Group 3">
              <a:extLst>
                <a:ext uri="{FF2B5EF4-FFF2-40B4-BE49-F238E27FC236}">
                  <a16:creationId xmlns:a16="http://schemas.microsoft.com/office/drawing/2014/main" xmlns="" id="{63571538-BD37-4105-8556-27B06CBC9614}"/>
                </a:ext>
              </a:extLst>
            </p:cNvPr>
            <p:cNvGrpSpPr>
              <a:grpSpLocks/>
            </p:cNvGrpSpPr>
            <p:nvPr/>
          </p:nvGrpSpPr>
          <p:grpSpPr bwMode="auto">
            <a:xfrm>
              <a:off x="1763688" y="-201612"/>
              <a:ext cx="5113337" cy="5575300"/>
              <a:chOff x="1788332" y="68337"/>
              <a:chExt cx="5114322" cy="5574686"/>
            </a:xfrm>
          </p:grpSpPr>
          <p:pic>
            <p:nvPicPr>
              <p:cNvPr id="4105" name="Picture 1">
                <a:extLst>
                  <a:ext uri="{FF2B5EF4-FFF2-40B4-BE49-F238E27FC236}">
                    <a16:creationId xmlns:a16="http://schemas.microsoft.com/office/drawing/2014/main" xmlns="" id="{2D1E7FF4-0868-4648-B9AA-6629EB82E9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814367">
                <a:off x="1788332" y="528701"/>
                <a:ext cx="5114322" cy="5114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2">
                <a:extLst>
                  <a:ext uri="{FF2B5EF4-FFF2-40B4-BE49-F238E27FC236}">
                    <a16:creationId xmlns:a16="http://schemas.microsoft.com/office/drawing/2014/main" xmlns="" id="{E816F8BA-0778-4FA6-89F4-273963600C2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618155">
                <a:off x="2596625" y="68337"/>
                <a:ext cx="1176905"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04" name="Picture 1">
              <a:extLst>
                <a:ext uri="{FF2B5EF4-FFF2-40B4-BE49-F238E27FC236}">
                  <a16:creationId xmlns:a16="http://schemas.microsoft.com/office/drawing/2014/main" xmlns="" id="{B58E995A-A9AB-40BC-B4AC-394677C3684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3527" y="4799874"/>
              <a:ext cx="3906096" cy="49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a:extLst>
              <a:ext uri="{FF2B5EF4-FFF2-40B4-BE49-F238E27FC236}">
                <a16:creationId xmlns:a16="http://schemas.microsoft.com/office/drawing/2014/main" xmlns="" id="{9CEBABF3-2C39-401D-9BC3-A89A3A6CDE5F}"/>
              </a:ext>
            </a:extLst>
          </p:cNvPr>
          <p:cNvSpPr txBox="1">
            <a:spLocks/>
          </p:cNvSpPr>
          <p:nvPr/>
        </p:nvSpPr>
        <p:spPr bwMode="auto">
          <a:xfrm>
            <a:off x="0" y="5534647"/>
            <a:ext cx="91249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defRPr/>
            </a:pPr>
            <a:r>
              <a:rPr lang="en-US" sz="2000" b="1" dirty="0">
                <a:solidFill>
                  <a:schemeClr val="tx1">
                    <a:lumMod val="75000"/>
                    <a:lumOff val="25000"/>
                  </a:schemeClr>
                </a:solidFill>
              </a:rPr>
              <a:t>Can we find the next location of terror attack based on temperature?</a:t>
            </a:r>
            <a:endParaRPr lang="et-EE" sz="2000"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r>
              <a:rPr lang="en-US" altLang="et-EE" dirty="0"/>
              <a:t>ML &amp; Conclusions</a:t>
            </a:r>
            <a:endParaRPr lang="x-non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marL="0" indent="0" eaLnBrk="1" hangingPunct="1">
              <a:buNone/>
            </a:pPr>
            <a:endParaRPr lang="en-US" altLang="et-EE" dirty="0"/>
          </a:p>
          <a:p>
            <a:pPr marL="0" indent="0" eaLnBrk="1" hangingPunct="1">
              <a:buNone/>
            </a:pPr>
            <a:endParaRPr lang="en-US" dirty="0">
              <a:solidFill>
                <a:srgbClr val="0E1724"/>
              </a:solidFill>
              <a:latin typeface="Roboto" panose="02000000000000000000" pitchFamily="2" charset="0"/>
            </a:endParaRPr>
          </a:p>
          <a:p>
            <a:pPr eaLnBrk="1" hangingPunct="1"/>
            <a:r>
              <a:rPr lang="en-US" dirty="0"/>
              <a:t>In order to get best </a:t>
            </a:r>
            <a:r>
              <a:rPr lang="en-US" dirty="0" smtClean="0"/>
              <a:t>accuracy </a:t>
            </a:r>
            <a:r>
              <a:rPr lang="en-US" dirty="0"/>
              <a:t>we used </a:t>
            </a:r>
            <a:r>
              <a:rPr lang="en-US" b="0" i="0" dirty="0">
                <a:solidFill>
                  <a:srgbClr val="0E1724"/>
                </a:solidFill>
                <a:effectLst/>
                <a:latin typeface="Roboto" panose="02000000000000000000" pitchFamily="2" charset="0"/>
              </a:rPr>
              <a:t>Random forest regressor</a:t>
            </a:r>
            <a:r>
              <a:rPr lang="en-US" dirty="0"/>
              <a:t>, </a:t>
            </a:r>
            <a:r>
              <a:rPr lang="en-US" b="0" i="0" dirty="0">
                <a:solidFill>
                  <a:srgbClr val="0E1724"/>
                </a:solidFill>
                <a:effectLst/>
                <a:latin typeface="Roboto" panose="02000000000000000000" pitchFamily="2" charset="0"/>
              </a:rPr>
              <a:t>decision tree regressor</a:t>
            </a:r>
            <a:r>
              <a:rPr lang="en-US" dirty="0"/>
              <a:t> and </a:t>
            </a:r>
            <a:r>
              <a:rPr lang="en-US" b="0" i="0" dirty="0">
                <a:solidFill>
                  <a:srgbClr val="0E1724"/>
                </a:solidFill>
                <a:effectLst/>
                <a:latin typeface="Roboto" panose="02000000000000000000" pitchFamily="2" charset="0"/>
              </a:rPr>
              <a:t>SVM (kernel =linear/ </a:t>
            </a:r>
            <a:r>
              <a:rPr lang="en-US" b="0" i="0" dirty="0" err="1">
                <a:solidFill>
                  <a:srgbClr val="0E1724"/>
                </a:solidFill>
                <a:effectLst/>
                <a:latin typeface="Roboto" panose="02000000000000000000" pitchFamily="2" charset="0"/>
              </a:rPr>
              <a:t>rbf</a:t>
            </a:r>
            <a:r>
              <a:rPr lang="en-US" b="0" i="0" dirty="0">
                <a:solidFill>
                  <a:srgbClr val="0E1724"/>
                </a:solidFill>
                <a:effectLst/>
                <a:latin typeface="Roboto" panose="02000000000000000000" pitchFamily="2" charset="0"/>
              </a:rPr>
              <a:t>)</a:t>
            </a:r>
            <a:r>
              <a:rPr lang="en-US" dirty="0"/>
              <a:t>.</a:t>
            </a:r>
          </a:p>
          <a:p>
            <a:pPr marL="0" indent="0" eaLnBrk="1" hangingPunct="1">
              <a:buNone/>
            </a:pPr>
            <a:endParaRPr lang="en-US" b="0" i="0" dirty="0">
              <a:solidFill>
                <a:srgbClr val="0E1724"/>
              </a:solidFill>
              <a:effectLst/>
              <a:latin typeface="Roboto" panose="02000000000000000000" pitchFamily="2" charset="0"/>
            </a:endParaRPr>
          </a:p>
          <a:p>
            <a:pPr eaLnBrk="1" hangingPunct="1"/>
            <a:r>
              <a:rPr lang="en-US" dirty="0">
                <a:solidFill>
                  <a:srgbClr val="0E1724"/>
                </a:solidFill>
                <a:latin typeface="Roboto" panose="02000000000000000000" pitchFamily="2" charset="0"/>
              </a:rPr>
              <a:t>We got the </a:t>
            </a:r>
            <a:r>
              <a:rPr lang="en-US" b="0" i="0" dirty="0">
                <a:solidFill>
                  <a:srgbClr val="0E1724"/>
                </a:solidFill>
                <a:effectLst/>
                <a:latin typeface="Roboto" panose="02000000000000000000" pitchFamily="2" charset="0"/>
              </a:rPr>
              <a:t>maximum accuracy for Random forest regressor after Cross value score of ~79%.</a:t>
            </a:r>
          </a:p>
          <a:p>
            <a:pPr eaLnBrk="1" hangingPunct="1"/>
            <a:endParaRPr lang="en-US" dirty="0">
              <a:solidFill>
                <a:srgbClr val="0E1724"/>
              </a:solidFill>
              <a:latin typeface="Roboto" panose="02000000000000000000" pitchFamily="2" charset="0"/>
            </a:endParaRPr>
          </a:p>
          <a:p>
            <a:pPr eaLnBrk="1" hangingPunct="1"/>
            <a:endParaRPr lang="en-US" b="0" i="0" dirty="0">
              <a:solidFill>
                <a:srgbClr val="0E1724"/>
              </a:solidFill>
              <a:effectLst/>
              <a:latin typeface="Roboto" panose="02000000000000000000" pitchFamily="2" charset="0"/>
            </a:endParaRPr>
          </a:p>
        </p:txBody>
      </p:sp>
      <p:sp>
        <p:nvSpPr>
          <p:cNvPr id="4" name="אליפסה 3">
            <a:extLst>
              <a:ext uri="{FF2B5EF4-FFF2-40B4-BE49-F238E27FC236}">
                <a16:creationId xmlns:a16="http://schemas.microsoft.com/office/drawing/2014/main" xmlns=""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endParaRPr lang="x-none" dirty="0"/>
          </a:p>
        </p:txBody>
      </p:sp>
      <p:pic>
        <p:nvPicPr>
          <p:cNvPr id="8" name="תמונה 7">
            <a:extLst>
              <a:ext uri="{FF2B5EF4-FFF2-40B4-BE49-F238E27FC236}">
                <a16:creationId xmlns:a16="http://schemas.microsoft.com/office/drawing/2014/main" xmlns="" id="{19F8F45D-F478-46C6-B3A2-E275DD6F5B94}"/>
              </a:ext>
            </a:extLst>
          </p:cNvPr>
          <p:cNvPicPr>
            <a:picLocks noChangeAspect="1"/>
          </p:cNvPicPr>
          <p:nvPr/>
        </p:nvPicPr>
        <p:blipFill>
          <a:blip r:embed="rId2"/>
          <a:stretch>
            <a:fillRect/>
          </a:stretch>
        </p:blipFill>
        <p:spPr>
          <a:xfrm>
            <a:off x="251520" y="5611158"/>
            <a:ext cx="5539334" cy="3998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3966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r>
              <a:rPr lang="en-US" altLang="et-EE" dirty="0"/>
              <a:t>ML &amp; Conclusions</a:t>
            </a:r>
            <a:endParaRPr lang="x-non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marL="0" indent="0" eaLnBrk="1" hangingPunct="1">
              <a:buNone/>
            </a:pPr>
            <a:r>
              <a:rPr lang="en-US" altLang="et-EE" dirty="0"/>
              <a:t>Based on the </a:t>
            </a:r>
            <a:r>
              <a:rPr lang="en-US" altLang="et-EE" dirty="0" err="1"/>
              <a:t>Kmeans</a:t>
            </a:r>
            <a:r>
              <a:rPr lang="en-US" altLang="et-EE" dirty="0"/>
              <a:t> we got the plot with the predicted temperature geographic wise.</a:t>
            </a:r>
          </a:p>
          <a:p>
            <a:pPr marL="0" indent="0" eaLnBrk="1" hangingPunct="1">
              <a:buNone/>
            </a:pPr>
            <a:endParaRPr lang="en-US" dirty="0">
              <a:solidFill>
                <a:srgbClr val="0E1724"/>
              </a:solidFill>
              <a:latin typeface="Roboto" panose="02000000000000000000" pitchFamily="2" charset="0"/>
            </a:endParaRPr>
          </a:p>
          <a:p>
            <a:pPr eaLnBrk="1" hangingPunct="1"/>
            <a:endParaRPr lang="en-US" dirty="0">
              <a:solidFill>
                <a:srgbClr val="0E1724"/>
              </a:solidFill>
              <a:latin typeface="Roboto" panose="02000000000000000000" pitchFamily="2" charset="0"/>
            </a:endParaRPr>
          </a:p>
          <a:p>
            <a:pPr eaLnBrk="1" hangingPunct="1"/>
            <a:endParaRPr lang="en-US" b="0" i="0" dirty="0">
              <a:solidFill>
                <a:srgbClr val="0E1724"/>
              </a:solidFill>
              <a:effectLst/>
              <a:latin typeface="Roboto" panose="02000000000000000000" pitchFamily="2" charset="0"/>
            </a:endParaRPr>
          </a:p>
        </p:txBody>
      </p:sp>
      <p:sp>
        <p:nvSpPr>
          <p:cNvPr id="4" name="אליפסה 3">
            <a:extLst>
              <a:ext uri="{FF2B5EF4-FFF2-40B4-BE49-F238E27FC236}">
                <a16:creationId xmlns:a16="http://schemas.microsoft.com/office/drawing/2014/main" xmlns=""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endParaRPr lang="x-none" dirty="0"/>
          </a:p>
        </p:txBody>
      </p:sp>
      <p:pic>
        <p:nvPicPr>
          <p:cNvPr id="5" name="תמונה 4">
            <a:extLst>
              <a:ext uri="{FF2B5EF4-FFF2-40B4-BE49-F238E27FC236}">
                <a16:creationId xmlns:a16="http://schemas.microsoft.com/office/drawing/2014/main" xmlns="" id="{F5CE398D-E876-40A1-A99F-E5B703804CB9}"/>
              </a:ext>
            </a:extLst>
          </p:cNvPr>
          <p:cNvPicPr>
            <a:picLocks noChangeAspect="1"/>
          </p:cNvPicPr>
          <p:nvPr/>
        </p:nvPicPr>
        <p:blipFill>
          <a:blip r:embed="rId2"/>
          <a:stretch>
            <a:fillRect/>
          </a:stretch>
        </p:blipFill>
        <p:spPr>
          <a:xfrm>
            <a:off x="1835696" y="3423727"/>
            <a:ext cx="4752528" cy="3304533"/>
          </a:xfrm>
          <a:prstGeom prst="rect">
            <a:avLst/>
          </a:prstGeom>
          <a:ln>
            <a:noFill/>
          </a:ln>
          <a:effectLst>
            <a:softEdge rad="112500"/>
          </a:effectLst>
        </p:spPr>
      </p:pic>
    </p:spTree>
    <p:extLst>
      <p:ext uri="{BB962C8B-B14F-4D97-AF65-F5344CB8AC3E}">
        <p14:creationId xmlns:p14="http://schemas.microsoft.com/office/powerpoint/2010/main" val="87035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r>
              <a:rPr lang="en-US" altLang="et-EE" dirty="0"/>
              <a:t>ML &amp; Conclusions</a:t>
            </a:r>
            <a:endParaRPr lang="x-non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marL="0" indent="0" eaLnBrk="1" hangingPunct="1">
              <a:buNone/>
            </a:pPr>
            <a:r>
              <a:rPr lang="en-US" altLang="et-EE" dirty="0"/>
              <a:t>Plot 1: Predicted temperature based on ML.</a:t>
            </a:r>
          </a:p>
          <a:p>
            <a:pPr marL="0" indent="0" eaLnBrk="1" hangingPunct="1">
              <a:buNone/>
            </a:pPr>
            <a:r>
              <a:rPr lang="en-US" altLang="et-EE" dirty="0"/>
              <a:t>Plot 2: Predicted temperature vs actual temperature (2016).</a:t>
            </a:r>
          </a:p>
          <a:p>
            <a:pPr marL="0" indent="0" eaLnBrk="1" hangingPunct="1">
              <a:buNone/>
            </a:pPr>
            <a:endParaRPr lang="en-US" dirty="0">
              <a:solidFill>
                <a:srgbClr val="0E1724"/>
              </a:solidFill>
              <a:latin typeface="Roboto" panose="02000000000000000000" pitchFamily="2" charset="0"/>
            </a:endParaRPr>
          </a:p>
          <a:p>
            <a:pPr eaLnBrk="1" hangingPunct="1"/>
            <a:endParaRPr lang="en-US" dirty="0">
              <a:solidFill>
                <a:srgbClr val="0E1724"/>
              </a:solidFill>
              <a:latin typeface="Roboto" panose="02000000000000000000" pitchFamily="2" charset="0"/>
            </a:endParaRPr>
          </a:p>
          <a:p>
            <a:pPr eaLnBrk="1" hangingPunct="1"/>
            <a:endParaRPr lang="en-US" b="0" i="0" dirty="0">
              <a:solidFill>
                <a:srgbClr val="0E1724"/>
              </a:solidFill>
              <a:effectLst/>
              <a:latin typeface="Roboto" panose="02000000000000000000" pitchFamily="2" charset="0"/>
            </a:endParaRPr>
          </a:p>
        </p:txBody>
      </p:sp>
      <p:sp>
        <p:nvSpPr>
          <p:cNvPr id="4" name="אליפסה 3">
            <a:extLst>
              <a:ext uri="{FF2B5EF4-FFF2-40B4-BE49-F238E27FC236}">
                <a16:creationId xmlns:a16="http://schemas.microsoft.com/office/drawing/2014/main" xmlns=""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4</a:t>
            </a:r>
            <a:endParaRPr lang="x-none" dirty="0"/>
          </a:p>
        </p:txBody>
      </p:sp>
      <p:pic>
        <p:nvPicPr>
          <p:cNvPr id="3074" name="Picture 2">
            <a:extLst>
              <a:ext uri="{FF2B5EF4-FFF2-40B4-BE49-F238E27FC236}">
                <a16:creationId xmlns:a16="http://schemas.microsoft.com/office/drawing/2014/main" xmlns="" id="{EDB0D671-2076-491C-9F21-43F0AE5AE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68" y="3822881"/>
            <a:ext cx="4572000" cy="27254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8F514D1E-05E6-4AD9-AFD4-985E4A50C0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4448071"/>
            <a:ext cx="4374782" cy="2509391"/>
          </a:xfrm>
          <a:prstGeom prst="rect">
            <a:avLst/>
          </a:prstGeom>
          <a:noFill/>
          <a:extLst>
            <a:ext uri="{909E8E84-426E-40DD-AFC4-6F175D3DCCD1}">
              <a14:hiddenFill xmlns:a14="http://schemas.microsoft.com/office/drawing/2010/main">
                <a:solidFill>
                  <a:srgbClr val="FFFFFF"/>
                </a:solidFill>
              </a14:hiddenFill>
            </a:ext>
          </a:extLst>
        </p:spPr>
      </p:pic>
      <p:sp>
        <p:nvSpPr>
          <p:cNvPr id="2" name="תיבת טקסט 1">
            <a:extLst>
              <a:ext uri="{FF2B5EF4-FFF2-40B4-BE49-F238E27FC236}">
                <a16:creationId xmlns:a16="http://schemas.microsoft.com/office/drawing/2014/main" xmlns="" id="{F0A71276-8E70-44A2-B943-F26621D48B24}"/>
              </a:ext>
            </a:extLst>
          </p:cNvPr>
          <p:cNvSpPr txBox="1"/>
          <p:nvPr/>
        </p:nvSpPr>
        <p:spPr>
          <a:xfrm>
            <a:off x="251520" y="3645024"/>
            <a:ext cx="720080" cy="369332"/>
          </a:xfrm>
          <a:prstGeom prst="rect">
            <a:avLst/>
          </a:prstGeom>
          <a:noFill/>
        </p:spPr>
        <p:txBody>
          <a:bodyPr wrap="square" rtlCol="0">
            <a:spAutoFit/>
          </a:bodyPr>
          <a:lstStyle/>
          <a:p>
            <a:r>
              <a:rPr lang="en-US" dirty="0">
                <a:solidFill>
                  <a:schemeClr val="accent3">
                    <a:lumMod val="75000"/>
                  </a:schemeClr>
                </a:solidFill>
              </a:rPr>
              <a:t>Plot 1</a:t>
            </a:r>
            <a:endParaRPr lang="x-none" dirty="0">
              <a:solidFill>
                <a:schemeClr val="accent3">
                  <a:lumMod val="75000"/>
                </a:schemeClr>
              </a:solidFill>
            </a:endParaRPr>
          </a:p>
        </p:txBody>
      </p:sp>
      <p:sp>
        <p:nvSpPr>
          <p:cNvPr id="9" name="תיבת טקסט 8">
            <a:extLst>
              <a:ext uri="{FF2B5EF4-FFF2-40B4-BE49-F238E27FC236}">
                <a16:creationId xmlns:a16="http://schemas.microsoft.com/office/drawing/2014/main" xmlns="" id="{C1C4F795-404C-4729-9426-2B1832A5D38D}"/>
              </a:ext>
            </a:extLst>
          </p:cNvPr>
          <p:cNvSpPr txBox="1"/>
          <p:nvPr/>
        </p:nvSpPr>
        <p:spPr>
          <a:xfrm>
            <a:off x="4975920" y="4263405"/>
            <a:ext cx="720080" cy="369332"/>
          </a:xfrm>
          <a:prstGeom prst="rect">
            <a:avLst/>
          </a:prstGeom>
          <a:noFill/>
        </p:spPr>
        <p:txBody>
          <a:bodyPr wrap="square" rtlCol="0">
            <a:spAutoFit/>
          </a:bodyPr>
          <a:lstStyle/>
          <a:p>
            <a:r>
              <a:rPr lang="en-US" dirty="0">
                <a:solidFill>
                  <a:schemeClr val="accent3">
                    <a:lumMod val="75000"/>
                  </a:schemeClr>
                </a:solidFill>
              </a:rPr>
              <a:t>Plot 2</a:t>
            </a:r>
            <a:endParaRPr lang="x-none" dirty="0">
              <a:solidFill>
                <a:schemeClr val="accent3">
                  <a:lumMod val="75000"/>
                </a:schemeClr>
              </a:solidFill>
            </a:endParaRPr>
          </a:p>
        </p:txBody>
      </p:sp>
    </p:spTree>
    <p:extLst>
      <p:ext uri="{BB962C8B-B14F-4D97-AF65-F5344CB8AC3E}">
        <p14:creationId xmlns:p14="http://schemas.microsoft.com/office/powerpoint/2010/main" val="180545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Why we choose this topic?</a:t>
            </a:r>
            <a:endParaRPr lang="et-EE" altLang="et-E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29865" y="2204864"/>
            <a:ext cx="8664575" cy="3517900"/>
          </a:xfrm>
        </p:spPr>
        <p:txBody>
          <a:bodyPr/>
          <a:lstStyle/>
          <a:p>
            <a:pPr marL="0" indent="0" eaLnBrk="1" hangingPunct="1">
              <a:buNone/>
            </a:pPr>
            <a:endParaRPr lang="en-US" altLang="et-EE" dirty="0"/>
          </a:p>
          <a:p>
            <a:pPr eaLnBrk="1" hangingPunct="1"/>
            <a:r>
              <a:rPr lang="en-US" altLang="et-EE" dirty="0"/>
              <a:t>Following the recent “</a:t>
            </a:r>
            <a:r>
              <a:rPr lang="en-US" altLang="et-EE" dirty="0" err="1"/>
              <a:t>Shomer</a:t>
            </a:r>
            <a:r>
              <a:rPr lang="en-US" altLang="et-EE" dirty="0"/>
              <a:t> </a:t>
            </a:r>
            <a:r>
              <a:rPr lang="en-US" altLang="et-EE" dirty="0" err="1"/>
              <a:t>Ha’Homot</a:t>
            </a:r>
            <a:r>
              <a:rPr lang="en-US" altLang="et-EE" dirty="0"/>
              <a:t>” operation and due to the fact that for centuries terrorism is one of the most topical subject around the world, we decided to research this subject in order to try predicting where will be the next terror attack and hopefully help prevent it. We decided to choose temperature as our indicator for the next terror attack based on the question if there is a real connection between the two?</a:t>
            </a:r>
            <a:endParaRPr lang="he-IL" altLang="et-EE" dirty="0"/>
          </a:p>
          <a:p>
            <a:pPr eaLnBrk="1" hangingPunct="1"/>
            <a:r>
              <a:rPr lang="en-US" dirty="0"/>
              <a:t>Terrorism is a type of violent struggle that is produced and turned</a:t>
            </a:r>
            <a:br>
              <a:rPr lang="en-US" dirty="0"/>
            </a:br>
            <a:r>
              <a:rPr lang="en-US" dirty="0"/>
              <a:t>into deliberate use of violence against civilians, in order to achieve</a:t>
            </a:r>
            <a:br>
              <a:rPr lang="en-US" dirty="0"/>
            </a:br>
            <a:r>
              <a:rPr lang="en-US" dirty="0"/>
              <a:t>political goals (national, socio-economic, ideological, religious,</a:t>
            </a:r>
            <a:br>
              <a:rPr lang="en-US" dirty="0"/>
            </a:br>
            <a:r>
              <a:rPr lang="en-US" dirty="0"/>
              <a:t>etc.)</a:t>
            </a:r>
            <a:endParaRPr lang="et-EE" altLang="et-EE" dirty="0"/>
          </a:p>
          <a:p>
            <a:pPr eaLnBrk="1" hangingPunct="1"/>
            <a:endParaRPr lang="et-EE" altLang="et-EE" dirty="0"/>
          </a:p>
          <a:p>
            <a:pPr eaLnBrk="1" hangingPunct="1"/>
            <a:endParaRPr lang="et-EE" altLang="et-EE" dirty="0"/>
          </a:p>
          <a:p>
            <a:pPr eaLnBrk="1" hangingPunct="1"/>
            <a:endParaRPr lang="et-EE" altLang="et-E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F247F05-062E-4CB9-96CC-95C21F89D392}"/>
              </a:ext>
            </a:extLst>
          </p:cNvPr>
          <p:cNvSpPr/>
          <p:nvPr/>
        </p:nvSpPr>
        <p:spPr>
          <a:xfrm>
            <a:off x="0" y="5229225"/>
            <a:ext cx="9144000" cy="1557338"/>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t-EE"/>
          </a:p>
        </p:txBody>
      </p:sp>
      <p:pic>
        <p:nvPicPr>
          <p:cNvPr id="20" name="תמונה 19" descr="תמונה שמכילה טקסט&#10;&#10;התיאור נוצר באופן אוטומטי">
            <a:extLst>
              <a:ext uri="{FF2B5EF4-FFF2-40B4-BE49-F238E27FC236}">
                <a16:creationId xmlns:a16="http://schemas.microsoft.com/office/drawing/2014/main" xmlns="" id="{DD2D4109-9BE1-498E-8516-FEB4FBB17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549"/>
            <a:ext cx="9144000" cy="6388901"/>
          </a:xfrm>
          <a:prstGeom prst="rect">
            <a:avLst/>
          </a:prstGeom>
        </p:spPr>
      </p:pic>
      <mc:AlternateContent xmlns:mc="http://schemas.openxmlformats.org/markup-compatibility/2006" xmlns:p14="http://schemas.microsoft.com/office/powerpoint/2010/main">
        <mc:Choice Requires="p14">
          <p:contentPart p14:bwMode="auto" r:id="rId3">
            <p14:nvContentPartPr>
              <p14:cNvPr id="31" name="דיו 30">
                <a:extLst>
                  <a:ext uri="{FF2B5EF4-FFF2-40B4-BE49-F238E27FC236}">
                    <a16:creationId xmlns:a16="http://schemas.microsoft.com/office/drawing/2014/main" xmlns="" id="{7C85585B-803F-4CD7-BFF7-853C1552DFDA}"/>
                  </a:ext>
                </a:extLst>
              </p14:cNvPr>
              <p14:cNvContentPartPr/>
              <p14:nvPr/>
            </p14:nvContentPartPr>
            <p14:xfrm>
              <a:off x="1008037" y="2497532"/>
              <a:ext cx="360" cy="360"/>
            </p14:xfrm>
          </p:contentPart>
        </mc:Choice>
        <mc:Fallback xmlns="">
          <p:pic>
            <p:nvPicPr>
              <p:cNvPr id="31" name="דיו 30">
                <a:extLst>
                  <a:ext uri="{FF2B5EF4-FFF2-40B4-BE49-F238E27FC236}">
                    <a16:creationId xmlns:a16="http://schemas.microsoft.com/office/drawing/2014/main" id="{7C85585B-803F-4CD7-BFF7-853C1552DFDA}"/>
                  </a:ext>
                </a:extLst>
              </p:cNvPr>
              <p:cNvPicPr/>
              <p:nvPr/>
            </p:nvPicPr>
            <p:blipFill>
              <a:blip r:embed="rId4"/>
              <a:stretch>
                <a:fillRect/>
              </a:stretch>
            </p:blipFill>
            <p:spPr>
              <a:xfrm>
                <a:off x="1003717" y="2493212"/>
                <a:ext cx="9000" cy="9000"/>
              </a:xfrm>
              <a:prstGeom prst="rect">
                <a:avLst/>
              </a:prstGeom>
            </p:spPr>
          </p:pic>
        </mc:Fallback>
      </mc:AlternateContent>
      <p:sp>
        <p:nvSpPr>
          <p:cNvPr id="32" name="חץ: מעוקל ימינה 31">
            <a:extLst>
              <a:ext uri="{FF2B5EF4-FFF2-40B4-BE49-F238E27FC236}">
                <a16:creationId xmlns:a16="http://schemas.microsoft.com/office/drawing/2014/main" xmlns="" id="{231CA696-CF1D-435E-9E48-3E9442018215}"/>
              </a:ext>
            </a:extLst>
          </p:cNvPr>
          <p:cNvSpPr/>
          <p:nvPr/>
        </p:nvSpPr>
        <p:spPr>
          <a:xfrm rot="299968">
            <a:off x="2904984" y="1806051"/>
            <a:ext cx="2938229" cy="4564167"/>
          </a:xfrm>
          <a:prstGeom prst="curvedRightArrow">
            <a:avLst>
              <a:gd name="adj1" fmla="val 6665"/>
              <a:gd name="adj2" fmla="val 26247"/>
              <a:gd name="adj3" fmla="val 23389"/>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solidFill>
                <a:schemeClr val="tx1"/>
              </a:solidFill>
            </a:endParaRPr>
          </a:p>
        </p:txBody>
      </p:sp>
      <p:grpSp>
        <p:nvGrpSpPr>
          <p:cNvPr id="33" name="Group 3">
            <a:extLst>
              <a:ext uri="{FF2B5EF4-FFF2-40B4-BE49-F238E27FC236}">
                <a16:creationId xmlns:a16="http://schemas.microsoft.com/office/drawing/2014/main" xmlns="" id="{7692345E-C45A-4689-8527-FA030931A3D2}"/>
              </a:ext>
            </a:extLst>
          </p:cNvPr>
          <p:cNvGrpSpPr>
            <a:grpSpLocks/>
          </p:cNvGrpSpPr>
          <p:nvPr/>
        </p:nvGrpSpPr>
        <p:grpSpPr bwMode="auto">
          <a:xfrm>
            <a:off x="2016972" y="432594"/>
            <a:ext cx="5113337" cy="5575300"/>
            <a:chOff x="1763687" y="-201612"/>
            <a:chExt cx="5113337" cy="5575299"/>
          </a:xfrm>
        </p:grpSpPr>
        <p:grpSp>
          <p:nvGrpSpPr>
            <p:cNvPr id="34" name="Group 3">
              <a:extLst>
                <a:ext uri="{FF2B5EF4-FFF2-40B4-BE49-F238E27FC236}">
                  <a16:creationId xmlns:a16="http://schemas.microsoft.com/office/drawing/2014/main" xmlns="" id="{9DE00FF7-EBC3-4AAF-9A70-1F0789A5D3E1}"/>
                </a:ext>
              </a:extLst>
            </p:cNvPr>
            <p:cNvGrpSpPr>
              <a:grpSpLocks/>
            </p:cNvGrpSpPr>
            <p:nvPr/>
          </p:nvGrpSpPr>
          <p:grpSpPr bwMode="auto">
            <a:xfrm>
              <a:off x="1763687" y="-201612"/>
              <a:ext cx="5113337" cy="5575299"/>
              <a:chOff x="1788331" y="68337"/>
              <a:chExt cx="5114322" cy="5574685"/>
            </a:xfrm>
          </p:grpSpPr>
          <p:pic>
            <p:nvPicPr>
              <p:cNvPr id="36" name="Picture 1">
                <a:extLst>
                  <a:ext uri="{FF2B5EF4-FFF2-40B4-BE49-F238E27FC236}">
                    <a16:creationId xmlns:a16="http://schemas.microsoft.com/office/drawing/2014/main" xmlns="" id="{CE1011D7-7F81-4B92-964A-C91337B8E5C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20785633">
                <a:off x="1788331" y="528701"/>
                <a:ext cx="5114322" cy="511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
                <a:extLst>
                  <a:ext uri="{FF2B5EF4-FFF2-40B4-BE49-F238E27FC236}">
                    <a16:creationId xmlns:a16="http://schemas.microsoft.com/office/drawing/2014/main" xmlns="" id="{1E9E3FA7-BD89-48E9-9B70-6359760DF967}"/>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618155">
                <a:off x="2596625" y="68337"/>
                <a:ext cx="1176905"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5" name="Picture 1">
              <a:extLst>
                <a:ext uri="{FF2B5EF4-FFF2-40B4-BE49-F238E27FC236}">
                  <a16:creationId xmlns:a16="http://schemas.microsoft.com/office/drawing/2014/main" xmlns="" id="{D06D919E-81A9-4E19-ACF2-EA88F226E50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3527" y="4799874"/>
              <a:ext cx="3906096" cy="49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 name="אליפסה 38">
            <a:extLst>
              <a:ext uri="{FF2B5EF4-FFF2-40B4-BE49-F238E27FC236}">
                <a16:creationId xmlns:a16="http://schemas.microsoft.com/office/drawing/2014/main" xmlns="" id="{6FF7222F-7EBE-4909-892C-0EE3502CBCDA}"/>
              </a:ext>
            </a:extLst>
          </p:cNvPr>
          <p:cNvSpPr/>
          <p:nvPr/>
        </p:nvSpPr>
        <p:spPr>
          <a:xfrm>
            <a:off x="5004048" y="1844824"/>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1</a:t>
            </a:r>
            <a:endParaRPr lang="x-none" dirty="0"/>
          </a:p>
        </p:txBody>
      </p:sp>
      <p:sp>
        <p:nvSpPr>
          <p:cNvPr id="47" name="אליפסה 46">
            <a:extLst>
              <a:ext uri="{FF2B5EF4-FFF2-40B4-BE49-F238E27FC236}">
                <a16:creationId xmlns:a16="http://schemas.microsoft.com/office/drawing/2014/main" xmlns="" id="{DE8F6744-F0DB-427E-9128-2F8160DA21B4}"/>
              </a:ext>
            </a:extLst>
          </p:cNvPr>
          <p:cNvSpPr/>
          <p:nvPr/>
        </p:nvSpPr>
        <p:spPr>
          <a:xfrm>
            <a:off x="3431143" y="2335604"/>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2</a:t>
            </a:r>
            <a:endParaRPr lang="x-none" dirty="0"/>
          </a:p>
        </p:txBody>
      </p:sp>
      <p:sp>
        <p:nvSpPr>
          <p:cNvPr id="48" name="אליפסה 47">
            <a:extLst>
              <a:ext uri="{FF2B5EF4-FFF2-40B4-BE49-F238E27FC236}">
                <a16:creationId xmlns:a16="http://schemas.microsoft.com/office/drawing/2014/main" xmlns="" id="{9BADB8F7-06D0-46ED-9B28-BA744EE517BD}"/>
              </a:ext>
            </a:extLst>
          </p:cNvPr>
          <p:cNvSpPr/>
          <p:nvPr/>
        </p:nvSpPr>
        <p:spPr>
          <a:xfrm>
            <a:off x="2689054" y="3447637"/>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3</a:t>
            </a:r>
            <a:endParaRPr lang="x-none" dirty="0"/>
          </a:p>
        </p:txBody>
      </p:sp>
      <p:sp>
        <p:nvSpPr>
          <p:cNvPr id="51" name="אליפסה 50">
            <a:extLst>
              <a:ext uri="{FF2B5EF4-FFF2-40B4-BE49-F238E27FC236}">
                <a16:creationId xmlns:a16="http://schemas.microsoft.com/office/drawing/2014/main" xmlns="" id="{4D03804C-3311-4655-A604-0EB8A91970F7}"/>
              </a:ext>
            </a:extLst>
          </p:cNvPr>
          <p:cNvSpPr/>
          <p:nvPr/>
        </p:nvSpPr>
        <p:spPr>
          <a:xfrm>
            <a:off x="3347864" y="5123940"/>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4</a:t>
            </a:r>
            <a:endParaRPr lang="x-none" dirty="0"/>
          </a:p>
        </p:txBody>
      </p:sp>
      <p:sp>
        <p:nvSpPr>
          <p:cNvPr id="41" name="תיבת טקסט 40">
            <a:extLst>
              <a:ext uri="{FF2B5EF4-FFF2-40B4-BE49-F238E27FC236}">
                <a16:creationId xmlns:a16="http://schemas.microsoft.com/office/drawing/2014/main" xmlns="" id="{5F6E2732-7A82-4BBF-8E4F-54492B8A0345}"/>
              </a:ext>
            </a:extLst>
          </p:cNvPr>
          <p:cNvSpPr txBox="1"/>
          <p:nvPr/>
        </p:nvSpPr>
        <p:spPr>
          <a:xfrm>
            <a:off x="4456301" y="1388932"/>
            <a:ext cx="1800200" cy="646331"/>
          </a:xfrm>
          <a:prstGeom prst="rect">
            <a:avLst/>
          </a:prstGeom>
          <a:noFill/>
        </p:spPr>
        <p:txBody>
          <a:bodyPr wrap="square" rtlCol="0">
            <a:spAutoFit/>
          </a:bodyPr>
          <a:lstStyle/>
          <a:p>
            <a:r>
              <a:rPr lang="en-US" altLang="et-EE" dirty="0">
                <a:solidFill>
                  <a:schemeClr val="tx1">
                    <a:lumMod val="75000"/>
                    <a:lumOff val="25000"/>
                  </a:schemeClr>
                </a:solidFill>
              </a:rPr>
              <a:t>Obtaining data </a:t>
            </a:r>
          </a:p>
          <a:p>
            <a:endParaRPr lang="x-none" dirty="0"/>
          </a:p>
        </p:txBody>
      </p:sp>
      <p:sp>
        <p:nvSpPr>
          <p:cNvPr id="55" name="תיבת טקסט 54">
            <a:extLst>
              <a:ext uri="{FF2B5EF4-FFF2-40B4-BE49-F238E27FC236}">
                <a16:creationId xmlns:a16="http://schemas.microsoft.com/office/drawing/2014/main" xmlns="" id="{C66FCB16-F306-4CA2-B2D1-179137806766}"/>
              </a:ext>
            </a:extLst>
          </p:cNvPr>
          <p:cNvSpPr txBox="1"/>
          <p:nvPr/>
        </p:nvSpPr>
        <p:spPr>
          <a:xfrm>
            <a:off x="1869026" y="3476430"/>
            <a:ext cx="1994165" cy="369332"/>
          </a:xfrm>
          <a:prstGeom prst="rect">
            <a:avLst/>
          </a:prstGeom>
          <a:noFill/>
        </p:spPr>
        <p:txBody>
          <a:bodyPr wrap="square" rtlCol="0">
            <a:spAutoFit/>
          </a:bodyPr>
          <a:lstStyle/>
          <a:p>
            <a:r>
              <a:rPr lang="en-US" altLang="et-EE" dirty="0"/>
              <a:t>EDA</a:t>
            </a:r>
            <a:endParaRPr lang="x-none" dirty="0"/>
          </a:p>
        </p:txBody>
      </p:sp>
      <p:sp>
        <p:nvSpPr>
          <p:cNvPr id="56" name="תיבת טקסט 55">
            <a:extLst>
              <a:ext uri="{FF2B5EF4-FFF2-40B4-BE49-F238E27FC236}">
                <a16:creationId xmlns:a16="http://schemas.microsoft.com/office/drawing/2014/main" xmlns="" id="{185D8AA0-CF92-4D30-A5B0-36DF4ABC7CC2}"/>
              </a:ext>
            </a:extLst>
          </p:cNvPr>
          <p:cNvSpPr txBox="1"/>
          <p:nvPr/>
        </p:nvSpPr>
        <p:spPr>
          <a:xfrm>
            <a:off x="1278120" y="5230145"/>
            <a:ext cx="2634418" cy="369332"/>
          </a:xfrm>
          <a:prstGeom prst="rect">
            <a:avLst/>
          </a:prstGeom>
          <a:noFill/>
        </p:spPr>
        <p:txBody>
          <a:bodyPr wrap="square" rtlCol="0">
            <a:spAutoFit/>
          </a:bodyPr>
          <a:lstStyle/>
          <a:p>
            <a:r>
              <a:rPr lang="en-US" altLang="et-EE" dirty="0"/>
              <a:t>ML &amp; Conclusions</a:t>
            </a:r>
            <a:endParaRPr lang="x-none" dirty="0"/>
          </a:p>
        </p:txBody>
      </p:sp>
      <p:sp>
        <p:nvSpPr>
          <p:cNvPr id="57" name="תיבת טקסט 56">
            <a:extLst>
              <a:ext uri="{FF2B5EF4-FFF2-40B4-BE49-F238E27FC236}">
                <a16:creationId xmlns:a16="http://schemas.microsoft.com/office/drawing/2014/main" xmlns="" id="{3C53C86A-A16A-4AC2-B9F9-F50E1003466A}"/>
              </a:ext>
            </a:extLst>
          </p:cNvPr>
          <p:cNvSpPr txBox="1"/>
          <p:nvPr/>
        </p:nvSpPr>
        <p:spPr>
          <a:xfrm>
            <a:off x="38669" y="9451"/>
            <a:ext cx="2306618" cy="923330"/>
          </a:xfrm>
          <a:prstGeom prst="rect">
            <a:avLst/>
          </a:prstGeom>
          <a:noFill/>
        </p:spPr>
        <p:txBody>
          <a:bodyPr wrap="square" rtlCol="0">
            <a:spAutoFit/>
          </a:bodyPr>
          <a:lstStyle/>
          <a:p>
            <a:r>
              <a:rPr lang="en-US" altLang="et-EE" sz="3600" b="1" dirty="0">
                <a:solidFill>
                  <a:schemeClr val="tx1">
                    <a:lumMod val="75000"/>
                    <a:lumOff val="25000"/>
                  </a:schemeClr>
                </a:solidFill>
              </a:rPr>
              <a:t>Progress</a:t>
            </a:r>
            <a:endParaRPr lang="en-US" altLang="et-EE" b="1" dirty="0">
              <a:solidFill>
                <a:schemeClr val="tx1">
                  <a:lumMod val="75000"/>
                  <a:lumOff val="25000"/>
                </a:schemeClr>
              </a:solidFill>
            </a:endParaRPr>
          </a:p>
          <a:p>
            <a:endParaRPr lang="x-none" dirty="0"/>
          </a:p>
        </p:txBody>
      </p:sp>
      <p:sp>
        <p:nvSpPr>
          <p:cNvPr id="58" name="תיבת טקסט 57">
            <a:extLst>
              <a:ext uri="{FF2B5EF4-FFF2-40B4-BE49-F238E27FC236}">
                <a16:creationId xmlns:a16="http://schemas.microsoft.com/office/drawing/2014/main" xmlns="" id="{363C09F1-202B-4C5C-9E64-5EF47D8A56B1}"/>
              </a:ext>
            </a:extLst>
          </p:cNvPr>
          <p:cNvSpPr txBox="1"/>
          <p:nvPr/>
        </p:nvSpPr>
        <p:spPr>
          <a:xfrm>
            <a:off x="486383" y="2285609"/>
            <a:ext cx="2994583" cy="369332"/>
          </a:xfrm>
          <a:prstGeom prst="rect">
            <a:avLst/>
          </a:prstGeom>
          <a:noFill/>
        </p:spPr>
        <p:txBody>
          <a:bodyPr wrap="square" rtlCol="0">
            <a:spAutoFit/>
          </a:bodyPr>
          <a:lstStyle/>
          <a:p>
            <a:r>
              <a:rPr lang="en-US" altLang="et-EE" dirty="0"/>
              <a:t>Cleaning and organizing data</a:t>
            </a:r>
            <a:endParaRPr lang="x-none" dirty="0"/>
          </a:p>
        </p:txBody>
      </p:sp>
    </p:spTree>
    <p:extLst>
      <p:ext uri="{BB962C8B-B14F-4D97-AF65-F5344CB8AC3E}">
        <p14:creationId xmlns:p14="http://schemas.microsoft.com/office/powerpoint/2010/main" val="40605701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xmlns="" id="{F10DCDCA-9A80-4A5C-B756-F4FEF82A30F3}"/>
              </a:ext>
            </a:extLst>
          </p:cNvPr>
          <p:cNvSpPr>
            <a:spLocks noGrp="1"/>
          </p:cNvSpPr>
          <p:nvPr>
            <p:ph type="title"/>
          </p:nvPr>
        </p:nvSpPr>
        <p:spPr>
          <a:xfrm>
            <a:off x="107504" y="720724"/>
            <a:ext cx="6635750" cy="850900"/>
          </a:xfrm>
        </p:spPr>
        <p:txBody>
          <a:bodyPr/>
          <a:lstStyle/>
          <a:p>
            <a:pPr eaLnBrk="1" hangingPunct="1"/>
            <a:r>
              <a:rPr lang="en-US" altLang="et-EE" dirty="0"/>
              <a:t>Data source </a:t>
            </a:r>
            <a:endParaRPr lang="et-EE" altLang="et-EE" dirty="0"/>
          </a:p>
        </p:txBody>
      </p:sp>
      <p:sp>
        <p:nvSpPr>
          <p:cNvPr id="7171" name="Content Placeholder 2">
            <a:extLst>
              <a:ext uri="{FF2B5EF4-FFF2-40B4-BE49-F238E27FC236}">
                <a16:creationId xmlns:a16="http://schemas.microsoft.com/office/drawing/2014/main" xmlns="" id="{DABC93E3-1501-4AA7-90BA-4E23B44A17AA}"/>
              </a:ext>
            </a:extLst>
          </p:cNvPr>
          <p:cNvSpPr>
            <a:spLocks noGrp="1"/>
          </p:cNvSpPr>
          <p:nvPr>
            <p:ph idx="1"/>
          </p:nvPr>
        </p:nvSpPr>
        <p:spPr>
          <a:xfrm>
            <a:off x="239712" y="2060848"/>
            <a:ext cx="8664575" cy="3517900"/>
          </a:xfrm>
        </p:spPr>
        <p:txBody>
          <a:bodyPr/>
          <a:lstStyle/>
          <a:p>
            <a:pPr marL="0" indent="0" eaLnBrk="1" hangingPunct="1">
              <a:buNone/>
            </a:pPr>
            <a:r>
              <a:rPr lang="en-US" dirty="0">
                <a:solidFill>
                  <a:schemeClr val="tx1">
                    <a:lumMod val="75000"/>
                    <a:lumOff val="25000"/>
                  </a:schemeClr>
                </a:solidFill>
                <a:latin typeface="Roboto" panose="020B0604020202020204" pitchFamily="2" charset="0"/>
              </a:rPr>
              <a:t>T</a:t>
            </a:r>
            <a:r>
              <a:rPr lang="en-US" i="0" dirty="0">
                <a:solidFill>
                  <a:schemeClr val="tx1">
                    <a:lumMod val="75000"/>
                    <a:lumOff val="25000"/>
                  </a:schemeClr>
                </a:solidFill>
                <a:effectLst/>
                <a:latin typeface="Roboto" panose="020B0604020202020204" pitchFamily="2" charset="0"/>
              </a:rPr>
              <a:t>errorisms data </a:t>
            </a:r>
            <a:r>
              <a:rPr lang="en-US" b="0" i="0" dirty="0">
                <a:solidFill>
                  <a:schemeClr val="tx1">
                    <a:lumMod val="75000"/>
                    <a:lumOff val="25000"/>
                  </a:schemeClr>
                </a:solidFill>
                <a:effectLst/>
                <a:latin typeface="Roboto" panose="020B0604020202020204" pitchFamily="2" charset="0"/>
              </a:rPr>
              <a:t>- </a:t>
            </a:r>
            <a:r>
              <a:rPr lang="en-US" sz="1800" u="sng" strike="noStrike" dirty="0">
                <a:solidFill>
                  <a:schemeClr val="tx1">
                    <a:lumMod val="85000"/>
                    <a:lumOff val="15000"/>
                  </a:schemeClr>
                </a:solidFill>
                <a:effectLst/>
                <a:latin typeface="inherit"/>
                <a:hlinkClick r:id="rId2">
                  <a:extLst>
                    <a:ext uri="{A12FA001-AC4F-418D-AE19-62706E023703}">
                      <ahyp:hlinkClr xmlns:ahyp="http://schemas.microsoft.com/office/drawing/2018/hyperlinkcolor" xmlns="" val="tx"/>
                    </a:ext>
                  </a:extLst>
                </a:hlinkClick>
              </a:rPr>
              <a:t>https://www.kaggle.com/START-UMD/gtd</a:t>
            </a:r>
          </a:p>
          <a:p>
            <a:pPr marL="0" indent="0" eaLnBrk="1" hangingPunct="1">
              <a:buNone/>
            </a:pPr>
            <a:r>
              <a:rPr lang="en-US" sz="1800" dirty="0">
                <a:solidFill>
                  <a:schemeClr val="tx1">
                    <a:lumMod val="75000"/>
                    <a:lumOff val="25000"/>
                  </a:schemeClr>
                </a:solidFill>
                <a:latin typeface="Roboto" panose="020B0604020202020204" pitchFamily="2" charset="0"/>
              </a:rPr>
              <a:t>This </a:t>
            </a:r>
            <a:r>
              <a:rPr lang="en-US" sz="1800" dirty="0" smtClean="0">
                <a:solidFill>
                  <a:schemeClr val="tx1">
                    <a:lumMod val="75000"/>
                    <a:lumOff val="25000"/>
                  </a:schemeClr>
                </a:solidFill>
                <a:latin typeface="Roboto" panose="020B0604020202020204" pitchFamily="2" charset="0"/>
              </a:rPr>
              <a:t>data contains a </a:t>
            </a:r>
            <a:r>
              <a:rPr lang="en-US" sz="1800" dirty="0">
                <a:solidFill>
                  <a:schemeClr val="tx1">
                    <a:lumMod val="75000"/>
                    <a:lumOff val="25000"/>
                  </a:schemeClr>
                </a:solidFill>
                <a:latin typeface="Roboto" panose="020B0604020202020204" pitchFamily="2" charset="0"/>
              </a:rPr>
              <a:t>breakdown </a:t>
            </a:r>
            <a:r>
              <a:rPr lang="en-US" sz="1800" dirty="0" smtClean="0">
                <a:solidFill>
                  <a:schemeClr val="tx1">
                    <a:lumMod val="75000"/>
                    <a:lumOff val="25000"/>
                  </a:schemeClr>
                </a:solidFill>
                <a:latin typeface="Roboto" panose="020B0604020202020204" pitchFamily="2" charset="0"/>
              </a:rPr>
              <a:t>of global </a:t>
            </a:r>
            <a:r>
              <a:rPr lang="en-US" sz="1800" dirty="0">
                <a:solidFill>
                  <a:schemeClr val="tx1">
                    <a:lumMod val="75000"/>
                    <a:lumOff val="25000"/>
                  </a:schemeClr>
                </a:solidFill>
                <a:latin typeface="Roboto" panose="020B0604020202020204" pitchFamily="2" charset="0"/>
              </a:rPr>
              <a:t>terrorist attacks by days </a:t>
            </a:r>
            <a:endParaRPr lang="en-US" sz="1800" dirty="0" smtClean="0">
              <a:solidFill>
                <a:schemeClr val="tx1">
                  <a:lumMod val="75000"/>
                  <a:lumOff val="25000"/>
                </a:schemeClr>
              </a:solidFill>
              <a:latin typeface="Roboto" panose="020B0604020202020204" pitchFamily="2" charset="0"/>
            </a:endParaRPr>
          </a:p>
          <a:p>
            <a:pPr marL="0" indent="0" eaLnBrk="1" hangingPunct="1">
              <a:buNone/>
            </a:pPr>
            <a:r>
              <a:rPr lang="en-US" sz="1800" dirty="0" smtClean="0">
                <a:solidFill>
                  <a:schemeClr val="tx1">
                    <a:lumMod val="75000"/>
                    <a:lumOff val="25000"/>
                  </a:schemeClr>
                </a:solidFill>
                <a:latin typeface="Roboto" panose="020B0604020202020204" pitchFamily="2" charset="0"/>
              </a:rPr>
              <a:t>from 1917 to 2017</a:t>
            </a:r>
            <a:r>
              <a:rPr lang="en-US" sz="1800" dirty="0">
                <a:solidFill>
                  <a:schemeClr val="tx1">
                    <a:lumMod val="75000"/>
                    <a:lumOff val="25000"/>
                  </a:schemeClr>
                </a:solidFill>
                <a:latin typeface="Roboto" panose="020B0604020202020204" pitchFamily="2" charset="0"/>
              </a:rPr>
              <a:t>.</a:t>
            </a:r>
            <a:endParaRPr lang="en-US" sz="1800" u="sng" strike="noStrike" dirty="0">
              <a:solidFill>
                <a:schemeClr val="tx1">
                  <a:lumMod val="85000"/>
                  <a:lumOff val="15000"/>
                </a:schemeClr>
              </a:solidFill>
              <a:effectLst/>
              <a:latin typeface="inherit"/>
              <a:hlinkClick r:id="rId2">
                <a:extLst>
                  <a:ext uri="{A12FA001-AC4F-418D-AE19-62706E023703}">
                    <ahyp:hlinkClr xmlns:ahyp="http://schemas.microsoft.com/office/drawing/2018/hyperlinkcolor" xmlns="" val="tx"/>
                  </a:ext>
                </a:extLst>
              </a:hlinkClick>
            </a:endParaRPr>
          </a:p>
          <a:p>
            <a:pPr marL="0" indent="0" eaLnBrk="1" hangingPunct="1">
              <a:buNone/>
            </a:pPr>
            <a:endParaRPr lang="en-US" u="none" strike="noStrike" dirty="0">
              <a:solidFill>
                <a:schemeClr val="tx1">
                  <a:lumMod val="85000"/>
                  <a:lumOff val="15000"/>
                </a:schemeClr>
              </a:solidFill>
              <a:effectLst/>
              <a:latin typeface="inherit"/>
              <a:hlinkClick r:id="rId2">
                <a:extLst>
                  <a:ext uri="{A12FA001-AC4F-418D-AE19-62706E023703}">
                    <ahyp:hlinkClr xmlns:ahyp="http://schemas.microsoft.com/office/drawing/2018/hyperlinkcolor" xmlns="" val="tx"/>
                  </a:ext>
                </a:extLst>
              </a:hlinkClick>
            </a:endParaRPr>
          </a:p>
          <a:p>
            <a:pPr marL="0" indent="0" eaLnBrk="1" hangingPunct="1">
              <a:buNone/>
            </a:pPr>
            <a:r>
              <a:rPr lang="it-IT" dirty="0">
                <a:solidFill>
                  <a:schemeClr val="tx1">
                    <a:lumMod val="85000"/>
                    <a:lumOff val="15000"/>
                  </a:schemeClr>
                </a:solidFill>
                <a:latin typeface="Roboto" panose="02000000000000000000" pitchFamily="2" charset="0"/>
              </a:rPr>
              <a:t>T</a:t>
            </a:r>
            <a:r>
              <a:rPr lang="it-IT" b="0" i="0" dirty="0">
                <a:solidFill>
                  <a:schemeClr val="tx1">
                    <a:lumMod val="85000"/>
                    <a:lumOff val="15000"/>
                  </a:schemeClr>
                </a:solidFill>
                <a:effectLst/>
                <a:latin typeface="Roboto" panose="02000000000000000000" pitchFamily="2" charset="0"/>
              </a:rPr>
              <a:t>emperature data - </a:t>
            </a:r>
            <a:r>
              <a:rPr lang="it-IT" sz="1800" u="sng" dirty="0">
                <a:solidFill>
                  <a:schemeClr val="tx1">
                    <a:lumMod val="85000"/>
                    <a:lumOff val="15000"/>
                  </a:schemeClr>
                </a:solidFill>
                <a:latin typeface="inherit"/>
              </a:rPr>
              <a:t>https://www.kaggle.com/hansukyang/temperature-history-of-1000-cities-1980-to-2020</a:t>
            </a:r>
            <a:endParaRPr lang="en-US" sz="1800" u="sng" strike="noStrike" dirty="0">
              <a:solidFill>
                <a:schemeClr val="tx1">
                  <a:lumMod val="85000"/>
                  <a:lumOff val="15000"/>
                </a:schemeClr>
              </a:solidFill>
              <a:effectLst/>
              <a:latin typeface="inherit"/>
              <a:hlinkClick r:id="rId2">
                <a:extLst>
                  <a:ext uri="{A12FA001-AC4F-418D-AE19-62706E023703}">
                    <ahyp:hlinkClr xmlns:ahyp="http://schemas.microsoft.com/office/drawing/2018/hyperlinkcolor" xmlns="" val="tx"/>
                  </a:ext>
                </a:extLst>
              </a:hlinkClick>
            </a:endParaRPr>
          </a:p>
          <a:p>
            <a:pPr marL="0" indent="0" eaLnBrk="1" hangingPunct="1">
              <a:buNone/>
            </a:pPr>
            <a:r>
              <a:rPr lang="en-US" sz="1800" dirty="0">
                <a:solidFill>
                  <a:schemeClr val="tx1">
                    <a:lumMod val="75000"/>
                    <a:lumOff val="25000"/>
                  </a:schemeClr>
                </a:solidFill>
                <a:latin typeface="Roboto" panose="020B0604020202020204" pitchFamily="2" charset="0"/>
              </a:rPr>
              <a:t>This data </a:t>
            </a:r>
            <a:r>
              <a:rPr lang="en-US" sz="1800" dirty="0" smtClean="0">
                <a:solidFill>
                  <a:schemeClr val="tx1">
                    <a:lumMod val="75000"/>
                    <a:lumOff val="25000"/>
                  </a:schemeClr>
                </a:solidFill>
                <a:latin typeface="Roboto" panose="020B0604020202020204" pitchFamily="2" charset="0"/>
              </a:rPr>
              <a:t>contains a breakdown of </a:t>
            </a:r>
            <a:r>
              <a:rPr lang="en-US" sz="1800" dirty="0">
                <a:solidFill>
                  <a:schemeClr val="tx1">
                    <a:lumMod val="75000"/>
                    <a:lumOff val="25000"/>
                  </a:schemeClr>
                </a:solidFill>
                <a:latin typeface="Roboto" panose="020B0604020202020204" pitchFamily="2" charset="0"/>
              </a:rPr>
              <a:t>global </a:t>
            </a:r>
            <a:r>
              <a:rPr lang="it-IT" sz="1800" dirty="0">
                <a:solidFill>
                  <a:schemeClr val="tx1">
                    <a:lumMod val="75000"/>
                    <a:lumOff val="25000"/>
                  </a:schemeClr>
                </a:solidFill>
                <a:latin typeface="Roboto" panose="020B0604020202020204" pitchFamily="2" charset="0"/>
              </a:rPr>
              <a:t>temperature</a:t>
            </a:r>
            <a:r>
              <a:rPr lang="en-US" sz="1800" dirty="0">
                <a:solidFill>
                  <a:schemeClr val="tx1">
                    <a:lumMod val="75000"/>
                    <a:lumOff val="25000"/>
                  </a:schemeClr>
                </a:solidFill>
                <a:latin typeface="Roboto" panose="020B0604020202020204" pitchFamily="2" charset="0"/>
              </a:rPr>
              <a:t> by days from </a:t>
            </a:r>
            <a:r>
              <a:rPr lang="en-US" sz="1800" dirty="0" smtClean="0">
                <a:solidFill>
                  <a:schemeClr val="tx1">
                    <a:lumMod val="75000"/>
                    <a:lumOff val="25000"/>
                  </a:schemeClr>
                </a:solidFill>
                <a:latin typeface="Roboto" panose="020B0604020202020204" pitchFamily="2" charset="0"/>
              </a:rPr>
              <a:t>1980 to 2020</a:t>
            </a:r>
            <a:r>
              <a:rPr lang="en-US" sz="1800" dirty="0">
                <a:solidFill>
                  <a:schemeClr val="tx1">
                    <a:lumMod val="75000"/>
                    <a:lumOff val="25000"/>
                  </a:schemeClr>
                </a:solidFill>
                <a:latin typeface="Roboto" panose="020B0604020202020204" pitchFamily="2" charset="0"/>
              </a:rPr>
              <a:t>.</a:t>
            </a:r>
            <a:endParaRPr lang="en-US" sz="1800" dirty="0">
              <a:solidFill>
                <a:schemeClr val="tx1">
                  <a:lumMod val="75000"/>
                  <a:lumOff val="25000"/>
                </a:schemeClr>
              </a:solidFill>
              <a:latin typeface="Roboto" panose="020B0604020202020204" pitchFamily="2" charset="0"/>
              <a:hlinkClick r:id="rId2">
                <a:extLst>
                  <a:ext uri="{A12FA001-AC4F-418D-AE19-62706E023703}">
                    <ahyp:hlinkClr xmlns:ahyp="http://schemas.microsoft.com/office/drawing/2018/hyperlinkcolor" xmlns="" val="tx"/>
                  </a:ext>
                </a:extLst>
              </a:hlinkClick>
            </a:endParaRPr>
          </a:p>
          <a:p>
            <a:pPr eaLnBrk="1" hangingPunct="1"/>
            <a:endParaRPr lang="et-EE" altLang="et-EE" dirty="0"/>
          </a:p>
          <a:p>
            <a:pPr marL="0" indent="0" eaLnBrk="1" hangingPunct="1">
              <a:buNone/>
            </a:pPr>
            <a:r>
              <a:rPr lang="en-US" altLang="et-EE" dirty="0"/>
              <a:t>The data brought from Kaggle.com</a:t>
            </a:r>
            <a:endParaRPr lang="et-EE" altLang="et-EE" dirty="0"/>
          </a:p>
          <a:p>
            <a:pPr eaLnBrk="1" hangingPunct="1"/>
            <a:endParaRPr lang="et-EE" altLang="et-EE" dirty="0"/>
          </a:p>
          <a:p>
            <a:pPr eaLnBrk="1" hangingPunct="1"/>
            <a:endParaRPr lang="et-EE" altLang="et-EE" dirty="0"/>
          </a:p>
        </p:txBody>
      </p:sp>
      <p:pic>
        <p:nvPicPr>
          <p:cNvPr id="3" name="תמונה 2">
            <a:extLst>
              <a:ext uri="{FF2B5EF4-FFF2-40B4-BE49-F238E27FC236}">
                <a16:creationId xmlns:a16="http://schemas.microsoft.com/office/drawing/2014/main" xmlns="" id="{13D645F1-BC9B-4F83-93E3-551E1AAAF17A}"/>
              </a:ext>
            </a:extLst>
          </p:cNvPr>
          <p:cNvPicPr>
            <a:picLocks noChangeAspect="1"/>
          </p:cNvPicPr>
          <p:nvPr/>
        </p:nvPicPr>
        <p:blipFill>
          <a:blip r:embed="rId3"/>
          <a:stretch>
            <a:fillRect/>
          </a:stretch>
        </p:blipFill>
        <p:spPr>
          <a:xfrm>
            <a:off x="35413" y="4493989"/>
            <a:ext cx="4404139" cy="1573684"/>
          </a:xfrm>
          <a:prstGeom prst="rect">
            <a:avLst/>
          </a:prstGeom>
          <a:ln>
            <a:noFill/>
          </a:ln>
          <a:effectLst>
            <a:softEdge rad="112500"/>
          </a:effectLst>
        </p:spPr>
      </p:pic>
      <p:pic>
        <p:nvPicPr>
          <p:cNvPr id="5" name="תמונה 4">
            <a:extLst>
              <a:ext uri="{FF2B5EF4-FFF2-40B4-BE49-F238E27FC236}">
                <a16:creationId xmlns:a16="http://schemas.microsoft.com/office/drawing/2014/main" xmlns="" id="{555767A4-44B8-4092-8716-8CC320D3846F}"/>
              </a:ext>
            </a:extLst>
          </p:cNvPr>
          <p:cNvPicPr>
            <a:picLocks noChangeAspect="1"/>
          </p:cNvPicPr>
          <p:nvPr/>
        </p:nvPicPr>
        <p:blipFill>
          <a:blip r:embed="rId4"/>
          <a:stretch>
            <a:fillRect/>
          </a:stretch>
        </p:blipFill>
        <p:spPr>
          <a:xfrm>
            <a:off x="4441841" y="4493989"/>
            <a:ext cx="4602825" cy="1573684"/>
          </a:xfrm>
          <a:prstGeom prst="rect">
            <a:avLst/>
          </a:prstGeom>
          <a:ln>
            <a:noFill/>
          </a:ln>
          <a:effectLst>
            <a:softEdge rad="112500"/>
          </a:effectLst>
        </p:spPr>
      </p:pic>
      <p:sp>
        <p:nvSpPr>
          <p:cNvPr id="8" name="אליפסה 7">
            <a:extLst>
              <a:ext uri="{FF2B5EF4-FFF2-40B4-BE49-F238E27FC236}">
                <a16:creationId xmlns:a16="http://schemas.microsoft.com/office/drawing/2014/main" xmlns="" id="{0953EE9A-36D3-41E7-9F72-BE291603C30D}"/>
              </a:ext>
            </a:extLst>
          </p:cNvPr>
          <p:cNvSpPr/>
          <p:nvPr/>
        </p:nvSpPr>
        <p:spPr>
          <a:xfrm>
            <a:off x="6588224" y="930150"/>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he-IL" dirty="0"/>
              <a:t>1</a:t>
            </a:r>
            <a:endParaRPr lang="x-non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Cleaning and organizing data</a:t>
            </a:r>
            <a:endParaRPr lang="et-EE" altLang="et-E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marL="0" indent="0" eaLnBrk="1" hangingPunct="1">
              <a:buNone/>
            </a:pPr>
            <a:r>
              <a:rPr lang="en-US" altLang="et-EE" dirty="0"/>
              <a:t>First we noticed that the temperature data is too heavy to work with, therefore we decided to focus only on a single year and we choose 2016 considering the fact that we are not extending lower data frame less then 50,000 data.</a:t>
            </a:r>
            <a:endParaRPr lang="et-EE" altLang="et-EE" dirty="0"/>
          </a:p>
          <a:p>
            <a:pPr eaLnBrk="1" hangingPunct="1"/>
            <a:endParaRPr lang="et-EE" altLang="et-EE" dirty="0"/>
          </a:p>
          <a:p>
            <a:pPr eaLnBrk="1" hangingPunct="1"/>
            <a:endParaRPr lang="et-EE" altLang="et-EE" dirty="0"/>
          </a:p>
        </p:txBody>
      </p:sp>
      <p:sp>
        <p:nvSpPr>
          <p:cNvPr id="4" name="אליפסה 3">
            <a:extLst>
              <a:ext uri="{FF2B5EF4-FFF2-40B4-BE49-F238E27FC236}">
                <a16:creationId xmlns:a16="http://schemas.microsoft.com/office/drawing/2014/main" xmlns=""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endParaRPr lang="x-none" dirty="0"/>
          </a:p>
        </p:txBody>
      </p:sp>
      <p:pic>
        <p:nvPicPr>
          <p:cNvPr id="6" name="תמונה 5">
            <a:extLst>
              <a:ext uri="{FF2B5EF4-FFF2-40B4-BE49-F238E27FC236}">
                <a16:creationId xmlns:a16="http://schemas.microsoft.com/office/drawing/2014/main" xmlns="" id="{B5D7D1A3-2BC4-4A3B-B09B-6D0B32EAF80A}"/>
              </a:ext>
            </a:extLst>
          </p:cNvPr>
          <p:cNvPicPr>
            <a:picLocks noChangeAspect="1"/>
          </p:cNvPicPr>
          <p:nvPr/>
        </p:nvPicPr>
        <p:blipFill>
          <a:blip r:embed="rId2"/>
          <a:stretch>
            <a:fillRect/>
          </a:stretch>
        </p:blipFill>
        <p:spPr>
          <a:xfrm>
            <a:off x="251520" y="4670338"/>
            <a:ext cx="5810250" cy="2104851"/>
          </a:xfrm>
          <a:prstGeom prst="rect">
            <a:avLst/>
          </a:prstGeom>
        </p:spPr>
      </p:pic>
      <p:pic>
        <p:nvPicPr>
          <p:cNvPr id="9" name="תמונה 8">
            <a:extLst>
              <a:ext uri="{FF2B5EF4-FFF2-40B4-BE49-F238E27FC236}">
                <a16:creationId xmlns:a16="http://schemas.microsoft.com/office/drawing/2014/main" xmlns="" id="{58A04523-2FFA-44E2-8D73-7764EA2BBDB6}"/>
              </a:ext>
            </a:extLst>
          </p:cNvPr>
          <p:cNvPicPr>
            <a:picLocks noChangeAspect="1"/>
          </p:cNvPicPr>
          <p:nvPr/>
        </p:nvPicPr>
        <p:blipFill>
          <a:blip r:embed="rId3"/>
          <a:stretch>
            <a:fillRect/>
          </a:stretch>
        </p:blipFill>
        <p:spPr>
          <a:xfrm>
            <a:off x="4023095" y="3928340"/>
            <a:ext cx="4520660" cy="1747982"/>
          </a:xfrm>
          <a:prstGeom prst="rect">
            <a:avLst/>
          </a:prstGeom>
          <a:ln>
            <a:noFill/>
          </a:ln>
          <a:effectLst>
            <a:outerShdw blurRad="292100" dist="139700" dir="2700000" algn="tl" rotWithShape="0">
              <a:srgbClr val="333333">
                <a:alpha val="65000"/>
              </a:srgbClr>
            </a:outerShdw>
          </a:effectLst>
        </p:spPr>
      </p:pic>
      <p:sp>
        <p:nvSpPr>
          <p:cNvPr id="7" name="תיבת טקסט 6">
            <a:extLst>
              <a:ext uri="{FF2B5EF4-FFF2-40B4-BE49-F238E27FC236}">
                <a16:creationId xmlns:a16="http://schemas.microsoft.com/office/drawing/2014/main" xmlns="" id="{70F5ADBA-E4BD-4B75-8801-867C2A2B1063}"/>
              </a:ext>
            </a:extLst>
          </p:cNvPr>
          <p:cNvSpPr txBox="1"/>
          <p:nvPr/>
        </p:nvSpPr>
        <p:spPr>
          <a:xfrm>
            <a:off x="5292080" y="3488666"/>
            <a:ext cx="2232248" cy="369332"/>
          </a:xfrm>
          <a:prstGeom prst="rect">
            <a:avLst/>
          </a:prstGeom>
          <a:noFill/>
        </p:spPr>
        <p:txBody>
          <a:bodyPr wrap="square" rtlCol="0">
            <a:spAutoFit/>
          </a:bodyPr>
          <a:lstStyle/>
          <a:p>
            <a:r>
              <a:rPr lang="en-US" dirty="0">
                <a:solidFill>
                  <a:schemeClr val="bg2">
                    <a:lumMod val="10000"/>
                  </a:schemeClr>
                </a:solidFill>
              </a:rPr>
              <a:t>Temperature data</a:t>
            </a:r>
            <a:endParaRPr lang="x-none" dirty="0">
              <a:solidFill>
                <a:schemeClr val="bg2">
                  <a:lumMod val="10000"/>
                </a:schemeClr>
              </a:solidFill>
            </a:endParaRPr>
          </a:p>
        </p:txBody>
      </p:sp>
      <p:sp>
        <p:nvSpPr>
          <p:cNvPr id="11" name="תיבת טקסט 10">
            <a:extLst>
              <a:ext uri="{FF2B5EF4-FFF2-40B4-BE49-F238E27FC236}">
                <a16:creationId xmlns:a16="http://schemas.microsoft.com/office/drawing/2014/main" xmlns="" id="{4CE158E1-5487-4E6B-AA95-67D914C8D148}"/>
              </a:ext>
            </a:extLst>
          </p:cNvPr>
          <p:cNvSpPr txBox="1"/>
          <p:nvPr/>
        </p:nvSpPr>
        <p:spPr>
          <a:xfrm>
            <a:off x="1025703" y="4160321"/>
            <a:ext cx="2232248" cy="369332"/>
          </a:xfrm>
          <a:prstGeom prst="rect">
            <a:avLst/>
          </a:prstGeom>
          <a:noFill/>
        </p:spPr>
        <p:txBody>
          <a:bodyPr wrap="square" rtlCol="0">
            <a:spAutoFit/>
          </a:bodyPr>
          <a:lstStyle/>
          <a:p>
            <a:r>
              <a:rPr lang="en-US" dirty="0">
                <a:solidFill>
                  <a:schemeClr val="bg2">
                    <a:lumMod val="10000"/>
                  </a:schemeClr>
                </a:solidFill>
              </a:rPr>
              <a:t>Terrorism data</a:t>
            </a:r>
            <a:endParaRPr lang="x-none" dirty="0">
              <a:solidFill>
                <a:schemeClr val="bg2">
                  <a:lumMod val="10000"/>
                </a:schemeClr>
              </a:solidFill>
            </a:endParaRPr>
          </a:p>
        </p:txBody>
      </p:sp>
    </p:spTree>
    <p:extLst>
      <p:ext uri="{BB962C8B-B14F-4D97-AF65-F5344CB8AC3E}">
        <p14:creationId xmlns:p14="http://schemas.microsoft.com/office/powerpoint/2010/main" val="2901588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Cleaning and organizing data</a:t>
            </a:r>
            <a:endParaRPr lang="et-EE" altLang="et-E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eaLnBrk="1" hangingPunct="1"/>
            <a:r>
              <a:rPr lang="en-US" altLang="et-EE" dirty="0"/>
              <a:t>Finding the common cities in both data frames and cleaning NA values. </a:t>
            </a:r>
          </a:p>
          <a:p>
            <a:pPr eaLnBrk="1" hangingPunct="1"/>
            <a:r>
              <a:rPr lang="en-US" altLang="et-EE" dirty="0"/>
              <a:t>Adding the temperature values to the terrorism data frame by building base data for the ML.</a:t>
            </a:r>
          </a:p>
          <a:p>
            <a:pPr eaLnBrk="1" hangingPunct="1"/>
            <a:endParaRPr lang="et-EE" altLang="et-EE" dirty="0"/>
          </a:p>
          <a:p>
            <a:pPr eaLnBrk="1" hangingPunct="1"/>
            <a:endParaRPr lang="et-EE" altLang="et-EE" dirty="0"/>
          </a:p>
          <a:p>
            <a:pPr eaLnBrk="1" hangingPunct="1"/>
            <a:endParaRPr lang="et-EE" altLang="et-EE" dirty="0"/>
          </a:p>
        </p:txBody>
      </p:sp>
      <p:sp>
        <p:nvSpPr>
          <p:cNvPr id="4" name="אליפסה 3">
            <a:extLst>
              <a:ext uri="{FF2B5EF4-FFF2-40B4-BE49-F238E27FC236}">
                <a16:creationId xmlns:a16="http://schemas.microsoft.com/office/drawing/2014/main" xmlns=""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2</a:t>
            </a:r>
            <a:endParaRPr lang="x-none" dirty="0"/>
          </a:p>
        </p:txBody>
      </p:sp>
      <p:sp>
        <p:nvSpPr>
          <p:cNvPr id="11" name="תיבת טקסט 10">
            <a:extLst>
              <a:ext uri="{FF2B5EF4-FFF2-40B4-BE49-F238E27FC236}">
                <a16:creationId xmlns:a16="http://schemas.microsoft.com/office/drawing/2014/main" xmlns="" id="{4CE158E1-5487-4E6B-AA95-67D914C8D148}"/>
              </a:ext>
            </a:extLst>
          </p:cNvPr>
          <p:cNvSpPr txBox="1"/>
          <p:nvPr/>
        </p:nvSpPr>
        <p:spPr>
          <a:xfrm>
            <a:off x="522359" y="3645990"/>
            <a:ext cx="2232248" cy="369332"/>
          </a:xfrm>
          <a:prstGeom prst="rect">
            <a:avLst/>
          </a:prstGeom>
          <a:noFill/>
        </p:spPr>
        <p:txBody>
          <a:bodyPr wrap="square" rtlCol="0">
            <a:spAutoFit/>
          </a:bodyPr>
          <a:lstStyle/>
          <a:p>
            <a:r>
              <a:rPr lang="en-US" dirty="0">
                <a:solidFill>
                  <a:schemeClr val="bg2">
                    <a:lumMod val="10000"/>
                  </a:schemeClr>
                </a:solidFill>
              </a:rPr>
              <a:t>Terrorism data</a:t>
            </a:r>
            <a:endParaRPr lang="x-none" dirty="0">
              <a:solidFill>
                <a:schemeClr val="bg2">
                  <a:lumMod val="10000"/>
                </a:schemeClr>
              </a:solidFill>
            </a:endParaRPr>
          </a:p>
        </p:txBody>
      </p:sp>
      <p:pic>
        <p:nvPicPr>
          <p:cNvPr id="3" name="תמונה 2">
            <a:extLst>
              <a:ext uri="{FF2B5EF4-FFF2-40B4-BE49-F238E27FC236}">
                <a16:creationId xmlns:a16="http://schemas.microsoft.com/office/drawing/2014/main" xmlns="" id="{F7E71CD9-3F7E-41FE-8C0F-176515DF3388}"/>
              </a:ext>
            </a:extLst>
          </p:cNvPr>
          <p:cNvPicPr>
            <a:picLocks noChangeAspect="1"/>
          </p:cNvPicPr>
          <p:nvPr/>
        </p:nvPicPr>
        <p:blipFill>
          <a:blip r:embed="rId2"/>
          <a:stretch>
            <a:fillRect/>
          </a:stretch>
        </p:blipFill>
        <p:spPr>
          <a:xfrm>
            <a:off x="515227" y="4015322"/>
            <a:ext cx="7958038" cy="2931578"/>
          </a:xfrm>
          <a:prstGeom prst="rect">
            <a:avLst/>
          </a:prstGeom>
          <a:ln>
            <a:noFill/>
          </a:ln>
          <a:effectLst>
            <a:softEdge rad="112500"/>
          </a:effectLst>
        </p:spPr>
      </p:pic>
    </p:spTree>
    <p:extLst>
      <p:ext uri="{BB962C8B-B14F-4D97-AF65-F5344CB8AC3E}">
        <p14:creationId xmlns:p14="http://schemas.microsoft.com/office/powerpoint/2010/main" val="2718058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EDA</a:t>
            </a:r>
            <a:endParaRPr lang="et-EE" altLang="et-E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eaLnBrk="1" hangingPunct="1"/>
            <a:r>
              <a:rPr lang="en-US" altLang="et-EE" dirty="0"/>
              <a:t>Finding correlation between critical variables, wounded &amp; temperature in order that the data will be relevant for the ML prediction model. We made another dataset by only taking the values that have positive correlation greater than 0.1 and negative correlation smaller than 0.1.</a:t>
            </a:r>
          </a:p>
          <a:p>
            <a:pPr marL="0" indent="0" eaLnBrk="1" hangingPunct="1">
              <a:buNone/>
            </a:pPr>
            <a:endParaRPr lang="et-EE" altLang="et-EE" dirty="0"/>
          </a:p>
          <a:p>
            <a:pPr eaLnBrk="1" hangingPunct="1"/>
            <a:endParaRPr lang="et-EE" altLang="et-EE" dirty="0"/>
          </a:p>
        </p:txBody>
      </p:sp>
      <p:sp>
        <p:nvSpPr>
          <p:cNvPr id="4" name="אליפסה 3">
            <a:extLst>
              <a:ext uri="{FF2B5EF4-FFF2-40B4-BE49-F238E27FC236}">
                <a16:creationId xmlns:a16="http://schemas.microsoft.com/office/drawing/2014/main" xmlns=""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endParaRPr lang="x-none" dirty="0"/>
          </a:p>
        </p:txBody>
      </p:sp>
      <p:pic>
        <p:nvPicPr>
          <p:cNvPr id="5" name="תמונה 4">
            <a:extLst>
              <a:ext uri="{FF2B5EF4-FFF2-40B4-BE49-F238E27FC236}">
                <a16:creationId xmlns:a16="http://schemas.microsoft.com/office/drawing/2014/main" xmlns="" id="{E2891080-7EB2-4086-AD9F-89E765E0E003}"/>
              </a:ext>
            </a:extLst>
          </p:cNvPr>
          <p:cNvPicPr>
            <a:picLocks noChangeAspect="1"/>
          </p:cNvPicPr>
          <p:nvPr/>
        </p:nvPicPr>
        <p:blipFill>
          <a:blip r:embed="rId2"/>
          <a:stretch>
            <a:fillRect/>
          </a:stretch>
        </p:blipFill>
        <p:spPr>
          <a:xfrm>
            <a:off x="4299898" y="4869160"/>
            <a:ext cx="4628078" cy="1988840"/>
          </a:xfrm>
          <a:prstGeom prst="rect">
            <a:avLst/>
          </a:prstGeom>
          <a:ln>
            <a:noFill/>
          </a:ln>
          <a:effectLst>
            <a:softEdge rad="112500"/>
          </a:effectLst>
        </p:spPr>
      </p:pic>
      <p:sp>
        <p:nvSpPr>
          <p:cNvPr id="7" name="תיבת טקסט 6">
            <a:extLst>
              <a:ext uri="{FF2B5EF4-FFF2-40B4-BE49-F238E27FC236}">
                <a16:creationId xmlns:a16="http://schemas.microsoft.com/office/drawing/2014/main" xmlns="" id="{BF3A59C6-9C17-4B38-B9D1-3A5AE2FFF0B7}"/>
              </a:ext>
            </a:extLst>
          </p:cNvPr>
          <p:cNvSpPr txBox="1"/>
          <p:nvPr/>
        </p:nvSpPr>
        <p:spPr>
          <a:xfrm>
            <a:off x="4477732" y="4399017"/>
            <a:ext cx="5085080" cy="430887"/>
          </a:xfrm>
          <a:prstGeom prst="rect">
            <a:avLst/>
          </a:prstGeom>
          <a:noFill/>
        </p:spPr>
        <p:txBody>
          <a:bodyPr wrap="square">
            <a:spAutoFit/>
          </a:bodyPr>
          <a:lstStyle/>
          <a:p>
            <a:r>
              <a:rPr lang="x-none" sz="1100" dirty="0"/>
              <a:t>Histogram of all columns of the dataset which was used in the Machine learning process</a:t>
            </a:r>
          </a:p>
        </p:txBody>
      </p:sp>
      <p:pic>
        <p:nvPicPr>
          <p:cNvPr id="6" name="תמונה 5">
            <a:extLst>
              <a:ext uri="{FF2B5EF4-FFF2-40B4-BE49-F238E27FC236}">
                <a16:creationId xmlns:a16="http://schemas.microsoft.com/office/drawing/2014/main" xmlns="" id="{CF107B95-17DE-4CE9-8097-7CDB5CD4A26C}"/>
              </a:ext>
            </a:extLst>
          </p:cNvPr>
          <p:cNvPicPr>
            <a:picLocks noChangeAspect="1"/>
          </p:cNvPicPr>
          <p:nvPr/>
        </p:nvPicPr>
        <p:blipFill>
          <a:blip r:embed="rId3"/>
          <a:stretch>
            <a:fillRect/>
          </a:stretch>
        </p:blipFill>
        <p:spPr>
          <a:xfrm>
            <a:off x="216024" y="4869160"/>
            <a:ext cx="4013528" cy="1988840"/>
          </a:xfrm>
          <a:prstGeom prst="rect">
            <a:avLst/>
          </a:prstGeom>
        </p:spPr>
      </p:pic>
      <p:sp>
        <p:nvSpPr>
          <p:cNvPr id="8" name="תיבת טקסט 7">
            <a:extLst>
              <a:ext uri="{FF2B5EF4-FFF2-40B4-BE49-F238E27FC236}">
                <a16:creationId xmlns:a16="http://schemas.microsoft.com/office/drawing/2014/main" xmlns="" id="{EB436E23-EF38-4F0C-ABD9-0C816C2F4DAD}"/>
              </a:ext>
            </a:extLst>
          </p:cNvPr>
          <p:cNvSpPr txBox="1"/>
          <p:nvPr/>
        </p:nvSpPr>
        <p:spPr>
          <a:xfrm>
            <a:off x="145678" y="4614460"/>
            <a:ext cx="3024336" cy="261610"/>
          </a:xfrm>
          <a:prstGeom prst="rect">
            <a:avLst/>
          </a:prstGeom>
          <a:noFill/>
        </p:spPr>
        <p:txBody>
          <a:bodyPr wrap="square" rtlCol="0">
            <a:spAutoFit/>
          </a:bodyPr>
          <a:lstStyle/>
          <a:p>
            <a:r>
              <a:rPr lang="en-US" sz="1100" dirty="0"/>
              <a:t>Data frame after correlation</a:t>
            </a:r>
            <a:endParaRPr lang="x-none" sz="1100" dirty="0"/>
          </a:p>
        </p:txBody>
      </p:sp>
    </p:spTree>
    <p:extLst>
      <p:ext uri="{BB962C8B-B14F-4D97-AF65-F5344CB8AC3E}">
        <p14:creationId xmlns:p14="http://schemas.microsoft.com/office/powerpoint/2010/main" val="1410008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EDA</a:t>
            </a:r>
            <a:endParaRPr lang="et-EE" altLang="et-E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4572000" y="2780928"/>
            <a:ext cx="3980146" cy="3517900"/>
          </a:xfrm>
        </p:spPr>
        <p:txBody>
          <a:bodyPr/>
          <a:lstStyle/>
          <a:p>
            <a:pPr marL="0" indent="0" eaLnBrk="1" hangingPunct="1">
              <a:buNone/>
            </a:pPr>
            <a:endParaRPr lang="en-US" altLang="et-EE" dirty="0"/>
          </a:p>
          <a:p>
            <a:pPr eaLnBrk="1" hangingPunct="1"/>
            <a:r>
              <a:rPr lang="en-US" altLang="et-EE" dirty="0"/>
              <a:t>This statistic represent the number of total terror attacks from the list of countries we </a:t>
            </a:r>
            <a:r>
              <a:rPr lang="en-US" altLang="et-EE" dirty="0" smtClean="0"/>
              <a:t>researched, </a:t>
            </a:r>
            <a:r>
              <a:rPr lang="en-US" altLang="et-EE" dirty="0"/>
              <a:t>we </a:t>
            </a:r>
            <a:r>
              <a:rPr lang="en-US" altLang="et-EE" dirty="0" smtClean="0"/>
              <a:t>got </a:t>
            </a:r>
            <a:r>
              <a:rPr lang="en-US" altLang="et-EE" dirty="0"/>
              <a:t>a sort of </a:t>
            </a:r>
            <a:r>
              <a:rPr lang="en-US" altLang="et-EE" dirty="0" smtClean="0"/>
              <a:t>indication </a:t>
            </a:r>
            <a:r>
              <a:rPr lang="en-US" altLang="et-EE" dirty="0"/>
              <a:t>where was accrued the most terror attacks. </a:t>
            </a:r>
            <a:endParaRPr lang="et-EE" altLang="et-EE" dirty="0"/>
          </a:p>
          <a:p>
            <a:pPr marL="0" indent="0" eaLnBrk="1" hangingPunct="1">
              <a:buNone/>
            </a:pPr>
            <a:endParaRPr lang="et-EE" altLang="et-EE" dirty="0"/>
          </a:p>
        </p:txBody>
      </p:sp>
      <p:sp>
        <p:nvSpPr>
          <p:cNvPr id="4" name="אליפסה 3">
            <a:extLst>
              <a:ext uri="{FF2B5EF4-FFF2-40B4-BE49-F238E27FC236}">
                <a16:creationId xmlns:a16="http://schemas.microsoft.com/office/drawing/2014/main" xmlns=""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endParaRPr lang="x-none" dirty="0"/>
          </a:p>
        </p:txBody>
      </p:sp>
      <p:pic>
        <p:nvPicPr>
          <p:cNvPr id="2050" name="Picture 2">
            <a:extLst>
              <a:ext uri="{FF2B5EF4-FFF2-40B4-BE49-F238E27FC236}">
                <a16:creationId xmlns:a16="http://schemas.microsoft.com/office/drawing/2014/main" xmlns="" id="{C0B8D72C-B320-44BD-BA3C-A82876D64C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48" y="1518664"/>
            <a:ext cx="4303030" cy="533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56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xmlns="" id="{CAB87967-1AB8-432A-8ACE-A0F3191B9290}"/>
              </a:ext>
            </a:extLst>
          </p:cNvPr>
          <p:cNvSpPr>
            <a:spLocks noGrp="1"/>
          </p:cNvSpPr>
          <p:nvPr>
            <p:ph type="title"/>
          </p:nvPr>
        </p:nvSpPr>
        <p:spPr>
          <a:xfrm>
            <a:off x="29865" y="703262"/>
            <a:ext cx="6635750" cy="850900"/>
          </a:xfrm>
        </p:spPr>
        <p:txBody>
          <a:bodyPr/>
          <a:lstStyle/>
          <a:p>
            <a:pPr eaLnBrk="1" hangingPunct="1"/>
            <a:r>
              <a:rPr lang="en-US" altLang="et-EE" dirty="0"/>
              <a:t>EDA</a:t>
            </a:r>
            <a:endParaRPr lang="et-EE" altLang="et-EE" dirty="0"/>
          </a:p>
        </p:txBody>
      </p:sp>
      <p:sp>
        <p:nvSpPr>
          <p:cNvPr id="5123" name="Content Placeholder 2">
            <a:extLst>
              <a:ext uri="{FF2B5EF4-FFF2-40B4-BE49-F238E27FC236}">
                <a16:creationId xmlns:a16="http://schemas.microsoft.com/office/drawing/2014/main" xmlns="" id="{93880CFB-B8F7-4EDC-B6DB-B536C53A704D}"/>
              </a:ext>
            </a:extLst>
          </p:cNvPr>
          <p:cNvSpPr>
            <a:spLocks noGrp="1"/>
          </p:cNvSpPr>
          <p:nvPr>
            <p:ph idx="1"/>
          </p:nvPr>
        </p:nvSpPr>
        <p:spPr>
          <a:xfrm>
            <a:off x="-22969" y="2093258"/>
            <a:ext cx="8664575" cy="3517900"/>
          </a:xfrm>
        </p:spPr>
        <p:txBody>
          <a:bodyPr/>
          <a:lstStyle/>
          <a:p>
            <a:pPr marL="0" indent="0" eaLnBrk="1" hangingPunct="1">
              <a:buNone/>
            </a:pPr>
            <a:endParaRPr lang="en-US" altLang="et-EE" dirty="0"/>
          </a:p>
          <a:p>
            <a:pPr eaLnBrk="1" hangingPunct="1"/>
            <a:r>
              <a:rPr lang="en-US" altLang="et-EE" dirty="0"/>
              <a:t>Finding correlation between number of kills based on </a:t>
            </a:r>
            <a:r>
              <a:rPr lang="en-US" altLang="et-EE" dirty="0" smtClean="0"/>
              <a:t>temperature, </a:t>
            </a:r>
            <a:r>
              <a:rPr lang="en-US" altLang="et-EE" dirty="0"/>
              <a:t>we can see that most critical numbers of kill are in the range of green to red which corresponded with mid to high temperature.</a:t>
            </a:r>
            <a:endParaRPr lang="et-EE" altLang="et-EE" dirty="0"/>
          </a:p>
          <a:p>
            <a:pPr eaLnBrk="1" hangingPunct="1"/>
            <a:endParaRPr lang="et-EE" altLang="et-EE" dirty="0"/>
          </a:p>
        </p:txBody>
      </p:sp>
      <p:sp>
        <p:nvSpPr>
          <p:cNvPr id="4" name="אליפסה 3">
            <a:extLst>
              <a:ext uri="{FF2B5EF4-FFF2-40B4-BE49-F238E27FC236}">
                <a16:creationId xmlns:a16="http://schemas.microsoft.com/office/drawing/2014/main" xmlns="" id="{01DF1B6E-2828-4A32-BE8E-8FBECCDF0649}"/>
              </a:ext>
            </a:extLst>
          </p:cNvPr>
          <p:cNvSpPr/>
          <p:nvPr/>
        </p:nvSpPr>
        <p:spPr>
          <a:xfrm>
            <a:off x="6588224" y="919212"/>
            <a:ext cx="432048" cy="432048"/>
          </a:xfrm>
          <a:prstGeom prst="ellipse">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3</a:t>
            </a:r>
            <a:endParaRPr lang="x-none" dirty="0"/>
          </a:p>
        </p:txBody>
      </p:sp>
      <p:pic>
        <p:nvPicPr>
          <p:cNvPr id="1026" name="Picture 2">
            <a:extLst>
              <a:ext uri="{FF2B5EF4-FFF2-40B4-BE49-F238E27FC236}">
                <a16:creationId xmlns:a16="http://schemas.microsoft.com/office/drawing/2014/main" xmlns="" id="{1265C48B-3E36-4F73-B850-4E05191DD6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573016"/>
            <a:ext cx="4176464" cy="3177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99682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3654</TotalTime>
  <Words>506</Words>
  <Application>Microsoft Office PowerPoint</Application>
  <PresentationFormat>On-screen Show (4:3)</PresentationFormat>
  <Paragraphs>75</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Custom Design</vt:lpstr>
      <vt:lpstr>Global temperature and terror attacks</vt:lpstr>
      <vt:lpstr>Why we choose this topic?</vt:lpstr>
      <vt:lpstr>PowerPoint Presentation</vt:lpstr>
      <vt:lpstr>Data source </vt:lpstr>
      <vt:lpstr>Cleaning and organizing data</vt:lpstr>
      <vt:lpstr>Cleaning and organizing data</vt:lpstr>
      <vt:lpstr>EDA</vt:lpstr>
      <vt:lpstr>EDA</vt:lpstr>
      <vt:lpstr>EDA</vt:lpstr>
      <vt:lpstr>ML &amp; Conclusions</vt:lpstr>
      <vt:lpstr>ML &amp; Conclusions</vt:lpstr>
      <vt:lpstr>ML &amp; 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Coral</cp:lastModifiedBy>
  <cp:revision>81</cp:revision>
  <dcterms:created xsi:type="dcterms:W3CDTF">2015-11-02T14:54:08Z</dcterms:created>
  <dcterms:modified xsi:type="dcterms:W3CDTF">2021-06-23T12:33:36Z</dcterms:modified>
</cp:coreProperties>
</file>