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FCAE"/>
    <a:srgbClr val="54FE7C"/>
    <a:srgbClr val="5BD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288" autoAdjust="0"/>
    <p:restoredTop sz="94660"/>
  </p:normalViewPr>
  <p:slideViewPr>
    <p:cSldViewPr snapToGrid="0">
      <p:cViewPr varScale="1">
        <p:scale>
          <a:sx n="96" d="100"/>
          <a:sy n="96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45E3-F4E3-41C0-A56C-28AF3106040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7746-3F2B-42CE-9FC4-023B51378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65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45E3-F4E3-41C0-A56C-28AF3106040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7746-3F2B-42CE-9FC4-023B51378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7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45E3-F4E3-41C0-A56C-28AF3106040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7746-3F2B-42CE-9FC4-023B51378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0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45E3-F4E3-41C0-A56C-28AF3106040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7746-3F2B-42CE-9FC4-023B51378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7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45E3-F4E3-41C0-A56C-28AF3106040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7746-3F2B-42CE-9FC4-023B51378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28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45E3-F4E3-41C0-A56C-28AF3106040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7746-3F2B-42CE-9FC4-023B51378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03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45E3-F4E3-41C0-A56C-28AF3106040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7746-3F2B-42CE-9FC4-023B51378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59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45E3-F4E3-41C0-A56C-28AF3106040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7746-3F2B-42CE-9FC4-023B51378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72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45E3-F4E3-41C0-A56C-28AF3106040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7746-3F2B-42CE-9FC4-023B51378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61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45E3-F4E3-41C0-A56C-28AF3106040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7746-3F2B-42CE-9FC4-023B51378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46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45E3-F4E3-41C0-A56C-28AF3106040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7746-3F2B-42CE-9FC4-023B51378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74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145E3-F4E3-41C0-A56C-28AF3106040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7746-3F2B-42CE-9FC4-023B51378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04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/>
        </p:nvSpPr>
        <p:spPr>
          <a:xfrm>
            <a:off x="578350" y="1658817"/>
            <a:ext cx="2693504" cy="3051313"/>
          </a:xfrm>
          <a:prstGeom prst="roundRect">
            <a:avLst/>
          </a:prstGeom>
          <a:solidFill>
            <a:srgbClr val="92FCAE">
              <a:alpha val="19000"/>
            </a:srgbClr>
          </a:solidFill>
          <a:ln w="1111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93899" y="3540777"/>
            <a:ext cx="246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Getting</a:t>
            </a:r>
            <a:r>
              <a:rPr lang="de-DE" sz="2800" b="1" dirty="0"/>
              <a:t> </a:t>
            </a:r>
            <a:r>
              <a:rPr lang="de-DE" sz="2800" b="1" dirty="0" err="1"/>
              <a:t>Started</a:t>
            </a:r>
            <a:endParaRPr lang="de-DE" sz="2800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05" y="2056506"/>
            <a:ext cx="1220792" cy="1086582"/>
          </a:xfrm>
          <a:prstGeom prst="rect">
            <a:avLst/>
          </a:prstGeom>
        </p:spPr>
      </p:pic>
      <p:sp>
        <p:nvSpPr>
          <p:cNvPr id="10" name="Abgerundetes Rechteck 9"/>
          <p:cNvSpPr/>
          <p:nvPr/>
        </p:nvSpPr>
        <p:spPr>
          <a:xfrm>
            <a:off x="4564269" y="1658817"/>
            <a:ext cx="2693504" cy="3051313"/>
          </a:xfrm>
          <a:prstGeom prst="roundRect">
            <a:avLst/>
          </a:prstGeom>
          <a:solidFill>
            <a:srgbClr val="92FCAE">
              <a:alpha val="19000"/>
            </a:srgbClr>
          </a:solidFill>
          <a:ln w="1111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749392" y="3540777"/>
            <a:ext cx="2379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GeoGreen</a:t>
            </a:r>
            <a:r>
              <a:rPr lang="de-DE" sz="2800" b="1" dirty="0"/>
              <a:t> App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24" y="2056506"/>
            <a:ext cx="1220792" cy="1086582"/>
          </a:xfrm>
          <a:prstGeom prst="rect">
            <a:avLst/>
          </a:prstGeom>
        </p:spPr>
      </p:pic>
      <p:sp>
        <p:nvSpPr>
          <p:cNvPr id="13" name="Abgerundetes Rechteck 12"/>
          <p:cNvSpPr/>
          <p:nvPr/>
        </p:nvSpPr>
        <p:spPr>
          <a:xfrm>
            <a:off x="8426616" y="1658817"/>
            <a:ext cx="2693504" cy="3051313"/>
          </a:xfrm>
          <a:prstGeom prst="roundRect">
            <a:avLst/>
          </a:prstGeom>
          <a:solidFill>
            <a:srgbClr val="92FCAE">
              <a:alpha val="19000"/>
            </a:srgbClr>
          </a:solidFill>
          <a:ln w="1111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8701191" y="3540777"/>
            <a:ext cx="2157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Belohnungen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971" y="2056506"/>
            <a:ext cx="1220792" cy="10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9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/>
        </p:nvSpPr>
        <p:spPr>
          <a:xfrm>
            <a:off x="578350" y="1658817"/>
            <a:ext cx="2693504" cy="3051313"/>
          </a:xfrm>
          <a:prstGeom prst="roundRect">
            <a:avLst/>
          </a:prstGeom>
          <a:solidFill>
            <a:srgbClr val="92FCAE">
              <a:alpha val="19000"/>
            </a:srgbClr>
          </a:solidFill>
          <a:ln w="1111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056208" y="3540777"/>
            <a:ext cx="18764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/>
              <a:t>Was ist ein </a:t>
            </a:r>
          </a:p>
          <a:p>
            <a:pPr algn="ctr"/>
            <a:r>
              <a:rPr lang="de-DE" sz="2800" b="1" dirty="0"/>
              <a:t>Quest?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05" y="2056506"/>
            <a:ext cx="1220792" cy="1086582"/>
          </a:xfrm>
          <a:prstGeom prst="rect">
            <a:avLst/>
          </a:prstGeom>
        </p:spPr>
      </p:pic>
      <p:sp>
        <p:nvSpPr>
          <p:cNvPr id="10" name="Abgerundetes Rechteck 9"/>
          <p:cNvSpPr/>
          <p:nvPr/>
        </p:nvSpPr>
        <p:spPr>
          <a:xfrm>
            <a:off x="4786693" y="1658817"/>
            <a:ext cx="2693504" cy="3051313"/>
          </a:xfrm>
          <a:prstGeom prst="roundRect">
            <a:avLst/>
          </a:prstGeom>
          <a:solidFill>
            <a:srgbClr val="92FCAE">
              <a:alpha val="19000"/>
            </a:srgbClr>
          </a:solidFill>
          <a:ln w="1111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173886" y="3461941"/>
            <a:ext cx="19191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/>
              <a:t>GeoGreen</a:t>
            </a:r>
            <a:endParaRPr lang="de-DE" sz="2800" b="1" dirty="0"/>
          </a:p>
          <a:p>
            <a:pPr algn="ctr"/>
            <a:r>
              <a:rPr lang="de-DE" sz="2800" b="1" dirty="0"/>
              <a:t>Community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48" y="2056506"/>
            <a:ext cx="1220792" cy="1086582"/>
          </a:xfrm>
          <a:prstGeom prst="rect">
            <a:avLst/>
          </a:prstGeom>
        </p:spPr>
      </p:pic>
      <p:sp>
        <p:nvSpPr>
          <p:cNvPr id="13" name="Abgerundetes Rechteck 12"/>
          <p:cNvSpPr/>
          <p:nvPr/>
        </p:nvSpPr>
        <p:spPr>
          <a:xfrm>
            <a:off x="9044446" y="1658817"/>
            <a:ext cx="2693504" cy="3051313"/>
          </a:xfrm>
          <a:prstGeom prst="roundRect">
            <a:avLst/>
          </a:prstGeom>
          <a:solidFill>
            <a:srgbClr val="92FCAE">
              <a:alpha val="19000"/>
            </a:srgbClr>
          </a:solidFill>
          <a:ln w="1111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9458167" y="3540777"/>
            <a:ext cx="1842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Profildaten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801" y="2056506"/>
            <a:ext cx="1220792" cy="10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Burghardt</dc:creator>
  <cp:lastModifiedBy>Frank Burghardt</cp:lastModifiedBy>
  <cp:revision>4</cp:revision>
  <dcterms:created xsi:type="dcterms:W3CDTF">2017-01-20T09:33:06Z</dcterms:created>
  <dcterms:modified xsi:type="dcterms:W3CDTF">2017-01-20T09:59:23Z</dcterms:modified>
</cp:coreProperties>
</file>