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7"/>
  </p:notes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26EF9-A301-4E9C-B60F-A47B7EF8300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B523-A6FE-4D10-A931-B530CBF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FB523-A6FE-4D10-A931-B530CBFE7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5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2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3226-7384-4998-9FA9-94F4FA0B014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" descr=".&#10;© 2015 Corning Incorporated               .&#10;          ."/>
          <p:cNvSpPr txBox="1"/>
          <p:nvPr userDrawn="1"/>
        </p:nvSpPr>
        <p:spPr>
          <a:xfrm>
            <a:off x="0" y="6443980"/>
            <a:ext cx="12192000" cy="44627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6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</a:p>
          <a:p>
            <a:pPr algn="r"/>
            <a:r>
              <a:rPr lang="en-US" sz="1100" b="0" i="0" u="none" baseline="0" smtClean="0">
                <a:solidFill>
                  <a:srgbClr val="000000"/>
                </a:solidFill>
                <a:latin typeface="arial"/>
              </a:rPr>
              <a:t>© 2015 Corning Incorporated               </a:t>
            </a:r>
            <a:r>
              <a:rPr lang="en-US" sz="600" b="0" i="0" u="none" baseline="0" smtClean="0">
                <a:solidFill>
                  <a:srgbClr val="FFFFFF"/>
                </a:solidFill>
                <a:latin typeface="arial"/>
              </a:rPr>
              <a:t>.</a:t>
            </a:r>
          </a:p>
          <a:p>
            <a:pPr algn="r"/>
            <a:r>
              <a:rPr lang="en-US" sz="600" b="0" i="0" u="none" baseline="0" smtClean="0">
                <a:solidFill>
                  <a:srgbClr val="FFFFFF"/>
                </a:solidFill>
                <a:latin typeface="arial"/>
              </a:rPr>
              <a:t>          .</a:t>
            </a:r>
            <a:endParaRPr lang="en-US" sz="600" b="0" i="0" u="none" baseline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2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0842"/>
            <a:ext cx="12192000" cy="8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506" y="-45322"/>
            <a:ext cx="854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ProjectTitle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3886" y="367185"/>
            <a:ext cx="34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ReportDate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4" y="1025449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7925" y="1025445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Goal Statement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3" y="1394780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ProblemStatement</a:t>
            </a:r>
            <a:r>
              <a:rPr lang="en-US" sz="1400" dirty="0"/>
              <a:t>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1" y="1397705"/>
            <a:ext cx="6092142" cy="1578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24" y="1397704"/>
            <a:ext cx="6096001" cy="158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13361" y="1394778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GoalStatement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14237" y="374996"/>
            <a:ext cx="104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Division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			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Location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8995" y="436551"/>
            <a:ext cx="288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%Location%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4500" y="428230"/>
            <a:ext cx="287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%Division%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08067" y="671505"/>
            <a:ext cx="206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</a:t>
            </a:r>
            <a:r>
              <a:rPr lang="en-US" sz="1400" dirty="0" err="1"/>
              <a:t>ProjectSecurity</a:t>
            </a:r>
            <a:r>
              <a:rPr lang="en-US" sz="1400" dirty="0" smtClean="0"/>
              <a:t>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2975387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Business Case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1" y="2975383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Financials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4068" y="3344716"/>
            <a:ext cx="6094075" cy="1474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24" y="3341662"/>
            <a:ext cx="6092144" cy="147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352067"/>
            <a:ext cx="60863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BusinessCase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747919" y="3940355"/>
            <a:ext cx="16684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ProjectCostsET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10809" y="3717095"/>
            <a:ext cx="916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Benefits </a:t>
            </a:r>
          </a:p>
          <a:p>
            <a:pPr algn="r">
              <a:defRPr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Expense</a:t>
            </a:r>
            <a:endParaRPr lang="en-US" sz="1400" dirty="0"/>
          </a:p>
          <a:p>
            <a:pPr algn="r"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Capital 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579674" y="3451391"/>
            <a:ext cx="2739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Targeted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Actual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747919" y="4180729"/>
            <a:ext cx="16684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ProjectCostsCT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503195" y="3940355"/>
            <a:ext cx="167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ProjectCostsEA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501262" y="4169275"/>
            <a:ext cx="16760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ProjectCostsCA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712052" y="3702624"/>
            <a:ext cx="17062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%</a:t>
            </a:r>
            <a:r>
              <a:rPr lang="en-US" sz="1400" dirty="0" err="1"/>
              <a:t>ProjectBenefitsT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418314" y="3697482"/>
            <a:ext cx="17590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%</a:t>
            </a:r>
            <a:r>
              <a:rPr lang="en-US" sz="1400" dirty="0" err="1"/>
              <a:t>ProjectBenefitsA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-3857" y="4800755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Scope Includes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92144" y="4800751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Scope Excludes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928" y="5170086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ScopeIncludes</a:t>
            </a:r>
            <a:r>
              <a:rPr lang="en-US" sz="1400" dirty="0"/>
              <a:t>%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90220" y="5173887"/>
            <a:ext cx="6094066" cy="1684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-5781" y="5173887"/>
            <a:ext cx="6092137" cy="1684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07580" y="5170084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ScopeExcludes</a:t>
            </a:r>
            <a:r>
              <a:rPr lang="en-US" sz="1400" dirty="0"/>
              <a:t>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4237" y="656117"/>
            <a:ext cx="10497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Project Security: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6100010" cy="380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Team Members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0010" y="0"/>
            <a:ext cx="6091991" cy="380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Milestones -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%Methodology%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" y="380856"/>
            <a:ext cx="6100010" cy="647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00009" y="380856"/>
            <a:ext cx="6091991" cy="647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C6712EFA8C4A9B0E8ED42087D4A9" ma:contentTypeVersion="0" ma:contentTypeDescription="Create a new document." ma:contentTypeScope="" ma:versionID="526de579f6cbd134265e217a831cb7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E3A86D-D19F-4A95-AB80-E2547A445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D78AB2-0052-4A8E-AF45-39AE88204FF0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832385-9E62-452A-92C5-9B6114FAC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</TotalTime>
  <Words>80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lewis</dc:creator>
  <cp:keywords>Public</cp:keywords>
  <cp:lastModifiedBy>Joe</cp:lastModifiedBy>
  <cp:revision>29</cp:revision>
  <dcterms:created xsi:type="dcterms:W3CDTF">2015-05-13T20:09:51Z</dcterms:created>
  <dcterms:modified xsi:type="dcterms:W3CDTF">2016-07-15T15:31:58Z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0x010100ACDFC6712EFA8C4A9B0E8ED42087D4A9</vt:lpwstr>
  </property>
  <property fmtid="{D5CDD505-2E9C-101B-9397-08002B2CF9AE}" pid="3" name="TitusGUID">
    <vt:lpwstr>3322978c-89cd-4468-856b-681c5b62a3c5</vt:lpwstr>
  </property>
  <property fmtid="{D5CDD505-2E9C-101B-9397-08002B2CF9AE}" pid="4" name="CORNINGClassification">
    <vt:lpwstr>Public</vt:lpwstr>
  </property>
  <property fmtid="{D5CDD505-2E9C-101B-9397-08002B2CF9AE}" pid="5" name="CORNINGMarkingOption">
    <vt:lpwstr>Automatic</vt:lpwstr>
  </property>
  <property fmtid="{D5CDD505-2E9C-101B-9397-08002B2CF9AE}" pid="6" name="CorningConfigurationVersion">
    <vt:lpwstr>2.2</vt:lpwstr>
  </property>
  <property fmtid="{D5CDD505-2E9C-101B-9397-08002B2CF9AE}" pid="7" name="CCTCode">
    <vt:lpwstr>CP</vt:lpwstr>
  </property>
  <property fmtid="{D5CDD505-2E9C-101B-9397-08002B2CF9AE}" pid="8" name="CorningFullClassification">
    <vt:lpwstr>Corning Public</vt:lpwstr>
  </property>
</Properties>
</file>