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26EF9-A301-4E9C-B60F-A47B7EF8300F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FB523-A6FE-4D10-A931-B530CBFE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64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FB523-A6FE-4D10-A931-B530CBFE78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7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1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0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5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1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4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4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6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2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B3226-7384-4998-9FA9-94F4FA0B0142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0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05884" y="0"/>
            <a:ext cx="19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Georgia" panose="02040502050405020303" pitchFamily="18" charset="0"/>
              </a:rPr>
              <a:t>CORNING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80842"/>
            <a:ext cx="12192000" cy="884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69332"/>
            <a:ext cx="854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%</a:t>
            </a:r>
            <a:r>
              <a:rPr lang="en-US" b="1" i="1" dirty="0" err="1" smtClean="0">
                <a:solidFill>
                  <a:schemeClr val="accent5">
                    <a:lumMod val="75000"/>
                  </a:schemeClr>
                </a:solidFill>
              </a:rPr>
              <a:t>ProjectTitle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%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73886" y="367185"/>
            <a:ext cx="3418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solidFill>
                  <a:schemeClr val="accent5">
                    <a:lumMod val="75000"/>
                  </a:schemeClr>
                </a:solidFill>
              </a:rPr>
              <a:t>%</a:t>
            </a:r>
            <a:r>
              <a:rPr lang="en-US" sz="1400" i="1" dirty="0" err="1" smtClean="0">
                <a:solidFill>
                  <a:schemeClr val="accent5">
                    <a:lumMod val="75000"/>
                  </a:schemeClr>
                </a:solidFill>
              </a:rPr>
              <a:t>ReportDate</a:t>
            </a:r>
            <a:r>
              <a:rPr lang="en-US" sz="1400" i="1" dirty="0" smtClean="0">
                <a:solidFill>
                  <a:schemeClr val="accent5">
                    <a:lumMod val="75000"/>
                  </a:schemeClr>
                </a:solidFill>
              </a:rPr>
              <a:t>%</a:t>
            </a:r>
            <a:endParaRPr lang="en-US" sz="14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967447"/>
            <a:ext cx="6099859" cy="369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Problem Statement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9858" y="1967445"/>
            <a:ext cx="6092142" cy="3693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Goal Statement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7717" y="4231145"/>
            <a:ext cx="3973974" cy="369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Business Case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66257" y="4231144"/>
            <a:ext cx="4078148" cy="369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Scope Includes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044405" y="4231145"/>
            <a:ext cx="4147595" cy="369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Scope Excludes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29" y="2336778"/>
            <a:ext cx="60979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%</a:t>
            </a:r>
            <a:r>
              <a:rPr lang="en-US" sz="1400" dirty="0" err="1"/>
              <a:t>ProblemStatement</a:t>
            </a:r>
            <a:r>
              <a:rPr lang="en-US" sz="1400" dirty="0"/>
              <a:t>%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97934" y="2348303"/>
            <a:ext cx="6094066" cy="187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3506" y="2348302"/>
            <a:ext cx="6109507" cy="1876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115294" y="2336778"/>
            <a:ext cx="60979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%</a:t>
            </a:r>
            <a:r>
              <a:rPr lang="en-US" sz="1400" dirty="0" err="1" smtClean="0"/>
              <a:t>GoalStatement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-7716" y="4612001"/>
            <a:ext cx="3973974" cy="2245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966257" y="4612001"/>
            <a:ext cx="4078148" cy="2245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044404" y="4612001"/>
            <a:ext cx="4147595" cy="2245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7364" y="4623525"/>
            <a:ext cx="394889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%</a:t>
            </a:r>
            <a:r>
              <a:rPr lang="en-US" sz="1400" dirty="0" err="1" smtClean="0"/>
              <a:t>BusinessCase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3991336" y="4623525"/>
            <a:ext cx="394889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%</a:t>
            </a:r>
            <a:r>
              <a:rPr lang="en-US" sz="1400" dirty="0" err="1" smtClean="0"/>
              <a:t>ScopeIncludes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069483" y="4623525"/>
            <a:ext cx="394889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%</a:t>
            </a:r>
            <a:r>
              <a:rPr lang="en-US" sz="1400" dirty="0" err="1" smtClean="0"/>
              <a:t>ScopeExcludes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1061883" y="765427"/>
            <a:ext cx="10127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Division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  <a:endParaRPr lang="en-US" sz="1400" dirty="0"/>
          </a:p>
          <a:p>
            <a:pPr>
              <a:defRPr/>
            </a:pP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  Region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sz="1400" dirty="0"/>
          </a:p>
          <a:p>
            <a:pPr>
              <a:defRPr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Location: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sz="1400" dirty="0"/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09420" y="765427"/>
            <a:ext cx="4208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Project Security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en-US" sz="1400" dirty="0"/>
          </a:p>
          <a:p>
            <a:pPr>
              <a:defRPr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Team Leader(s):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sz="1400" dirty="0"/>
          </a:p>
          <a:p>
            <a:pPr>
              <a:defRPr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   Methodology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78707" y="1374057"/>
            <a:ext cx="4208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 smtClean="0"/>
              <a:t>%Location%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79269" y="1103023"/>
            <a:ext cx="4208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 smtClean="0"/>
              <a:t>%Region%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79270" y="809579"/>
            <a:ext cx="4208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 smtClean="0"/>
              <a:t>%Division%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48847" y="809579"/>
            <a:ext cx="4208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 smtClean="0"/>
              <a:t>%</a:t>
            </a:r>
            <a:r>
              <a:rPr lang="en-US" sz="1400" dirty="0" err="1"/>
              <a:t>ProjectSecurity</a:t>
            </a:r>
            <a:r>
              <a:rPr lang="en-US" sz="1400" dirty="0" smtClean="0"/>
              <a:t>%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48284" y="1088267"/>
            <a:ext cx="524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/>
              <a:t>%</a:t>
            </a:r>
            <a:r>
              <a:rPr lang="en-US" sz="1400" dirty="0" err="1"/>
              <a:t>TeamLeaders</a:t>
            </a:r>
            <a:r>
              <a:rPr lang="en-US" sz="1400" dirty="0"/>
              <a:t>%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48847" y="1368654"/>
            <a:ext cx="4208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/>
              <a:t>%Methodology%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225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2"/>
            <a:ext cx="6099859" cy="369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Project Costs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99858" y="0"/>
            <a:ext cx="6092142" cy="3693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Project Benefits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506" y="2263699"/>
            <a:ext cx="3973974" cy="369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Project Team Members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60468" y="2263698"/>
            <a:ext cx="4078148" cy="369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Project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Approvals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038616" y="2263699"/>
            <a:ext cx="4147595" cy="369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Project Tollgates/Milestones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39194" y="1001744"/>
            <a:ext cx="15656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%</a:t>
            </a:r>
            <a:r>
              <a:rPr lang="en-US" sz="1400" dirty="0" err="1" smtClean="0"/>
              <a:t>ProjectCostsET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6097934" y="380858"/>
            <a:ext cx="6094066" cy="187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3506" y="380857"/>
            <a:ext cx="6109507" cy="1876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-13505" y="2644555"/>
            <a:ext cx="3973974" cy="4213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960468" y="2644555"/>
            <a:ext cx="4078148" cy="4213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038615" y="2644555"/>
            <a:ext cx="4147595" cy="4213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81223" y="973687"/>
            <a:ext cx="854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Expense</a:t>
            </a:r>
            <a:endParaRPr lang="en-US" sz="1400" dirty="0"/>
          </a:p>
          <a:p>
            <a:pPr>
              <a:defRPr/>
            </a:pP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Capital 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896461" y="716093"/>
            <a:ext cx="2739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Targeted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Actual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237261" y="1244617"/>
            <a:ext cx="15656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%</a:t>
            </a:r>
            <a:r>
              <a:rPr lang="en-US" sz="1400" dirty="0" err="1" smtClean="0"/>
              <a:t>ProjectCostsCT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2861393" y="993121"/>
            <a:ext cx="15656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%</a:t>
            </a:r>
            <a:r>
              <a:rPr lang="en-US" sz="1400" dirty="0" err="1" smtClean="0"/>
              <a:t>ProjectCostsEA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859460" y="1235994"/>
            <a:ext cx="15656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%</a:t>
            </a:r>
            <a:r>
              <a:rPr lang="en-US" sz="1400" dirty="0" err="1" smtClean="0"/>
              <a:t>ProjectCostsCA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6903718" y="1081428"/>
            <a:ext cx="185281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%</a:t>
            </a:r>
            <a:r>
              <a:rPr lang="en-US" sz="1400" dirty="0" err="1"/>
              <a:t>ProjectBenefitsT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7831094" y="790625"/>
            <a:ext cx="2739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Targeted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Actual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8232765" y="1076286"/>
            <a:ext cx="216309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%</a:t>
            </a:r>
            <a:r>
              <a:rPr lang="en-US" sz="1400" dirty="0" err="1"/>
              <a:t>ProjectBenefitsA</a:t>
            </a:r>
            <a:r>
              <a:rPr lang="en-US" sz="1400" dirty="0" smtClean="0"/>
              <a:t>%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1907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DFC6712EFA8C4A9B0E8ED42087D4A9" ma:contentTypeVersion="0" ma:contentTypeDescription="Create a new document." ma:contentTypeScope="" ma:versionID="526de579f6cbd134265e217a831cb7e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9C6D44-EEF1-468C-BE5F-E3A4E1289043}"/>
</file>

<file path=customXml/itemProps2.xml><?xml version="1.0" encoding="utf-8"?>
<ds:datastoreItem xmlns:ds="http://schemas.openxmlformats.org/officeDocument/2006/customXml" ds:itemID="{47D78AB2-0052-4A8E-AF45-39AE88204FF0}"/>
</file>

<file path=customXml/itemProps3.xml><?xml version="1.0" encoding="utf-8"?>
<ds:datastoreItem xmlns:ds="http://schemas.openxmlformats.org/officeDocument/2006/customXml" ds:itemID="{24E3A86D-D19F-4A95-AB80-E2547A4452A4}"/>
</file>

<file path=docProps/app.xml><?xml version="1.0" encoding="utf-8"?>
<Properties xmlns="http://schemas.openxmlformats.org/officeDocument/2006/extended-properties" xmlns:vt="http://schemas.openxmlformats.org/officeDocument/2006/docPropsVTypes">
  <TotalTime>2761</TotalTime>
  <Words>108</Words>
  <Application>Microsoft Office PowerPoint</Application>
  <PresentationFormat>Widescreen</PresentationFormat>
  <Paragraphs>41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lewis</dc:creator>
  <cp:lastModifiedBy>Joe</cp:lastModifiedBy>
  <cp:revision>20</cp:revision>
  <dcterms:created xsi:type="dcterms:W3CDTF">2015-05-13T20:09:51Z</dcterms:created>
  <dcterms:modified xsi:type="dcterms:W3CDTF">2015-05-18T20:19:36Z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0x010100ACDFC6712EFA8C4A9B0E8ED42087D4A9</vt:lpwstr>
  </property>
</Properties>
</file>