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80" d="100"/>
          <a:sy n="80" d="100"/>
        </p:scale>
        <p:origin x="4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6EF9-A301-4E9C-B60F-A47B7EF8300F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B523-A6FE-4D10-A931-B530CBF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FB523-A6FE-4D10-A931-B530CBFE7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226-7384-4998-9FA9-94F4FA0B0142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E5FA-48FD-4F04-AD05-00DAF7136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5884" y="0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eorgia" panose="02040502050405020303" pitchFamily="18" charset="0"/>
              </a:rPr>
              <a:t>CORNING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0842"/>
            <a:ext cx="12192000" cy="8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506" y="-45322"/>
            <a:ext cx="85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ProjectTitle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3886" y="367185"/>
            <a:ext cx="34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ReportDate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4" y="1025449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7925" y="1025445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Goal Statement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3" y="1394780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ProblemStatement</a:t>
            </a:r>
            <a:r>
              <a:rPr lang="en-US" sz="1400" dirty="0"/>
              <a:t>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1" y="1397705"/>
            <a:ext cx="6092142" cy="1578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24" y="1397704"/>
            <a:ext cx="6096001" cy="158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3361" y="1394778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GoalStatement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4237" y="374996"/>
            <a:ext cx="104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Division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Project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Security: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8995" y="436551"/>
            <a:ext cx="288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%Location%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500" y="428230"/>
            <a:ext cx="287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%Division%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3886" y="418171"/>
            <a:ext cx="206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/>
              <a:t>%</a:t>
            </a:r>
            <a:r>
              <a:rPr lang="en-US" sz="1400" dirty="0" err="1"/>
              <a:t>ProjectSecurity</a:t>
            </a:r>
            <a:r>
              <a:rPr lang="en-US" sz="1400" dirty="0" smtClean="0"/>
              <a:t>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975387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Business Case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1" y="2975383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Financials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4068" y="3344716"/>
            <a:ext cx="6094075" cy="1474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24" y="3341662"/>
            <a:ext cx="6092144" cy="147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3352067"/>
            <a:ext cx="60863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%</a:t>
            </a:r>
            <a:r>
              <a:rPr lang="en-US" sz="1400" dirty="0" err="1" smtClean="0"/>
              <a:t>BusinessCase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47919" y="3940355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10809" y="3717095"/>
            <a:ext cx="91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Benefits </a:t>
            </a:r>
          </a:p>
          <a:p>
            <a:pPr algn="r">
              <a:defRPr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Expense</a:t>
            </a:r>
            <a:endParaRPr lang="en-US" sz="1400" dirty="0"/>
          </a:p>
          <a:p>
            <a:pPr algn="r">
              <a:defRPr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Capital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79674" y="3451391"/>
            <a:ext cx="2739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Targeted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Actual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747919" y="4180729"/>
            <a:ext cx="16684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503195" y="3940355"/>
            <a:ext cx="167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ProjectCostsEA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01262" y="4169275"/>
            <a:ext cx="16760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%</a:t>
            </a:r>
            <a:r>
              <a:rPr lang="en-US" sz="1400" dirty="0" err="1" smtClean="0"/>
              <a:t>ProjectCostsCA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12052" y="3702624"/>
            <a:ext cx="17062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ProjectBenefitsT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418314" y="3697482"/>
            <a:ext cx="17590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%</a:t>
            </a:r>
            <a:r>
              <a:rPr lang="en-US" sz="1400" dirty="0" err="1"/>
              <a:t>ProjectBenefitsA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-3857" y="4800755"/>
            <a:ext cx="6099859" cy="369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Includes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92144" y="4800751"/>
            <a:ext cx="6092142" cy="3693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Scope Excludes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928" y="5170086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ScopeIncludes</a:t>
            </a:r>
            <a:r>
              <a:rPr lang="en-US" sz="1400" dirty="0"/>
              <a:t>%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090220" y="5173887"/>
            <a:ext cx="6094066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-5781" y="5173887"/>
            <a:ext cx="6092137" cy="168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07580" y="5170084"/>
            <a:ext cx="60979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%</a:t>
            </a:r>
            <a:r>
              <a:rPr lang="en-US" sz="1400" dirty="0" err="1"/>
              <a:t>ScopeExcludes</a:t>
            </a:r>
            <a:r>
              <a:rPr lang="en-US" sz="1400" dirty="0"/>
              <a:t>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05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6100010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Team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Members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0010" y="0"/>
            <a:ext cx="6091991" cy="380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Milestones -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%Methodology%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" y="380856"/>
            <a:ext cx="6100010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0009" y="380856"/>
            <a:ext cx="6091991" cy="647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C6712EFA8C4A9B0E8ED42087D4A9" ma:contentTypeVersion="0" ma:contentTypeDescription="Create a new document." ma:contentTypeScope="" ma:versionID="526de579f6cbd134265e217a831cb7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6DE309-EF9D-4BEA-BF79-A571F62EA3BE}"/>
</file>

<file path=customXml/itemProps2.xml><?xml version="1.0" encoding="utf-8"?>
<ds:datastoreItem xmlns:ds="http://schemas.openxmlformats.org/officeDocument/2006/customXml" ds:itemID="{24E3A86D-D19F-4A95-AB80-E2547A4452A4}"/>
</file>

<file path=customXml/itemProps3.xml><?xml version="1.0" encoding="utf-8"?>
<ds:datastoreItem xmlns:ds="http://schemas.openxmlformats.org/officeDocument/2006/customXml" ds:itemID="{47D78AB2-0052-4A8E-AF45-39AE88204FF0}"/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77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lastModifiedBy>Joe</cp:lastModifiedBy>
  <cp:revision>26</cp:revision>
  <dcterms:created xsi:type="dcterms:W3CDTF">2015-05-13T20:09:51Z</dcterms:created>
  <dcterms:modified xsi:type="dcterms:W3CDTF">2015-07-02T15:59:27Z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0x010100ACDFC6712EFA8C4A9B0E8ED42087D4A9</vt:lpwstr>
  </property>
</Properties>
</file>