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33" autoAdjust="0"/>
    <p:restoredTop sz="94660"/>
  </p:normalViewPr>
  <p:slideViewPr>
    <p:cSldViewPr snapToGrid="0">
      <p:cViewPr varScale="1">
        <p:scale>
          <a:sx n="97" d="100"/>
          <a:sy n="97" d="100"/>
        </p:scale>
        <p:origin x="3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26EF9-A301-4E9C-B60F-A47B7EF8300F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FB523-A6FE-4D10-A931-B530CBFE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6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7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5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1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4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2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B3226-7384-4998-9FA9-94F4FA0B0142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0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ProjectTitle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-1" y="68109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280" y="1317819"/>
            <a:ext cx="11955439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Goal: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198" y="5623418"/>
            <a:ext cx="5901519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2027557"/>
            <a:ext cx="5901519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72199" y="3926015"/>
            <a:ext cx="5901519" cy="1645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84687" y="387695"/>
            <a:ext cx="4506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Last updated by %</a:t>
            </a:r>
            <a:r>
              <a:rPr 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ModBy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% on %</a:t>
            </a:r>
            <a:r>
              <a:rPr 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ModDate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1056" y="3869590"/>
            <a:ext cx="5888744" cy="1471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6172200" y="5623418"/>
            <a:ext cx="191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Project Financials: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72200" y="2027557"/>
            <a:ext cx="191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Project </a:t>
            </a:r>
            <a:r>
              <a:rPr lang="en-US" sz="1200" b="1" dirty="0" smtClean="0"/>
              <a:t>Milestones</a:t>
            </a:r>
            <a:r>
              <a:rPr lang="en-US" sz="1200" b="1" dirty="0"/>
              <a:t>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72200" y="3927607"/>
            <a:ext cx="191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Project Team: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8165" y="1361988"/>
            <a:ext cx="11339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%Goal%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131056" y="5433250"/>
            <a:ext cx="5888744" cy="1378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Rectangle 26"/>
          <p:cNvSpPr/>
          <p:nvPr/>
        </p:nvSpPr>
        <p:spPr>
          <a:xfrm>
            <a:off x="131056" y="2027556"/>
            <a:ext cx="5888744" cy="174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TextBox 28"/>
          <p:cNvSpPr txBox="1"/>
          <p:nvPr/>
        </p:nvSpPr>
        <p:spPr>
          <a:xfrm>
            <a:off x="131056" y="2027557"/>
            <a:ext cx="588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Key Accomplishments</a:t>
            </a:r>
            <a:r>
              <a:rPr lang="en-US" sz="1200" b="1" dirty="0" smtClean="0"/>
              <a:t>: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7083" y="3846354"/>
            <a:ext cx="588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Key Upcoming Events</a:t>
            </a:r>
            <a:r>
              <a:rPr lang="en-US" sz="1200" b="1" dirty="0" smtClean="0"/>
              <a:t>:</a:t>
            </a:r>
            <a:endParaRPr 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9859" y="5413391"/>
            <a:ext cx="588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Key Risks &amp; Issues</a:t>
            </a:r>
            <a:r>
              <a:rPr lang="en-US" sz="1200" b="1" dirty="0" smtClean="0"/>
              <a:t>:</a:t>
            </a: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31057" y="2200690"/>
            <a:ext cx="5888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800" dirty="0">
                <a:solidFill>
                  <a:prstClr val="black"/>
                </a:solidFill>
              </a:rPr>
              <a:t>%</a:t>
            </a:r>
            <a:r>
              <a:rPr lang="en-US" sz="800" dirty="0" err="1">
                <a:solidFill>
                  <a:prstClr val="black"/>
                </a:solidFill>
              </a:rPr>
              <a:t>KeyAccomplishments</a:t>
            </a:r>
            <a:r>
              <a:rPr lang="en-US" sz="800" dirty="0">
                <a:solidFill>
                  <a:prstClr val="black"/>
                </a:solidFill>
              </a:rPr>
              <a:t>%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5504" y="3999985"/>
            <a:ext cx="5888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%</a:t>
            </a:r>
            <a:r>
              <a:rPr lang="en-US" sz="800" dirty="0" err="1" smtClean="0"/>
              <a:t>KeyUpcomingEvents</a:t>
            </a:r>
            <a:r>
              <a:rPr lang="en-US" sz="800" dirty="0" smtClean="0"/>
              <a:t>%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31056" y="5577412"/>
            <a:ext cx="5888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%</a:t>
            </a:r>
            <a:r>
              <a:rPr lang="en-US" sz="800" dirty="0" err="1"/>
              <a:t>KeyRisksIssues</a:t>
            </a:r>
            <a:r>
              <a:rPr lang="en-US" sz="800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47806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FC6712EFA8C4A9B0E8ED42087D4A9" ma:contentTypeVersion="0" ma:contentTypeDescription="Create a new document." ma:contentTypeScope="" ma:versionID="526de579f6cbd134265e217a831cb7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DA5357-2C09-4F04-AEAA-C443308ABF41}"/>
</file>

<file path=customXml/itemProps2.xml><?xml version="1.0" encoding="utf-8"?>
<ds:datastoreItem xmlns:ds="http://schemas.openxmlformats.org/officeDocument/2006/customXml" ds:itemID="{47D78AB2-0052-4A8E-AF45-39AE88204FF0}"/>
</file>

<file path=customXml/itemProps3.xml><?xml version="1.0" encoding="utf-8"?>
<ds:datastoreItem xmlns:ds="http://schemas.openxmlformats.org/officeDocument/2006/customXml" ds:itemID="{24E3A86D-D19F-4A95-AB80-E2547A4452A4}"/>
</file>

<file path=docProps/app.xml><?xml version="1.0" encoding="utf-8"?>
<Properties xmlns="http://schemas.openxmlformats.org/officeDocument/2006/extended-properties" xmlns:vt="http://schemas.openxmlformats.org/officeDocument/2006/docPropsVTypes">
  <TotalTime>4010</TotalTime>
  <Words>48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lewis</dc:creator>
  <cp:lastModifiedBy>Joe</cp:lastModifiedBy>
  <cp:revision>42</cp:revision>
  <dcterms:created xsi:type="dcterms:W3CDTF">2015-05-13T20:09:51Z</dcterms:created>
  <dcterms:modified xsi:type="dcterms:W3CDTF">2015-07-10T16:59:32Z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0x010100ACDFC6712EFA8C4A9B0E8ED42087D4A9</vt:lpwstr>
  </property>
</Properties>
</file>