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33" autoAdjust="0"/>
    <p:restoredTop sz="94660"/>
  </p:normalViewPr>
  <p:slideViewPr>
    <p:cSldViewPr snapToGrid="0">
      <p:cViewPr>
        <p:scale>
          <a:sx n="110" d="100"/>
          <a:sy n="110" d="100"/>
        </p:scale>
        <p:origin x="78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26EF9-A301-4E9C-B60F-A47B7EF8300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B523-A6FE-4D10-A931-B530CBF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3226-7384-4998-9FA9-94F4FA0B014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ProjectTitle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2333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280" y="1037229"/>
            <a:ext cx="11955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1520459"/>
            <a:ext cx="5800298" cy="146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99" y="3037320"/>
            <a:ext cx="5800298" cy="155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5999" y="4720859"/>
            <a:ext cx="5800298" cy="146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69227" y="333948"/>
            <a:ext cx="538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Tollgate Report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%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ProjectTollgate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9462" y="604340"/>
            <a:ext cx="450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Last updated by %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ModBy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% on %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ModDate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280" y="1520459"/>
            <a:ext cx="5727349" cy="4663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18280" y="1552338"/>
            <a:ext cx="21024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Target Date: </a:t>
            </a:r>
          </a:p>
          <a:p>
            <a:pPr algn="r"/>
            <a:r>
              <a:rPr lang="en-US" sz="1400" b="1" dirty="0"/>
              <a:t>Tollgate (Stage): </a:t>
            </a:r>
          </a:p>
          <a:p>
            <a:pPr algn="r"/>
            <a:r>
              <a:rPr lang="en-US" sz="1400" b="1" dirty="0"/>
              <a:t>Division:</a:t>
            </a:r>
          </a:p>
          <a:p>
            <a:pPr algn="r"/>
            <a:r>
              <a:rPr lang="en-US" sz="1400" b="1" dirty="0"/>
              <a:t>Region:</a:t>
            </a:r>
          </a:p>
          <a:p>
            <a:pPr algn="r"/>
            <a:r>
              <a:rPr lang="en-US" sz="1400" b="1" dirty="0"/>
              <a:t>Location:</a:t>
            </a:r>
          </a:p>
          <a:p>
            <a:pPr algn="r"/>
            <a:r>
              <a:rPr lang="en-US" sz="1400" b="1" dirty="0"/>
              <a:t>Methodology:</a:t>
            </a:r>
          </a:p>
          <a:p>
            <a:pPr algn="r"/>
            <a:r>
              <a:rPr lang="en-US" sz="1400" b="1" dirty="0"/>
              <a:t>Category:</a:t>
            </a:r>
          </a:p>
          <a:p>
            <a:pPr algn="r"/>
            <a:r>
              <a:rPr lang="en-US" sz="1400" b="1" dirty="0"/>
              <a:t>Problem Statement</a:t>
            </a:r>
            <a:r>
              <a:rPr lang="en-US" sz="1400" b="1" dirty="0" smtClean="0"/>
              <a:t>:</a:t>
            </a:r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/>
              <a:t>Deliverables</a:t>
            </a:r>
            <a:r>
              <a:rPr lang="en-US" sz="1400" b="1" dirty="0" smtClean="0"/>
              <a:t>:</a:t>
            </a:r>
          </a:p>
          <a:p>
            <a:pPr algn="r"/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  </a:t>
            </a:r>
            <a:endParaRPr lang="en-US" sz="1400" b="1" dirty="0"/>
          </a:p>
          <a:p>
            <a:pPr algn="r"/>
            <a:r>
              <a:rPr lang="en-US" sz="1400" b="1" dirty="0"/>
              <a:t>Key Questions: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0057" y="1559120"/>
            <a:ext cx="375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TargetDate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90057" y="1781905"/>
            <a:ext cx="375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ProjectTollgate</a:t>
            </a:r>
            <a:r>
              <a:rPr lang="en-US" sz="1400" dirty="0"/>
              <a:t>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0057" y="1999175"/>
            <a:ext cx="375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%Division%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90057" y="2211092"/>
            <a:ext cx="375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%Region%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3729" y="2426591"/>
            <a:ext cx="375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%Location%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3729" y="2643520"/>
            <a:ext cx="375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%Methodology%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3729" y="2850910"/>
            <a:ext cx="375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%Category%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1" y="3065195"/>
            <a:ext cx="375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%</a:t>
            </a:r>
            <a:r>
              <a:rPr lang="en-US" sz="1200" dirty="0" err="1" smtClean="0"/>
              <a:t>ProblemStatement</a:t>
            </a:r>
            <a:r>
              <a:rPr lang="en-US" sz="1200" dirty="0"/>
              <a:t>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9" y="1528848"/>
            <a:ext cx="191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Financials: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5999" y="3097397"/>
            <a:ext cx="191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</a:t>
            </a:r>
            <a:r>
              <a:rPr lang="en-US" sz="1200" b="1" dirty="0" smtClean="0"/>
              <a:t>Milestones</a:t>
            </a:r>
            <a:r>
              <a:rPr lang="en-US" sz="1200" b="1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280" y="6183899"/>
            <a:ext cx="191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Overall &amp; Project Status: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18280" y="6222560"/>
            <a:ext cx="11778017" cy="558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5999" y="4720859"/>
            <a:ext cx="191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Team: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89" y="1066408"/>
            <a:ext cx="1133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%Goal%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06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C6712EFA8C4A9B0E8ED42087D4A9" ma:contentTypeVersion="0" ma:contentTypeDescription="Create a new document." ma:contentTypeScope="" ma:versionID="526de579f6cbd134265e217a831cb7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FB1D3F-D82E-4F90-BF13-46DFDF77F339}"/>
</file>

<file path=customXml/itemProps2.xml><?xml version="1.0" encoding="utf-8"?>
<ds:datastoreItem xmlns:ds="http://schemas.openxmlformats.org/officeDocument/2006/customXml" ds:itemID="{47D78AB2-0052-4A8E-AF45-39AE88204FF0}"/>
</file>

<file path=customXml/itemProps3.xml><?xml version="1.0" encoding="utf-8"?>
<ds:datastoreItem xmlns:ds="http://schemas.openxmlformats.org/officeDocument/2006/customXml" ds:itemID="{24E3A86D-D19F-4A95-AB80-E2547A4452A4}"/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88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lewis</dc:creator>
  <cp:lastModifiedBy>Joe</cp:lastModifiedBy>
  <cp:revision>36</cp:revision>
  <dcterms:created xsi:type="dcterms:W3CDTF">2015-05-13T20:09:51Z</dcterms:created>
  <dcterms:modified xsi:type="dcterms:W3CDTF">2015-07-10T15:45:17Z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0x010100ACDFC6712EFA8C4A9B0E8ED42087D4A9</vt:lpwstr>
  </property>
</Properties>
</file>