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6" r:id="rId7"/>
    <p:sldId id="307" r:id="rId8"/>
    <p:sldId id="308" r:id="rId9"/>
    <p:sldId id="304" r:id="rId10"/>
    <p:sldId id="309" r:id="rId11"/>
    <p:sldId id="301" r:id="rId12"/>
    <p:sldId id="303" r:id="rId13"/>
    <p:sldId id="302" r:id="rId14"/>
    <p:sldId id="31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00B0ED-B0C2-4D7F-AC83-E8D1C884C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7357A7-5E67-46B0-9DCB-099AAB6E7FC2}">
      <dgm:prSet/>
      <dgm:spPr/>
      <dgm:t>
        <a:bodyPr/>
        <a:lstStyle/>
        <a:p>
          <a:r>
            <a:rPr lang="en-US" b="1"/>
            <a:t>Accuracy: </a:t>
          </a:r>
          <a:endParaRPr lang="en-US"/>
        </a:p>
      </dgm:t>
    </dgm:pt>
    <dgm:pt modelId="{6392309C-7398-4B0C-9A07-1FC1E945F1AC}" type="parTrans" cxnId="{529890B4-CEA5-4F7D-A63D-EB3456738FAB}">
      <dgm:prSet/>
      <dgm:spPr/>
      <dgm:t>
        <a:bodyPr/>
        <a:lstStyle/>
        <a:p>
          <a:endParaRPr lang="en-US"/>
        </a:p>
      </dgm:t>
    </dgm:pt>
    <dgm:pt modelId="{A6C4967C-E543-489C-8758-7749D87D3DB3}" type="sibTrans" cxnId="{529890B4-CEA5-4F7D-A63D-EB3456738FAB}">
      <dgm:prSet/>
      <dgm:spPr/>
      <dgm:t>
        <a:bodyPr/>
        <a:lstStyle/>
        <a:p>
          <a:endParaRPr lang="en-US"/>
        </a:p>
      </dgm:t>
    </dgm:pt>
    <dgm:pt modelId="{D0249265-D4F7-4E1E-862A-1F278FDA903D}">
      <dgm:prSet/>
      <dgm:spPr/>
      <dgm:t>
        <a:bodyPr/>
        <a:lstStyle/>
        <a:p>
          <a:r>
            <a:rPr lang="en-US" dirty="0"/>
            <a:t>Base model hourly: 0.5585        Simple model hourly: 0.5555</a:t>
          </a:r>
        </a:p>
      </dgm:t>
    </dgm:pt>
    <dgm:pt modelId="{326CFDF8-33A9-48DE-8C75-45DC6FDA8AD1}" type="parTrans" cxnId="{74AEE6E2-97F0-4B15-9363-7981544D3237}">
      <dgm:prSet/>
      <dgm:spPr/>
      <dgm:t>
        <a:bodyPr/>
        <a:lstStyle/>
        <a:p>
          <a:endParaRPr lang="en-US"/>
        </a:p>
      </dgm:t>
    </dgm:pt>
    <dgm:pt modelId="{6896B072-5A20-403E-960A-19B54EC20387}" type="sibTrans" cxnId="{74AEE6E2-97F0-4B15-9363-7981544D3237}">
      <dgm:prSet/>
      <dgm:spPr/>
      <dgm:t>
        <a:bodyPr/>
        <a:lstStyle/>
        <a:p>
          <a:endParaRPr lang="en-US"/>
        </a:p>
      </dgm:t>
    </dgm:pt>
    <dgm:pt modelId="{7184B707-ABBE-4BF6-A4D6-72F8F9A62AB0}">
      <dgm:prSet/>
      <dgm:spPr/>
      <dgm:t>
        <a:bodyPr/>
        <a:lstStyle/>
        <a:p>
          <a:r>
            <a:rPr lang="en-US" dirty="0"/>
            <a:t>Base model daily: 0.5752           Simple model daily: 0.5868</a:t>
          </a:r>
        </a:p>
      </dgm:t>
    </dgm:pt>
    <dgm:pt modelId="{D89FE7F6-260C-45A7-9B1B-5EE6B5144FD2}" type="parTrans" cxnId="{787D29F1-DD22-4222-A0E5-1DFA7B1A2926}">
      <dgm:prSet/>
      <dgm:spPr/>
      <dgm:t>
        <a:bodyPr/>
        <a:lstStyle/>
        <a:p>
          <a:endParaRPr lang="en-US"/>
        </a:p>
      </dgm:t>
    </dgm:pt>
    <dgm:pt modelId="{C402D9D4-FD15-4CBB-8212-18FCAB363DB7}" type="sibTrans" cxnId="{787D29F1-DD22-4222-A0E5-1DFA7B1A2926}">
      <dgm:prSet/>
      <dgm:spPr/>
      <dgm:t>
        <a:bodyPr/>
        <a:lstStyle/>
        <a:p>
          <a:endParaRPr lang="en-US"/>
        </a:p>
      </dgm:t>
    </dgm:pt>
    <dgm:pt modelId="{00B8AD34-EB89-4EF4-8766-91EF9C74A417}">
      <dgm:prSet/>
      <dgm:spPr/>
      <dgm:t>
        <a:bodyPr/>
        <a:lstStyle/>
        <a:p>
          <a:r>
            <a:rPr lang="en-US" b="1"/>
            <a:t>Specificity:</a:t>
          </a:r>
          <a:endParaRPr lang="en-US"/>
        </a:p>
      </dgm:t>
    </dgm:pt>
    <dgm:pt modelId="{8D7D4DFB-EF21-4ECE-96DF-6B2A7C0D34F2}" type="parTrans" cxnId="{D1D137BC-FFEE-4039-BF4D-03DF962F1B57}">
      <dgm:prSet/>
      <dgm:spPr/>
      <dgm:t>
        <a:bodyPr/>
        <a:lstStyle/>
        <a:p>
          <a:endParaRPr lang="en-US"/>
        </a:p>
      </dgm:t>
    </dgm:pt>
    <dgm:pt modelId="{1FF567B4-3C67-4E18-B694-24218886B83E}" type="sibTrans" cxnId="{D1D137BC-FFEE-4039-BF4D-03DF962F1B57}">
      <dgm:prSet/>
      <dgm:spPr/>
      <dgm:t>
        <a:bodyPr/>
        <a:lstStyle/>
        <a:p>
          <a:endParaRPr lang="en-US"/>
        </a:p>
      </dgm:t>
    </dgm:pt>
    <dgm:pt modelId="{218FE55F-5AD8-4DF6-AB53-1166FABC6C28}">
      <dgm:prSet/>
      <dgm:spPr/>
      <dgm:t>
        <a:bodyPr/>
        <a:lstStyle/>
        <a:p>
          <a:r>
            <a:rPr lang="en-US" dirty="0"/>
            <a:t>Base model hourly: 0.2188        Simple model hourly: 0.1983</a:t>
          </a:r>
        </a:p>
      </dgm:t>
    </dgm:pt>
    <dgm:pt modelId="{1FC98249-E8B2-49B1-8A49-E4E0589318E2}" type="parTrans" cxnId="{B31B085B-A6C8-4390-ACCB-FFFE9F4CE040}">
      <dgm:prSet/>
      <dgm:spPr/>
      <dgm:t>
        <a:bodyPr/>
        <a:lstStyle/>
        <a:p>
          <a:endParaRPr lang="en-US"/>
        </a:p>
      </dgm:t>
    </dgm:pt>
    <dgm:pt modelId="{8B762BB2-B894-421C-9C8E-FB59999FDEEC}" type="sibTrans" cxnId="{B31B085B-A6C8-4390-ACCB-FFFE9F4CE040}">
      <dgm:prSet/>
      <dgm:spPr/>
      <dgm:t>
        <a:bodyPr/>
        <a:lstStyle/>
        <a:p>
          <a:endParaRPr lang="en-US"/>
        </a:p>
      </dgm:t>
    </dgm:pt>
    <dgm:pt modelId="{4B8E07F0-3A98-49C4-8386-20431FC82A2E}">
      <dgm:prSet/>
      <dgm:spPr/>
      <dgm:t>
        <a:bodyPr/>
        <a:lstStyle/>
        <a:p>
          <a:r>
            <a:rPr lang="en-US" dirty="0"/>
            <a:t>Base model daily: 0.2362           Simple model daily: 0.2519</a:t>
          </a:r>
        </a:p>
      </dgm:t>
    </dgm:pt>
    <dgm:pt modelId="{1B59FB76-B35B-49E6-8958-611C5D7F0929}" type="parTrans" cxnId="{AEBAAD86-7221-42F3-B8AD-B85045559A7C}">
      <dgm:prSet/>
      <dgm:spPr/>
      <dgm:t>
        <a:bodyPr/>
        <a:lstStyle/>
        <a:p>
          <a:endParaRPr lang="en-US"/>
        </a:p>
      </dgm:t>
    </dgm:pt>
    <dgm:pt modelId="{19C38FDA-0C62-4B2A-9533-A1637E742821}" type="sibTrans" cxnId="{AEBAAD86-7221-42F3-B8AD-B85045559A7C}">
      <dgm:prSet/>
      <dgm:spPr/>
      <dgm:t>
        <a:bodyPr/>
        <a:lstStyle/>
        <a:p>
          <a:endParaRPr lang="en-US"/>
        </a:p>
      </dgm:t>
    </dgm:pt>
    <dgm:pt modelId="{590D588E-8460-4F52-81B5-DE3C9B628CCE}">
      <dgm:prSet/>
      <dgm:spPr/>
      <dgm:t>
        <a:bodyPr/>
        <a:lstStyle/>
        <a:p>
          <a:r>
            <a:rPr lang="en-US" b="1"/>
            <a:t>Sensitivity:</a:t>
          </a:r>
          <a:endParaRPr lang="en-US"/>
        </a:p>
      </dgm:t>
    </dgm:pt>
    <dgm:pt modelId="{78AFD7B6-62F0-4ACB-9414-558759A11281}" type="parTrans" cxnId="{EA39BECE-897C-4B3D-BA5D-FF5F019725B6}">
      <dgm:prSet/>
      <dgm:spPr/>
      <dgm:t>
        <a:bodyPr/>
        <a:lstStyle/>
        <a:p>
          <a:endParaRPr lang="en-US"/>
        </a:p>
      </dgm:t>
    </dgm:pt>
    <dgm:pt modelId="{87A5521C-0C97-489E-940D-66C11E38975A}" type="sibTrans" cxnId="{EA39BECE-897C-4B3D-BA5D-FF5F019725B6}">
      <dgm:prSet/>
      <dgm:spPr/>
      <dgm:t>
        <a:bodyPr/>
        <a:lstStyle/>
        <a:p>
          <a:endParaRPr lang="en-US"/>
        </a:p>
      </dgm:t>
    </dgm:pt>
    <dgm:pt modelId="{098E5003-35F6-4C43-9130-EE7DB7301840}">
      <dgm:prSet/>
      <dgm:spPr/>
      <dgm:t>
        <a:bodyPr/>
        <a:lstStyle/>
        <a:p>
          <a:r>
            <a:rPr lang="en-US" dirty="0"/>
            <a:t>Base model hourly: 0.8595        Simple model hourly: 0.8849</a:t>
          </a:r>
        </a:p>
      </dgm:t>
    </dgm:pt>
    <dgm:pt modelId="{BC228B12-25C9-4B5F-B307-C4C2CAF8639C}" type="parTrans" cxnId="{1ABB99FD-63C2-4EDB-9E2A-585875C13F97}">
      <dgm:prSet/>
      <dgm:spPr/>
      <dgm:t>
        <a:bodyPr/>
        <a:lstStyle/>
        <a:p>
          <a:endParaRPr lang="en-US"/>
        </a:p>
      </dgm:t>
    </dgm:pt>
    <dgm:pt modelId="{9DF14F1E-80CE-44E7-BC69-B27AD15E6969}" type="sibTrans" cxnId="{1ABB99FD-63C2-4EDB-9E2A-585875C13F97}">
      <dgm:prSet/>
      <dgm:spPr/>
      <dgm:t>
        <a:bodyPr/>
        <a:lstStyle/>
        <a:p>
          <a:endParaRPr lang="en-US"/>
        </a:p>
      </dgm:t>
    </dgm:pt>
    <dgm:pt modelId="{5A673A8A-ABDA-47EE-B5D6-C160B862829F}">
      <dgm:prSet/>
      <dgm:spPr/>
      <dgm:t>
        <a:bodyPr/>
        <a:lstStyle/>
        <a:p>
          <a:r>
            <a:rPr lang="en-US" dirty="0"/>
            <a:t>Base model daily: 0.9015           Simple model daily: 0.9090</a:t>
          </a:r>
        </a:p>
      </dgm:t>
    </dgm:pt>
    <dgm:pt modelId="{BF74A8AD-F640-4F82-89CD-C5EEDDE4AF55}" type="parTrans" cxnId="{D57D73B5-865E-46E6-8228-CB9F0ADD0C8A}">
      <dgm:prSet/>
      <dgm:spPr/>
      <dgm:t>
        <a:bodyPr/>
        <a:lstStyle/>
        <a:p>
          <a:endParaRPr lang="en-US"/>
        </a:p>
      </dgm:t>
    </dgm:pt>
    <dgm:pt modelId="{85684B82-DC28-4A89-8784-B6F2C119A095}" type="sibTrans" cxnId="{D57D73B5-865E-46E6-8228-CB9F0ADD0C8A}">
      <dgm:prSet/>
      <dgm:spPr/>
      <dgm:t>
        <a:bodyPr/>
        <a:lstStyle/>
        <a:p>
          <a:endParaRPr lang="en-US"/>
        </a:p>
      </dgm:t>
    </dgm:pt>
    <dgm:pt modelId="{69BBE12E-4736-4B7F-8823-092730DBBD8D}" type="pres">
      <dgm:prSet presAssocID="{8B00B0ED-B0C2-4D7F-AC83-E8D1C884CBC3}" presName="vert0" presStyleCnt="0">
        <dgm:presLayoutVars>
          <dgm:dir/>
          <dgm:animOne val="branch"/>
          <dgm:animLvl val="lvl"/>
        </dgm:presLayoutVars>
      </dgm:prSet>
      <dgm:spPr/>
    </dgm:pt>
    <dgm:pt modelId="{72930E22-D975-4588-99D3-EF57DAE9C899}" type="pres">
      <dgm:prSet presAssocID="{AE7357A7-5E67-46B0-9DCB-099AAB6E7FC2}" presName="thickLine" presStyleLbl="alignNode1" presStyleIdx="0" presStyleCnt="9"/>
      <dgm:spPr/>
    </dgm:pt>
    <dgm:pt modelId="{77CE338A-3D5C-48B3-92F3-C1BC3D6A3F68}" type="pres">
      <dgm:prSet presAssocID="{AE7357A7-5E67-46B0-9DCB-099AAB6E7FC2}" presName="horz1" presStyleCnt="0"/>
      <dgm:spPr/>
    </dgm:pt>
    <dgm:pt modelId="{741C3AFD-46D8-4763-ADDF-42C90A293342}" type="pres">
      <dgm:prSet presAssocID="{AE7357A7-5E67-46B0-9DCB-099AAB6E7FC2}" presName="tx1" presStyleLbl="revTx" presStyleIdx="0" presStyleCnt="9"/>
      <dgm:spPr/>
    </dgm:pt>
    <dgm:pt modelId="{8CF12AE4-E826-42F7-AC95-9908940488E1}" type="pres">
      <dgm:prSet presAssocID="{AE7357A7-5E67-46B0-9DCB-099AAB6E7FC2}" presName="vert1" presStyleCnt="0"/>
      <dgm:spPr/>
    </dgm:pt>
    <dgm:pt modelId="{812B0778-18B7-40E6-A454-5BCECB0E4E4D}" type="pres">
      <dgm:prSet presAssocID="{D0249265-D4F7-4E1E-862A-1F278FDA903D}" presName="thickLine" presStyleLbl="alignNode1" presStyleIdx="1" presStyleCnt="9"/>
      <dgm:spPr/>
    </dgm:pt>
    <dgm:pt modelId="{1638CAFE-BDB0-48A8-944F-C1BEC59438CD}" type="pres">
      <dgm:prSet presAssocID="{D0249265-D4F7-4E1E-862A-1F278FDA903D}" presName="horz1" presStyleCnt="0"/>
      <dgm:spPr/>
    </dgm:pt>
    <dgm:pt modelId="{4E554048-20F8-47F5-9321-5A4121D7C0C0}" type="pres">
      <dgm:prSet presAssocID="{D0249265-D4F7-4E1E-862A-1F278FDA903D}" presName="tx1" presStyleLbl="revTx" presStyleIdx="1" presStyleCnt="9"/>
      <dgm:spPr/>
    </dgm:pt>
    <dgm:pt modelId="{DD360C47-F04F-46C7-AD6C-A3E367DA4391}" type="pres">
      <dgm:prSet presAssocID="{D0249265-D4F7-4E1E-862A-1F278FDA903D}" presName="vert1" presStyleCnt="0"/>
      <dgm:spPr/>
    </dgm:pt>
    <dgm:pt modelId="{78E98A0B-3398-4B56-A41D-957107A7447B}" type="pres">
      <dgm:prSet presAssocID="{7184B707-ABBE-4BF6-A4D6-72F8F9A62AB0}" presName="thickLine" presStyleLbl="alignNode1" presStyleIdx="2" presStyleCnt="9"/>
      <dgm:spPr/>
    </dgm:pt>
    <dgm:pt modelId="{0D0F49A0-9F91-4BF1-8E9F-046040179123}" type="pres">
      <dgm:prSet presAssocID="{7184B707-ABBE-4BF6-A4D6-72F8F9A62AB0}" presName="horz1" presStyleCnt="0"/>
      <dgm:spPr/>
    </dgm:pt>
    <dgm:pt modelId="{AEED386F-CBDF-4569-8287-897B84DB0248}" type="pres">
      <dgm:prSet presAssocID="{7184B707-ABBE-4BF6-A4D6-72F8F9A62AB0}" presName="tx1" presStyleLbl="revTx" presStyleIdx="2" presStyleCnt="9"/>
      <dgm:spPr/>
    </dgm:pt>
    <dgm:pt modelId="{AC9F9586-7708-4B37-B43D-F655FE14731E}" type="pres">
      <dgm:prSet presAssocID="{7184B707-ABBE-4BF6-A4D6-72F8F9A62AB0}" presName="vert1" presStyleCnt="0"/>
      <dgm:spPr/>
    </dgm:pt>
    <dgm:pt modelId="{E002267D-545B-4B40-9101-E0A7E444BE24}" type="pres">
      <dgm:prSet presAssocID="{00B8AD34-EB89-4EF4-8766-91EF9C74A417}" presName="thickLine" presStyleLbl="alignNode1" presStyleIdx="3" presStyleCnt="9"/>
      <dgm:spPr/>
    </dgm:pt>
    <dgm:pt modelId="{3767D384-3403-4F19-B5FB-058BE24F6955}" type="pres">
      <dgm:prSet presAssocID="{00B8AD34-EB89-4EF4-8766-91EF9C74A417}" presName="horz1" presStyleCnt="0"/>
      <dgm:spPr/>
    </dgm:pt>
    <dgm:pt modelId="{5C8F6DD0-6C4C-40B4-9386-A31B5C37D059}" type="pres">
      <dgm:prSet presAssocID="{00B8AD34-EB89-4EF4-8766-91EF9C74A417}" presName="tx1" presStyleLbl="revTx" presStyleIdx="3" presStyleCnt="9"/>
      <dgm:spPr/>
    </dgm:pt>
    <dgm:pt modelId="{D1E80715-B783-4885-BA1D-D7396A791935}" type="pres">
      <dgm:prSet presAssocID="{00B8AD34-EB89-4EF4-8766-91EF9C74A417}" presName="vert1" presStyleCnt="0"/>
      <dgm:spPr/>
    </dgm:pt>
    <dgm:pt modelId="{D4E865C6-9834-4E87-8176-7E3D17126373}" type="pres">
      <dgm:prSet presAssocID="{218FE55F-5AD8-4DF6-AB53-1166FABC6C28}" presName="thickLine" presStyleLbl="alignNode1" presStyleIdx="4" presStyleCnt="9"/>
      <dgm:spPr/>
    </dgm:pt>
    <dgm:pt modelId="{0C674ECA-D208-4499-81B1-175257B90CF2}" type="pres">
      <dgm:prSet presAssocID="{218FE55F-5AD8-4DF6-AB53-1166FABC6C28}" presName="horz1" presStyleCnt="0"/>
      <dgm:spPr/>
    </dgm:pt>
    <dgm:pt modelId="{3128C785-6139-4413-B217-5DBD1C941F73}" type="pres">
      <dgm:prSet presAssocID="{218FE55F-5AD8-4DF6-AB53-1166FABC6C28}" presName="tx1" presStyleLbl="revTx" presStyleIdx="4" presStyleCnt="9"/>
      <dgm:spPr/>
    </dgm:pt>
    <dgm:pt modelId="{0E3FD829-C6D9-441A-8AFF-8DF61F234F84}" type="pres">
      <dgm:prSet presAssocID="{218FE55F-5AD8-4DF6-AB53-1166FABC6C28}" presName="vert1" presStyleCnt="0"/>
      <dgm:spPr/>
    </dgm:pt>
    <dgm:pt modelId="{DCDBA650-F71D-4590-A3F1-B29120DC3EFD}" type="pres">
      <dgm:prSet presAssocID="{4B8E07F0-3A98-49C4-8386-20431FC82A2E}" presName="thickLine" presStyleLbl="alignNode1" presStyleIdx="5" presStyleCnt="9"/>
      <dgm:spPr/>
    </dgm:pt>
    <dgm:pt modelId="{44720E83-F95C-409E-84EE-98A5D1CB4F9D}" type="pres">
      <dgm:prSet presAssocID="{4B8E07F0-3A98-49C4-8386-20431FC82A2E}" presName="horz1" presStyleCnt="0"/>
      <dgm:spPr/>
    </dgm:pt>
    <dgm:pt modelId="{F5A057AA-BD9C-454D-84E8-BF6C8ADBA179}" type="pres">
      <dgm:prSet presAssocID="{4B8E07F0-3A98-49C4-8386-20431FC82A2E}" presName="tx1" presStyleLbl="revTx" presStyleIdx="5" presStyleCnt="9"/>
      <dgm:spPr/>
    </dgm:pt>
    <dgm:pt modelId="{055BB992-7E2D-4DED-B20E-2DA584281AE0}" type="pres">
      <dgm:prSet presAssocID="{4B8E07F0-3A98-49C4-8386-20431FC82A2E}" presName="vert1" presStyleCnt="0"/>
      <dgm:spPr/>
    </dgm:pt>
    <dgm:pt modelId="{5E76B25F-FDAC-4FAA-892B-F1B530CD131D}" type="pres">
      <dgm:prSet presAssocID="{590D588E-8460-4F52-81B5-DE3C9B628CCE}" presName="thickLine" presStyleLbl="alignNode1" presStyleIdx="6" presStyleCnt="9"/>
      <dgm:spPr/>
    </dgm:pt>
    <dgm:pt modelId="{BF2CDAE1-EC6C-4C0D-A614-7F8DF2A293C1}" type="pres">
      <dgm:prSet presAssocID="{590D588E-8460-4F52-81B5-DE3C9B628CCE}" presName="horz1" presStyleCnt="0"/>
      <dgm:spPr/>
    </dgm:pt>
    <dgm:pt modelId="{9CC5DF8A-F9C6-4525-83E7-C1591C30A047}" type="pres">
      <dgm:prSet presAssocID="{590D588E-8460-4F52-81B5-DE3C9B628CCE}" presName="tx1" presStyleLbl="revTx" presStyleIdx="6" presStyleCnt="9"/>
      <dgm:spPr/>
    </dgm:pt>
    <dgm:pt modelId="{7FBCB273-8B26-4358-A083-04228DF589E5}" type="pres">
      <dgm:prSet presAssocID="{590D588E-8460-4F52-81B5-DE3C9B628CCE}" presName="vert1" presStyleCnt="0"/>
      <dgm:spPr/>
    </dgm:pt>
    <dgm:pt modelId="{568B847E-D1DE-4D5E-8390-1E73E4B9D537}" type="pres">
      <dgm:prSet presAssocID="{098E5003-35F6-4C43-9130-EE7DB7301840}" presName="thickLine" presStyleLbl="alignNode1" presStyleIdx="7" presStyleCnt="9"/>
      <dgm:spPr/>
    </dgm:pt>
    <dgm:pt modelId="{42ABC725-4982-48E0-A997-0F61C4AC7B39}" type="pres">
      <dgm:prSet presAssocID="{098E5003-35F6-4C43-9130-EE7DB7301840}" presName="horz1" presStyleCnt="0"/>
      <dgm:spPr/>
    </dgm:pt>
    <dgm:pt modelId="{CEC05118-ECB7-4A32-9FE6-198619E177DE}" type="pres">
      <dgm:prSet presAssocID="{098E5003-35F6-4C43-9130-EE7DB7301840}" presName="tx1" presStyleLbl="revTx" presStyleIdx="7" presStyleCnt="9"/>
      <dgm:spPr/>
    </dgm:pt>
    <dgm:pt modelId="{D7D060E7-EE04-419F-AE24-D50D5E8A571D}" type="pres">
      <dgm:prSet presAssocID="{098E5003-35F6-4C43-9130-EE7DB7301840}" presName="vert1" presStyleCnt="0"/>
      <dgm:spPr/>
    </dgm:pt>
    <dgm:pt modelId="{0F0E9B8B-F9D0-4C75-BFAB-3E6018D20AC1}" type="pres">
      <dgm:prSet presAssocID="{5A673A8A-ABDA-47EE-B5D6-C160B862829F}" presName="thickLine" presStyleLbl="alignNode1" presStyleIdx="8" presStyleCnt="9"/>
      <dgm:spPr/>
    </dgm:pt>
    <dgm:pt modelId="{C26E9D89-ECE5-4A72-A3F0-26A535F75669}" type="pres">
      <dgm:prSet presAssocID="{5A673A8A-ABDA-47EE-B5D6-C160B862829F}" presName="horz1" presStyleCnt="0"/>
      <dgm:spPr/>
    </dgm:pt>
    <dgm:pt modelId="{74A0146F-C9CC-4E9A-9CEF-4BDD17D83EBA}" type="pres">
      <dgm:prSet presAssocID="{5A673A8A-ABDA-47EE-B5D6-C160B862829F}" presName="tx1" presStyleLbl="revTx" presStyleIdx="8" presStyleCnt="9"/>
      <dgm:spPr/>
    </dgm:pt>
    <dgm:pt modelId="{D9EB7D96-9ED4-44A3-BB7A-F79101D53D1A}" type="pres">
      <dgm:prSet presAssocID="{5A673A8A-ABDA-47EE-B5D6-C160B862829F}" presName="vert1" presStyleCnt="0"/>
      <dgm:spPr/>
    </dgm:pt>
  </dgm:ptLst>
  <dgm:cxnLst>
    <dgm:cxn modelId="{CF5CA21C-E987-4508-91FA-29251397F35C}" type="presOf" srcId="{590D588E-8460-4F52-81B5-DE3C9B628CCE}" destId="{9CC5DF8A-F9C6-4525-83E7-C1591C30A047}" srcOrd="0" destOrd="0" presId="urn:microsoft.com/office/officeart/2008/layout/LinedList"/>
    <dgm:cxn modelId="{0534AF1C-EAC1-48FC-A3F6-8D74C12E636E}" type="presOf" srcId="{7184B707-ABBE-4BF6-A4D6-72F8F9A62AB0}" destId="{AEED386F-CBDF-4569-8287-897B84DB0248}" srcOrd="0" destOrd="0" presId="urn:microsoft.com/office/officeart/2008/layout/LinedList"/>
    <dgm:cxn modelId="{976F3323-903D-4BA3-8936-2178AA4FC211}" type="presOf" srcId="{5A673A8A-ABDA-47EE-B5D6-C160B862829F}" destId="{74A0146F-C9CC-4E9A-9CEF-4BDD17D83EBA}" srcOrd="0" destOrd="0" presId="urn:microsoft.com/office/officeart/2008/layout/LinedList"/>
    <dgm:cxn modelId="{39CAD926-C44C-4F7C-BBA1-6EAE2006BA7A}" type="presOf" srcId="{D0249265-D4F7-4E1E-862A-1F278FDA903D}" destId="{4E554048-20F8-47F5-9321-5A4121D7C0C0}" srcOrd="0" destOrd="0" presId="urn:microsoft.com/office/officeart/2008/layout/LinedList"/>
    <dgm:cxn modelId="{B31B085B-A6C8-4390-ACCB-FFFE9F4CE040}" srcId="{8B00B0ED-B0C2-4D7F-AC83-E8D1C884CBC3}" destId="{218FE55F-5AD8-4DF6-AB53-1166FABC6C28}" srcOrd="4" destOrd="0" parTransId="{1FC98249-E8B2-49B1-8A49-E4E0589318E2}" sibTransId="{8B762BB2-B894-421C-9C8E-FB59999FDEEC}"/>
    <dgm:cxn modelId="{F95B2060-AFAA-4392-B732-44ED685691A0}" type="presOf" srcId="{098E5003-35F6-4C43-9130-EE7DB7301840}" destId="{CEC05118-ECB7-4A32-9FE6-198619E177DE}" srcOrd="0" destOrd="0" presId="urn:microsoft.com/office/officeart/2008/layout/LinedList"/>
    <dgm:cxn modelId="{0601056C-A191-4930-BD20-951E30C9CCDE}" type="presOf" srcId="{00B8AD34-EB89-4EF4-8766-91EF9C74A417}" destId="{5C8F6DD0-6C4C-40B4-9386-A31B5C37D059}" srcOrd="0" destOrd="0" presId="urn:microsoft.com/office/officeart/2008/layout/LinedList"/>
    <dgm:cxn modelId="{70B2BC4C-2751-4130-80DD-30E3064C326D}" type="presOf" srcId="{8B00B0ED-B0C2-4D7F-AC83-E8D1C884CBC3}" destId="{69BBE12E-4736-4B7F-8823-092730DBBD8D}" srcOrd="0" destOrd="0" presId="urn:microsoft.com/office/officeart/2008/layout/LinedList"/>
    <dgm:cxn modelId="{AEBAAD86-7221-42F3-B8AD-B85045559A7C}" srcId="{8B00B0ED-B0C2-4D7F-AC83-E8D1C884CBC3}" destId="{4B8E07F0-3A98-49C4-8386-20431FC82A2E}" srcOrd="5" destOrd="0" parTransId="{1B59FB76-B35B-49E6-8958-611C5D7F0929}" sibTransId="{19C38FDA-0C62-4B2A-9533-A1637E742821}"/>
    <dgm:cxn modelId="{C1BCC9A5-D5AD-4148-9265-148D6E852F18}" type="presOf" srcId="{4B8E07F0-3A98-49C4-8386-20431FC82A2E}" destId="{F5A057AA-BD9C-454D-84E8-BF6C8ADBA179}" srcOrd="0" destOrd="0" presId="urn:microsoft.com/office/officeart/2008/layout/LinedList"/>
    <dgm:cxn modelId="{5401A1AC-6D61-4B9F-AACF-F8AF41DB3D33}" type="presOf" srcId="{AE7357A7-5E67-46B0-9DCB-099AAB6E7FC2}" destId="{741C3AFD-46D8-4763-ADDF-42C90A293342}" srcOrd="0" destOrd="0" presId="urn:microsoft.com/office/officeart/2008/layout/LinedList"/>
    <dgm:cxn modelId="{529890B4-CEA5-4F7D-A63D-EB3456738FAB}" srcId="{8B00B0ED-B0C2-4D7F-AC83-E8D1C884CBC3}" destId="{AE7357A7-5E67-46B0-9DCB-099AAB6E7FC2}" srcOrd="0" destOrd="0" parTransId="{6392309C-7398-4B0C-9A07-1FC1E945F1AC}" sibTransId="{A6C4967C-E543-489C-8758-7749D87D3DB3}"/>
    <dgm:cxn modelId="{D57D73B5-865E-46E6-8228-CB9F0ADD0C8A}" srcId="{8B00B0ED-B0C2-4D7F-AC83-E8D1C884CBC3}" destId="{5A673A8A-ABDA-47EE-B5D6-C160B862829F}" srcOrd="8" destOrd="0" parTransId="{BF74A8AD-F640-4F82-89CD-C5EEDDE4AF55}" sibTransId="{85684B82-DC28-4A89-8784-B6F2C119A095}"/>
    <dgm:cxn modelId="{D1D137BC-FFEE-4039-BF4D-03DF962F1B57}" srcId="{8B00B0ED-B0C2-4D7F-AC83-E8D1C884CBC3}" destId="{00B8AD34-EB89-4EF4-8766-91EF9C74A417}" srcOrd="3" destOrd="0" parTransId="{8D7D4DFB-EF21-4ECE-96DF-6B2A7C0D34F2}" sibTransId="{1FF567B4-3C67-4E18-B694-24218886B83E}"/>
    <dgm:cxn modelId="{EA39BECE-897C-4B3D-BA5D-FF5F019725B6}" srcId="{8B00B0ED-B0C2-4D7F-AC83-E8D1C884CBC3}" destId="{590D588E-8460-4F52-81B5-DE3C9B628CCE}" srcOrd="6" destOrd="0" parTransId="{78AFD7B6-62F0-4ACB-9414-558759A11281}" sibTransId="{87A5521C-0C97-489E-940D-66C11E38975A}"/>
    <dgm:cxn modelId="{74AEE6E2-97F0-4B15-9363-7981544D3237}" srcId="{8B00B0ED-B0C2-4D7F-AC83-E8D1C884CBC3}" destId="{D0249265-D4F7-4E1E-862A-1F278FDA903D}" srcOrd="1" destOrd="0" parTransId="{326CFDF8-33A9-48DE-8C75-45DC6FDA8AD1}" sibTransId="{6896B072-5A20-403E-960A-19B54EC20387}"/>
    <dgm:cxn modelId="{787D29F1-DD22-4222-A0E5-1DFA7B1A2926}" srcId="{8B00B0ED-B0C2-4D7F-AC83-E8D1C884CBC3}" destId="{7184B707-ABBE-4BF6-A4D6-72F8F9A62AB0}" srcOrd="2" destOrd="0" parTransId="{D89FE7F6-260C-45A7-9B1B-5EE6B5144FD2}" sibTransId="{C402D9D4-FD15-4CBB-8212-18FCAB363DB7}"/>
    <dgm:cxn modelId="{F047E3FC-C612-4CF4-8668-859F13292A0C}" type="presOf" srcId="{218FE55F-5AD8-4DF6-AB53-1166FABC6C28}" destId="{3128C785-6139-4413-B217-5DBD1C941F73}" srcOrd="0" destOrd="0" presId="urn:microsoft.com/office/officeart/2008/layout/LinedList"/>
    <dgm:cxn modelId="{1ABB99FD-63C2-4EDB-9E2A-585875C13F97}" srcId="{8B00B0ED-B0C2-4D7F-AC83-E8D1C884CBC3}" destId="{098E5003-35F6-4C43-9130-EE7DB7301840}" srcOrd="7" destOrd="0" parTransId="{BC228B12-25C9-4B5F-B307-C4C2CAF8639C}" sibTransId="{9DF14F1E-80CE-44E7-BC69-B27AD15E6969}"/>
    <dgm:cxn modelId="{0CBF5AAD-809D-4E9B-81D5-5920EC941FF0}" type="presParOf" srcId="{69BBE12E-4736-4B7F-8823-092730DBBD8D}" destId="{72930E22-D975-4588-99D3-EF57DAE9C899}" srcOrd="0" destOrd="0" presId="urn:microsoft.com/office/officeart/2008/layout/LinedList"/>
    <dgm:cxn modelId="{420D3F40-4E02-4C65-A472-D8A5ECAA6A09}" type="presParOf" srcId="{69BBE12E-4736-4B7F-8823-092730DBBD8D}" destId="{77CE338A-3D5C-48B3-92F3-C1BC3D6A3F68}" srcOrd="1" destOrd="0" presId="urn:microsoft.com/office/officeart/2008/layout/LinedList"/>
    <dgm:cxn modelId="{3F7CFBDA-3DE5-49AD-A71F-B56579131F17}" type="presParOf" srcId="{77CE338A-3D5C-48B3-92F3-C1BC3D6A3F68}" destId="{741C3AFD-46D8-4763-ADDF-42C90A293342}" srcOrd="0" destOrd="0" presId="urn:microsoft.com/office/officeart/2008/layout/LinedList"/>
    <dgm:cxn modelId="{E58402C2-1479-4CE0-80A6-4B63C007AA19}" type="presParOf" srcId="{77CE338A-3D5C-48B3-92F3-C1BC3D6A3F68}" destId="{8CF12AE4-E826-42F7-AC95-9908940488E1}" srcOrd="1" destOrd="0" presId="urn:microsoft.com/office/officeart/2008/layout/LinedList"/>
    <dgm:cxn modelId="{A708D59C-7D52-47F7-B743-162B5975B520}" type="presParOf" srcId="{69BBE12E-4736-4B7F-8823-092730DBBD8D}" destId="{812B0778-18B7-40E6-A454-5BCECB0E4E4D}" srcOrd="2" destOrd="0" presId="urn:microsoft.com/office/officeart/2008/layout/LinedList"/>
    <dgm:cxn modelId="{1468B065-4953-4644-807A-B191CB5DE54E}" type="presParOf" srcId="{69BBE12E-4736-4B7F-8823-092730DBBD8D}" destId="{1638CAFE-BDB0-48A8-944F-C1BEC59438CD}" srcOrd="3" destOrd="0" presId="urn:microsoft.com/office/officeart/2008/layout/LinedList"/>
    <dgm:cxn modelId="{133D6F91-9033-417A-B5E1-FB426FEAC5E4}" type="presParOf" srcId="{1638CAFE-BDB0-48A8-944F-C1BEC59438CD}" destId="{4E554048-20F8-47F5-9321-5A4121D7C0C0}" srcOrd="0" destOrd="0" presId="urn:microsoft.com/office/officeart/2008/layout/LinedList"/>
    <dgm:cxn modelId="{871B50E7-081C-4DCF-A59C-CAEC7D8BBD02}" type="presParOf" srcId="{1638CAFE-BDB0-48A8-944F-C1BEC59438CD}" destId="{DD360C47-F04F-46C7-AD6C-A3E367DA4391}" srcOrd="1" destOrd="0" presId="urn:microsoft.com/office/officeart/2008/layout/LinedList"/>
    <dgm:cxn modelId="{08C1BBCD-B34B-474D-B387-EA48FE87BC52}" type="presParOf" srcId="{69BBE12E-4736-4B7F-8823-092730DBBD8D}" destId="{78E98A0B-3398-4B56-A41D-957107A7447B}" srcOrd="4" destOrd="0" presId="urn:microsoft.com/office/officeart/2008/layout/LinedList"/>
    <dgm:cxn modelId="{F170FCCD-21AA-420E-9C1B-D4450E4F4F7C}" type="presParOf" srcId="{69BBE12E-4736-4B7F-8823-092730DBBD8D}" destId="{0D0F49A0-9F91-4BF1-8E9F-046040179123}" srcOrd="5" destOrd="0" presId="urn:microsoft.com/office/officeart/2008/layout/LinedList"/>
    <dgm:cxn modelId="{D6202195-50F5-46AE-8670-472DE6D4591B}" type="presParOf" srcId="{0D0F49A0-9F91-4BF1-8E9F-046040179123}" destId="{AEED386F-CBDF-4569-8287-897B84DB0248}" srcOrd="0" destOrd="0" presId="urn:microsoft.com/office/officeart/2008/layout/LinedList"/>
    <dgm:cxn modelId="{65DD2CD2-E0D6-4E22-BF0E-CF8F5AEAB824}" type="presParOf" srcId="{0D0F49A0-9F91-4BF1-8E9F-046040179123}" destId="{AC9F9586-7708-4B37-B43D-F655FE14731E}" srcOrd="1" destOrd="0" presId="urn:microsoft.com/office/officeart/2008/layout/LinedList"/>
    <dgm:cxn modelId="{35EF138D-33B1-4F2F-B6E0-43CFBF91F405}" type="presParOf" srcId="{69BBE12E-4736-4B7F-8823-092730DBBD8D}" destId="{E002267D-545B-4B40-9101-E0A7E444BE24}" srcOrd="6" destOrd="0" presId="urn:microsoft.com/office/officeart/2008/layout/LinedList"/>
    <dgm:cxn modelId="{5E242495-BBD8-4DA6-A30E-9B7E5E59115B}" type="presParOf" srcId="{69BBE12E-4736-4B7F-8823-092730DBBD8D}" destId="{3767D384-3403-4F19-B5FB-058BE24F6955}" srcOrd="7" destOrd="0" presId="urn:microsoft.com/office/officeart/2008/layout/LinedList"/>
    <dgm:cxn modelId="{52205225-51AC-45B2-A274-7FB5A83120BF}" type="presParOf" srcId="{3767D384-3403-4F19-B5FB-058BE24F6955}" destId="{5C8F6DD0-6C4C-40B4-9386-A31B5C37D059}" srcOrd="0" destOrd="0" presId="urn:microsoft.com/office/officeart/2008/layout/LinedList"/>
    <dgm:cxn modelId="{F406C86A-BCD8-4246-A44F-F175F5EFE10C}" type="presParOf" srcId="{3767D384-3403-4F19-B5FB-058BE24F6955}" destId="{D1E80715-B783-4885-BA1D-D7396A791935}" srcOrd="1" destOrd="0" presId="urn:microsoft.com/office/officeart/2008/layout/LinedList"/>
    <dgm:cxn modelId="{29B1069A-3613-4D3A-9D7A-6FB6A7952DAA}" type="presParOf" srcId="{69BBE12E-4736-4B7F-8823-092730DBBD8D}" destId="{D4E865C6-9834-4E87-8176-7E3D17126373}" srcOrd="8" destOrd="0" presId="urn:microsoft.com/office/officeart/2008/layout/LinedList"/>
    <dgm:cxn modelId="{D3DF82CC-55E1-4370-8511-D702E39D2A8D}" type="presParOf" srcId="{69BBE12E-4736-4B7F-8823-092730DBBD8D}" destId="{0C674ECA-D208-4499-81B1-175257B90CF2}" srcOrd="9" destOrd="0" presId="urn:microsoft.com/office/officeart/2008/layout/LinedList"/>
    <dgm:cxn modelId="{A0AFB3E7-AB90-4819-8727-DB8331333CB9}" type="presParOf" srcId="{0C674ECA-D208-4499-81B1-175257B90CF2}" destId="{3128C785-6139-4413-B217-5DBD1C941F73}" srcOrd="0" destOrd="0" presId="urn:microsoft.com/office/officeart/2008/layout/LinedList"/>
    <dgm:cxn modelId="{A491A216-6357-43CC-B6D7-66ACA4FD6926}" type="presParOf" srcId="{0C674ECA-D208-4499-81B1-175257B90CF2}" destId="{0E3FD829-C6D9-441A-8AFF-8DF61F234F84}" srcOrd="1" destOrd="0" presId="urn:microsoft.com/office/officeart/2008/layout/LinedList"/>
    <dgm:cxn modelId="{544CB896-54A1-4FA1-B76F-D2CD654D6402}" type="presParOf" srcId="{69BBE12E-4736-4B7F-8823-092730DBBD8D}" destId="{DCDBA650-F71D-4590-A3F1-B29120DC3EFD}" srcOrd="10" destOrd="0" presId="urn:microsoft.com/office/officeart/2008/layout/LinedList"/>
    <dgm:cxn modelId="{98B3AEE3-C5DF-42CA-B97D-9690AAADDC79}" type="presParOf" srcId="{69BBE12E-4736-4B7F-8823-092730DBBD8D}" destId="{44720E83-F95C-409E-84EE-98A5D1CB4F9D}" srcOrd="11" destOrd="0" presId="urn:microsoft.com/office/officeart/2008/layout/LinedList"/>
    <dgm:cxn modelId="{92BF5AE4-1661-4B1A-AAD8-238C695ADC9D}" type="presParOf" srcId="{44720E83-F95C-409E-84EE-98A5D1CB4F9D}" destId="{F5A057AA-BD9C-454D-84E8-BF6C8ADBA179}" srcOrd="0" destOrd="0" presId="urn:microsoft.com/office/officeart/2008/layout/LinedList"/>
    <dgm:cxn modelId="{CA38616D-C273-497A-96F4-962583F0778E}" type="presParOf" srcId="{44720E83-F95C-409E-84EE-98A5D1CB4F9D}" destId="{055BB992-7E2D-4DED-B20E-2DA584281AE0}" srcOrd="1" destOrd="0" presId="urn:microsoft.com/office/officeart/2008/layout/LinedList"/>
    <dgm:cxn modelId="{ADEB9C1F-8B19-4488-9730-611DBB8E2CF3}" type="presParOf" srcId="{69BBE12E-4736-4B7F-8823-092730DBBD8D}" destId="{5E76B25F-FDAC-4FAA-892B-F1B530CD131D}" srcOrd="12" destOrd="0" presId="urn:microsoft.com/office/officeart/2008/layout/LinedList"/>
    <dgm:cxn modelId="{7638603A-6962-4F83-B30A-147DD719260D}" type="presParOf" srcId="{69BBE12E-4736-4B7F-8823-092730DBBD8D}" destId="{BF2CDAE1-EC6C-4C0D-A614-7F8DF2A293C1}" srcOrd="13" destOrd="0" presId="urn:microsoft.com/office/officeart/2008/layout/LinedList"/>
    <dgm:cxn modelId="{EE354650-1BFE-4102-ADCA-E6CA8E2D3E4F}" type="presParOf" srcId="{BF2CDAE1-EC6C-4C0D-A614-7F8DF2A293C1}" destId="{9CC5DF8A-F9C6-4525-83E7-C1591C30A047}" srcOrd="0" destOrd="0" presId="urn:microsoft.com/office/officeart/2008/layout/LinedList"/>
    <dgm:cxn modelId="{7F73D5DD-63F9-49DE-81FF-F8DEDF182C7B}" type="presParOf" srcId="{BF2CDAE1-EC6C-4C0D-A614-7F8DF2A293C1}" destId="{7FBCB273-8B26-4358-A083-04228DF589E5}" srcOrd="1" destOrd="0" presId="urn:microsoft.com/office/officeart/2008/layout/LinedList"/>
    <dgm:cxn modelId="{0B5B0EA4-8B90-457A-8136-C4633DE213F8}" type="presParOf" srcId="{69BBE12E-4736-4B7F-8823-092730DBBD8D}" destId="{568B847E-D1DE-4D5E-8390-1E73E4B9D537}" srcOrd="14" destOrd="0" presId="urn:microsoft.com/office/officeart/2008/layout/LinedList"/>
    <dgm:cxn modelId="{F7F7FC41-378A-4D18-A3D9-8A918639C87F}" type="presParOf" srcId="{69BBE12E-4736-4B7F-8823-092730DBBD8D}" destId="{42ABC725-4982-48E0-A997-0F61C4AC7B39}" srcOrd="15" destOrd="0" presId="urn:microsoft.com/office/officeart/2008/layout/LinedList"/>
    <dgm:cxn modelId="{95FFA5FF-49BB-4915-AC2A-7EDC963C0F29}" type="presParOf" srcId="{42ABC725-4982-48E0-A997-0F61C4AC7B39}" destId="{CEC05118-ECB7-4A32-9FE6-198619E177DE}" srcOrd="0" destOrd="0" presId="urn:microsoft.com/office/officeart/2008/layout/LinedList"/>
    <dgm:cxn modelId="{8DE3F1D1-6002-4572-AC29-262EA5AADB61}" type="presParOf" srcId="{42ABC725-4982-48E0-A997-0F61C4AC7B39}" destId="{D7D060E7-EE04-419F-AE24-D50D5E8A571D}" srcOrd="1" destOrd="0" presId="urn:microsoft.com/office/officeart/2008/layout/LinedList"/>
    <dgm:cxn modelId="{2202FAEC-78E5-4173-B87B-787FEF5BCC3D}" type="presParOf" srcId="{69BBE12E-4736-4B7F-8823-092730DBBD8D}" destId="{0F0E9B8B-F9D0-4C75-BFAB-3E6018D20AC1}" srcOrd="16" destOrd="0" presId="urn:microsoft.com/office/officeart/2008/layout/LinedList"/>
    <dgm:cxn modelId="{92BF8C2A-83D9-44DE-8DFA-C6B89D5DBACA}" type="presParOf" srcId="{69BBE12E-4736-4B7F-8823-092730DBBD8D}" destId="{C26E9D89-ECE5-4A72-A3F0-26A535F75669}" srcOrd="17" destOrd="0" presId="urn:microsoft.com/office/officeart/2008/layout/LinedList"/>
    <dgm:cxn modelId="{D3B5B5C3-54E0-4954-9D8F-0DA09D45CBF2}" type="presParOf" srcId="{C26E9D89-ECE5-4A72-A3F0-26A535F75669}" destId="{74A0146F-C9CC-4E9A-9CEF-4BDD17D83EBA}" srcOrd="0" destOrd="0" presId="urn:microsoft.com/office/officeart/2008/layout/LinedList"/>
    <dgm:cxn modelId="{AD6DA35F-5D8D-460C-A4C0-8DC1F863C8D7}" type="presParOf" srcId="{C26E9D89-ECE5-4A72-A3F0-26A535F75669}" destId="{D9EB7D96-9ED4-44A3-BB7A-F79101D53D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30E22-D975-4588-99D3-EF57DAE9C899}">
      <dsp:nvSpPr>
        <dsp:cNvPr id="0" name=""/>
        <dsp:cNvSpPr/>
      </dsp:nvSpPr>
      <dsp:spPr>
        <a:xfrm>
          <a:off x="0" y="689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C3AFD-46D8-4763-ADDF-42C90A293342}">
      <dsp:nvSpPr>
        <dsp:cNvPr id="0" name=""/>
        <dsp:cNvSpPr/>
      </dsp:nvSpPr>
      <dsp:spPr>
        <a:xfrm>
          <a:off x="0" y="689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Accuracy: </a:t>
          </a:r>
          <a:endParaRPr lang="en-US" sz="2000" kern="1200"/>
        </a:p>
      </dsp:txBody>
      <dsp:txXfrm>
        <a:off x="0" y="689"/>
        <a:ext cx="6797675" cy="627614"/>
      </dsp:txXfrm>
    </dsp:sp>
    <dsp:sp modelId="{812B0778-18B7-40E6-A454-5BCECB0E4E4D}">
      <dsp:nvSpPr>
        <dsp:cNvPr id="0" name=""/>
        <dsp:cNvSpPr/>
      </dsp:nvSpPr>
      <dsp:spPr>
        <a:xfrm>
          <a:off x="0" y="628304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54048-20F8-47F5-9321-5A4121D7C0C0}">
      <dsp:nvSpPr>
        <dsp:cNvPr id="0" name=""/>
        <dsp:cNvSpPr/>
      </dsp:nvSpPr>
      <dsp:spPr>
        <a:xfrm>
          <a:off x="0" y="628304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 model hourly: 0.5585        Simple model hourly: 0.5555</a:t>
          </a:r>
        </a:p>
      </dsp:txBody>
      <dsp:txXfrm>
        <a:off x="0" y="628304"/>
        <a:ext cx="6797675" cy="627614"/>
      </dsp:txXfrm>
    </dsp:sp>
    <dsp:sp modelId="{78E98A0B-3398-4B56-A41D-957107A7447B}">
      <dsp:nvSpPr>
        <dsp:cNvPr id="0" name=""/>
        <dsp:cNvSpPr/>
      </dsp:nvSpPr>
      <dsp:spPr>
        <a:xfrm>
          <a:off x="0" y="1255919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D386F-CBDF-4569-8287-897B84DB0248}">
      <dsp:nvSpPr>
        <dsp:cNvPr id="0" name=""/>
        <dsp:cNvSpPr/>
      </dsp:nvSpPr>
      <dsp:spPr>
        <a:xfrm>
          <a:off x="0" y="1255919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 model daily: 0.5752           Simple model daily: 0.5868</a:t>
          </a:r>
        </a:p>
      </dsp:txBody>
      <dsp:txXfrm>
        <a:off x="0" y="1255919"/>
        <a:ext cx="6797675" cy="627614"/>
      </dsp:txXfrm>
    </dsp:sp>
    <dsp:sp modelId="{E002267D-545B-4B40-9101-E0A7E444BE24}">
      <dsp:nvSpPr>
        <dsp:cNvPr id="0" name=""/>
        <dsp:cNvSpPr/>
      </dsp:nvSpPr>
      <dsp:spPr>
        <a:xfrm>
          <a:off x="0" y="1883533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F6DD0-6C4C-40B4-9386-A31B5C37D059}">
      <dsp:nvSpPr>
        <dsp:cNvPr id="0" name=""/>
        <dsp:cNvSpPr/>
      </dsp:nvSpPr>
      <dsp:spPr>
        <a:xfrm>
          <a:off x="0" y="1883533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Specificity:</a:t>
          </a:r>
          <a:endParaRPr lang="en-US" sz="2000" kern="1200"/>
        </a:p>
      </dsp:txBody>
      <dsp:txXfrm>
        <a:off x="0" y="1883533"/>
        <a:ext cx="6797675" cy="627614"/>
      </dsp:txXfrm>
    </dsp:sp>
    <dsp:sp modelId="{D4E865C6-9834-4E87-8176-7E3D17126373}">
      <dsp:nvSpPr>
        <dsp:cNvPr id="0" name=""/>
        <dsp:cNvSpPr/>
      </dsp:nvSpPr>
      <dsp:spPr>
        <a:xfrm>
          <a:off x="0" y="2511148"/>
          <a:ext cx="67976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8C785-6139-4413-B217-5DBD1C941F73}">
      <dsp:nvSpPr>
        <dsp:cNvPr id="0" name=""/>
        <dsp:cNvSpPr/>
      </dsp:nvSpPr>
      <dsp:spPr>
        <a:xfrm>
          <a:off x="0" y="2511148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 model hourly: 0.2188        Simple model hourly: 0.1983</a:t>
          </a:r>
        </a:p>
      </dsp:txBody>
      <dsp:txXfrm>
        <a:off x="0" y="2511148"/>
        <a:ext cx="6797675" cy="627614"/>
      </dsp:txXfrm>
    </dsp:sp>
    <dsp:sp modelId="{DCDBA650-F71D-4590-A3F1-B29120DC3EFD}">
      <dsp:nvSpPr>
        <dsp:cNvPr id="0" name=""/>
        <dsp:cNvSpPr/>
      </dsp:nvSpPr>
      <dsp:spPr>
        <a:xfrm>
          <a:off x="0" y="3138763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057AA-BD9C-454D-84E8-BF6C8ADBA179}">
      <dsp:nvSpPr>
        <dsp:cNvPr id="0" name=""/>
        <dsp:cNvSpPr/>
      </dsp:nvSpPr>
      <dsp:spPr>
        <a:xfrm>
          <a:off x="0" y="3138763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 model daily: 0.2362           Simple model daily: 0.2519</a:t>
          </a:r>
        </a:p>
      </dsp:txBody>
      <dsp:txXfrm>
        <a:off x="0" y="3138763"/>
        <a:ext cx="6797675" cy="627614"/>
      </dsp:txXfrm>
    </dsp:sp>
    <dsp:sp modelId="{5E76B25F-FDAC-4FAA-892B-F1B530CD131D}">
      <dsp:nvSpPr>
        <dsp:cNvPr id="0" name=""/>
        <dsp:cNvSpPr/>
      </dsp:nvSpPr>
      <dsp:spPr>
        <a:xfrm>
          <a:off x="0" y="3766378"/>
          <a:ext cx="67976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5DF8A-F9C6-4525-83E7-C1591C30A047}">
      <dsp:nvSpPr>
        <dsp:cNvPr id="0" name=""/>
        <dsp:cNvSpPr/>
      </dsp:nvSpPr>
      <dsp:spPr>
        <a:xfrm>
          <a:off x="0" y="3766378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Sensitivity:</a:t>
          </a:r>
          <a:endParaRPr lang="en-US" sz="2000" kern="1200"/>
        </a:p>
      </dsp:txBody>
      <dsp:txXfrm>
        <a:off x="0" y="3766378"/>
        <a:ext cx="6797675" cy="627614"/>
      </dsp:txXfrm>
    </dsp:sp>
    <dsp:sp modelId="{568B847E-D1DE-4D5E-8390-1E73E4B9D537}">
      <dsp:nvSpPr>
        <dsp:cNvPr id="0" name=""/>
        <dsp:cNvSpPr/>
      </dsp:nvSpPr>
      <dsp:spPr>
        <a:xfrm>
          <a:off x="0" y="4393992"/>
          <a:ext cx="67976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05118-ECB7-4A32-9FE6-198619E177DE}">
      <dsp:nvSpPr>
        <dsp:cNvPr id="0" name=""/>
        <dsp:cNvSpPr/>
      </dsp:nvSpPr>
      <dsp:spPr>
        <a:xfrm>
          <a:off x="0" y="4393992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 model hourly: 0.8595        Simple model hourly: 0.8849</a:t>
          </a:r>
        </a:p>
      </dsp:txBody>
      <dsp:txXfrm>
        <a:off x="0" y="4393992"/>
        <a:ext cx="6797675" cy="627614"/>
      </dsp:txXfrm>
    </dsp:sp>
    <dsp:sp modelId="{0F0E9B8B-F9D0-4C75-BFAB-3E6018D20AC1}">
      <dsp:nvSpPr>
        <dsp:cNvPr id="0" name=""/>
        <dsp:cNvSpPr/>
      </dsp:nvSpPr>
      <dsp:spPr>
        <a:xfrm>
          <a:off x="0" y="5021607"/>
          <a:ext cx="67976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0146F-C9CC-4E9A-9CEF-4BDD17D83EBA}">
      <dsp:nvSpPr>
        <dsp:cNvPr id="0" name=""/>
        <dsp:cNvSpPr/>
      </dsp:nvSpPr>
      <dsp:spPr>
        <a:xfrm>
          <a:off x="0" y="5021607"/>
          <a:ext cx="6797675" cy="627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 model daily: 0.9015           Simple model daily: 0.9090</a:t>
          </a:r>
        </a:p>
      </dsp:txBody>
      <dsp:txXfrm>
        <a:off x="0" y="5021607"/>
        <a:ext cx="6797675" cy="627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Prediction of Bitcoin Bull and Bear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Corbin Sparks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6" name="Straight Connector 6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64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F6DA3-8245-4EEB-9C2A-45ED5CBCF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6860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Receiver Operating Characteristic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CDE5CC-84D8-4042-B2F9-5F32FA36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646868"/>
            <a:ext cx="4829101" cy="139923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 dirty="0">
                <a:solidFill>
                  <a:schemeClr val="tx1"/>
                </a:solidFill>
              </a:rPr>
              <a:t>The area under the curve: 0.591, 0.593, 0.637, 0.629 (from top left to bottom right)</a:t>
            </a: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DB8298CF-8958-4468-B587-0530E827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64525"/>
            <a:ext cx="2645833" cy="1838854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42386041-C713-48FA-8B03-DE4A95A8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167" y="1064525"/>
            <a:ext cx="2645833" cy="1838854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88BA5389-7D41-4A27-9C31-C136E4CD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3915276"/>
            <a:ext cx="2645833" cy="185869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734956D-275F-42B2-BE34-79A9EE681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0167" y="3917233"/>
            <a:ext cx="2630903" cy="1854786"/>
          </a:xfrm>
          <a:prstGeom prst="rect">
            <a:avLst/>
          </a:prstGeom>
        </p:spPr>
      </p:pic>
      <p:cxnSp>
        <p:nvCxnSpPr>
          <p:cNvPr id="78" name="Straight Connector 6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486001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68">
            <a:extLst>
              <a:ext uri="{FF2B5EF4-FFF2-40B4-BE49-F238E27FC236}">
                <a16:creationId xmlns:a16="http://schemas.microsoft.com/office/drawing/2014/main" id="{1672A3B1-8EDA-4659-B988-1CE1EBCB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2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2FD5981-41AA-4B1D-BD9F-F2850763E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1" r="1" b="1420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C5F18-6505-4EF9-B5BA-B51D4CFC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48" y="1419273"/>
            <a:ext cx="3153580" cy="1358188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Outcome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E903-C2EF-4AB9-B170-5CEE72F1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648" y="2978254"/>
            <a:ext cx="3153580" cy="2444238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rgbClr val="FFFFFF"/>
                </a:solidFill>
              </a:rPr>
              <a:t>Simple messaging data cannot be used to meaningfully predict Bitcoin markets using logistic regression without significant feature enhancement.</a:t>
            </a:r>
          </a:p>
        </p:txBody>
      </p: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44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96AE6-C8B3-426E-B017-3BA31D97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Directions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A507-FB6C-44B1-B964-831A4514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lvl="1"/>
            <a:r>
              <a:rPr lang="en-US" sz="1800">
                <a:solidFill>
                  <a:srgbClr val="FFFFFF"/>
                </a:solidFill>
              </a:rPr>
              <a:t>Use different predictive model.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Add Bollinger bands as possible feature.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Explore note content for possible feature expansion.</a:t>
            </a:r>
          </a:p>
          <a:p>
            <a:pPr lvl="1"/>
            <a:r>
              <a:rPr lang="en-US" sz="1800">
                <a:solidFill>
                  <a:srgbClr val="FFFFFF"/>
                </a:solidFill>
              </a:rPr>
              <a:t>Increase sample size to increase accuracy. 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EDBEA64-44FA-4B2B-B910-25B07606A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5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32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17D5-F87E-42BE-A0A1-8F5C73B7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A33D-4A3C-4CC1-8478-6ED3DB35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 the early 2010’s cryptocurrencies were essentially non-existent in the public eye. By 2021, 13% of Americans have traded crypto within the last 12 months in comparison to the 24% of Americans who have invested in stocks. It is one of the fastest growing markets worldwide.</a:t>
            </a:r>
          </a:p>
          <a:p>
            <a:pPr lvl="1"/>
            <a:r>
              <a:rPr lang="en-US" dirty="0"/>
              <a:t>The goal of this project is to try to predict bitcoin markets using public source trend data and proprietary data, property of </a:t>
            </a:r>
            <a:r>
              <a:rPr lang="en-US" dirty="0" err="1"/>
              <a:t>Coindera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Success of the project will be determined by whether the predictive model will be able to make more money than if one was just to buy Bitcoin and then hold.</a:t>
            </a:r>
          </a:p>
        </p:txBody>
      </p:sp>
    </p:spTree>
    <p:extLst>
      <p:ext uri="{BB962C8B-B14F-4D97-AF65-F5344CB8AC3E}">
        <p14:creationId xmlns:p14="http://schemas.microsoft.com/office/powerpoint/2010/main" val="123497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F9B8-6685-4F23-BBE5-20137DF2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E4F6D-0691-4E3D-B7A7-015C8662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8574" y="2108372"/>
            <a:ext cx="2746932" cy="736282"/>
          </a:xfrm>
        </p:spPr>
        <p:txBody>
          <a:bodyPr/>
          <a:lstStyle/>
          <a:p>
            <a:r>
              <a:rPr lang="en-US" dirty="0"/>
              <a:t>Bitcoin Market data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6EA08EEA-31C4-4DC1-B0C9-2251B6199F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535" y="2930681"/>
            <a:ext cx="6131011" cy="18465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25103-5BC2-4C0A-B926-03C4C6CC5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91273" y="3951949"/>
            <a:ext cx="2175038" cy="736282"/>
          </a:xfrm>
        </p:spPr>
        <p:txBody>
          <a:bodyPr/>
          <a:lstStyle/>
          <a:p>
            <a:r>
              <a:rPr lang="en-US" dirty="0"/>
              <a:t>Messaging data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BCED3EA8-1A0D-4858-BB86-DF6E70053D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09640" y="4777273"/>
            <a:ext cx="6282360" cy="1570589"/>
          </a:xfrm>
        </p:spPr>
      </p:pic>
    </p:spTree>
    <p:extLst>
      <p:ext uri="{BB962C8B-B14F-4D97-AF65-F5344CB8AC3E}">
        <p14:creationId xmlns:p14="http://schemas.microsoft.com/office/powerpoint/2010/main" val="260778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A63C8-6E0B-4C3E-8F56-2A13DB6C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en-US" dirty="0"/>
              <a:t>Bitcoin Market Data Wrangling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1C106A-00AB-404E-B190-EF08E789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212" y="1921962"/>
            <a:ext cx="6847117" cy="138656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data was normalized by changing it to percentage increase or decrease from previous unit of time.</a:t>
            </a:r>
          </a:p>
          <a:p>
            <a:pPr lvl="1"/>
            <a:r>
              <a:rPr lang="en-US" dirty="0"/>
              <a:t>An identifier of upcoming market trend was added (see bull column).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2444F56-9BC5-4A27-8C1F-9D7448FF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05" y="3905249"/>
            <a:ext cx="7831499" cy="18988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695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3859F-BE9D-4212-9F81-6BD8586F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Message Data Wrangling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153A6B-23DD-448B-AA29-ED43BFAE7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432434" cy="346165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Notes were counted per unit of time (in the example on the right, per hour) and then the Z score for each unit was calculated in order to normalize.</a:t>
            </a:r>
          </a:p>
        </p:txBody>
      </p:sp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76EC8139-F2D9-4CA1-9CF1-E59EED29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917" y="634947"/>
            <a:ext cx="3984854" cy="2519036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0A8A2B4-9B35-4F3D-8BFE-ECE11F1A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832" y="3428999"/>
            <a:ext cx="3557023" cy="252548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88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6EED632-9CE2-46A1-876D-B7FC0231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22369"/>
            <a:ext cx="10925102" cy="239938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8F501-4AAB-4F0D-96E1-22394839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Model Features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99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E2FFE3-175F-4830-99CA-E199C700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We built 4 simple models: The models were divided on hourly market analysis vs daily market analysis and simple model vs base model. The base model did not have the Z score feature, while the simple model did.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1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52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3F51F-57DD-460C-8A4D-784C17BE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Heatmap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0A4408D6-478C-4D50-A7B2-463A4478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rgbClr val="FFFFFF"/>
                </a:solidFill>
              </a:rPr>
              <a:t>Unfortunately, there does not seem to be a strong correlation between any one feature and a predicted bull market.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C5B2189C-6C74-4A74-8AFC-2662785F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54226"/>
            <a:ext cx="6798082" cy="51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7B204-FA6E-40B4-AF14-B32E9BE5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Logistic Regression	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CF9C-B7C3-416C-9B6F-A7B3EE12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This model was chosen purely for its simplicity in analysis and reading. In the future, we can use neural networks and the DART package of Python.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C45C263-2AFA-48E6-9279-165DAA1D7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7" t="3190" r="2740" b="12846"/>
          <a:stretch/>
        </p:blipFill>
        <p:spPr>
          <a:xfrm>
            <a:off x="4143281" y="1102994"/>
            <a:ext cx="7928062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0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1877A-67C9-4DFC-BA8D-5C8F2B2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131AC6-27BA-4297-8B76-E2857E79F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75636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493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{99ED0F60-A31B-439C-B7F4-FA7E9C318349}tf22712842_win32</Template>
  <TotalTime>4556</TotalTime>
  <Words>434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Prediction of Bitcoin Bull and Bear Markets</vt:lpstr>
      <vt:lpstr>Context</vt:lpstr>
      <vt:lpstr>Raw Data</vt:lpstr>
      <vt:lpstr>Bitcoin Market Data Wrangling</vt:lpstr>
      <vt:lpstr>Message Data Wrangling</vt:lpstr>
      <vt:lpstr>Model Features</vt:lpstr>
      <vt:lpstr>Heatmap</vt:lpstr>
      <vt:lpstr>Logistic Regression </vt:lpstr>
      <vt:lpstr>Metrics</vt:lpstr>
      <vt:lpstr>Receiver Operating Characteristic</vt:lpstr>
      <vt:lpstr>Outcome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Steven Sparks</dc:creator>
  <cp:lastModifiedBy>Steven Sparks</cp:lastModifiedBy>
  <cp:revision>3</cp:revision>
  <dcterms:created xsi:type="dcterms:W3CDTF">2021-09-24T15:45:40Z</dcterms:created>
  <dcterms:modified xsi:type="dcterms:W3CDTF">2021-09-29T19:35:23Z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