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D4FAD53-9879-401A-BEC8-78F2D5DDC5D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CJL_citibike1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B87D2E4-8019-46FC-8873-431788ED76F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3/23/2019 11:58:15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A0E80909-CEA3-4406-8246-7DD775A8BB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355" y="0"/>
            <a:ext cx="4077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0ED8C4A0-C2B4-4F05-A16F-2E7254BFA0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89E5B05D-56E5-4B05-A4F9-85C655798D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90168B83-5871-471F-ABA9-3F3EB559BE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8"/>
            <a:ext cx="12192000" cy="685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31A8A5A6-BF1C-4796-90B1-40DE124EBB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91"/>
            <a:ext cx="12192000" cy="635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