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B6816E-F0EA-464C-ACC9-D2D6044EAA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0C06438-2D3B-4555-8F45-AE3060EFA2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4/8/19 8:20:29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6E795BA-1904-4F3F-B3D2-FAEDD127A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223962"/>
            <a:ext cx="84391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