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9"/>
  </p:normalViewPr>
  <p:slideViewPr>
    <p:cSldViewPr snapToGrid="0" snapToObjects="1" showGuides="1">
      <p:cViewPr varScale="1">
        <p:scale>
          <a:sx n="76" d="100"/>
          <a:sy n="76" d="100"/>
        </p:scale>
        <p:origin x="216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9170-519A-8044-8E2D-618FE8042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71B08-60A2-BA4A-B7FA-A1D09987E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B9AEA-BFD9-FA42-A140-ACE7F790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9E9C-0EF2-FB4B-87B7-C3EB871BA15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4B00A-8BF3-5241-B2EE-D6392903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6A12F-2BC5-E845-BE52-7BCEDC70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3D84-F303-CA49-8C20-8B68BD99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5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E9F1-83DF-AF4F-BB24-97109921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33106-D945-934D-8840-046CDDFF4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6FFC-D623-4449-B5E2-D9ACCFE0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9E9C-0EF2-FB4B-87B7-C3EB871BA15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D32A6-107B-1E44-8500-630DAC7E0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91450-7027-A749-84EA-26EEC855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3D84-F303-CA49-8C20-8B68BD99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7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D1DD9-10FD-DF4C-9DC7-D9575AF77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9D5A5-53BF-9140-AE91-3FCE36B8A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673F2-3179-DF44-9746-39C28392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9E9C-0EF2-FB4B-87B7-C3EB871BA15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8221-F591-A74D-8B76-EDBD5233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DD1A7-9EA7-9A44-95AB-E0DE2418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3D84-F303-CA49-8C20-8B68BD99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4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E657-8B78-B049-A86D-9BE6013F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36B1-B72D-7941-B686-45B97A83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F9B17-9B5F-AE45-909F-670AEB1D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9E9C-0EF2-FB4B-87B7-C3EB871BA15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1CFFB-7AFE-8C4D-8EC3-CBED28CA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D3017-54CD-E94E-AB26-544588B8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3D84-F303-CA49-8C20-8B68BD99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1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6BE5-2959-CA43-BB6D-E4A00C31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C3477-E7D1-5541-92CD-473E42BE2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05D98-7E8F-0E43-A5DD-122055B6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9E9C-0EF2-FB4B-87B7-C3EB871BA15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EE7C0-F1F7-C848-B960-E7142013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3A9F1-33E9-C14B-827B-F0CEF309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3D84-F303-CA49-8C20-8B68BD99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3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A9B4-9171-F44C-A444-F542E907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CC06-4C17-9443-AF25-65B001336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5F929-0A9A-0A4B-8EA9-B5B894B80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69201-C171-9B45-9AE3-F3B46D61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9E9C-0EF2-FB4B-87B7-C3EB871BA159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5FF2A-7C91-7A45-952F-F4984310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55CD0-C26B-C442-AE54-1C613D5A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3D84-F303-CA49-8C20-8B68BD99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0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846D-76C0-D748-810C-E99614CE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12AD6-047B-674E-AD84-C6E596D11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FE50E-5EC6-D144-A95D-BD3DE629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56B5F-617A-8949-8836-754A52CEA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668F9-BFE7-9A4C-A8B8-27D32F9B0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83BE4-B517-1541-A4B3-9C65A052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9E9C-0EF2-FB4B-87B7-C3EB871BA159}" type="datetimeFigureOut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63590-ECF0-0D4B-976A-9E093722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E8924-5B75-9C44-A45E-1D48D10D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3D84-F303-CA49-8C20-8B68BD99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9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A5FB-113C-D04E-917A-A3F33705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3C32C-4C25-834B-B765-620F3AD7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9E9C-0EF2-FB4B-87B7-C3EB871BA159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BED2D-3370-1948-BED4-312734C6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4E2E2-31DD-B64C-897C-32A9860E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3D84-F303-CA49-8C20-8B68BD99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9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4122D-D8BE-E64F-A7E2-AA000EB6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9E9C-0EF2-FB4B-87B7-C3EB871BA159}" type="datetimeFigureOut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AF79A-7222-7B4B-80E3-3A0A53D1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885F6-87C1-6B41-A70D-3226D242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3D84-F303-CA49-8C20-8B68BD99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7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745D-168C-C749-B0A5-C14B5AE8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13DD-A23A-ED48-843D-917BA2C65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05126-9957-0247-AAF9-161A33423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01510-8CE6-8245-B35C-94DF6322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9E9C-0EF2-FB4B-87B7-C3EB871BA159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A2014-AFE2-2A4C-A231-09A7D8BF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AC578-BB27-004B-9488-84FEE742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3D84-F303-CA49-8C20-8B68BD99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4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F5E4-936F-A54E-8477-54CCAF93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698A1-5DD4-284C-AB80-AB8A65E62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9C83D-EF74-0642-BD9D-8AA7E318D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EB291-9D43-104E-BEA2-C7D7EFD6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9E9C-0EF2-FB4B-87B7-C3EB871BA159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0C52A-55A1-0542-9164-143362AD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4C96F-CB23-4544-AEA5-600856EF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3D84-F303-CA49-8C20-8B68BD99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9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AEC11-963E-E14D-BEC7-D8910BF3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3529D-BA1A-6A4F-98E7-312485551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4B46-167E-8F49-8A49-857626884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9E9C-0EF2-FB4B-87B7-C3EB871BA15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8289A-4A92-154A-8365-2D070FB47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A26DE-ED16-2847-A9DF-70D18F555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3D84-F303-CA49-8C20-8B68BD99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9F0C-A2E4-E748-A01D-560D5AD25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8418B-CD25-E64F-B5EC-DE113B8D2C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3;&#10;&#13;&#10;Description automatically generated">
            <a:extLst>
              <a:ext uri="{FF2B5EF4-FFF2-40B4-BE49-F238E27FC236}">
                <a16:creationId xmlns:a16="http://schemas.microsoft.com/office/drawing/2014/main" id="{B1D68EA1-D6D0-0044-BF74-DBB256865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03" y="643466"/>
            <a:ext cx="798719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9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3;&#10;&#13;&#10;Description automatically generated">
            <a:extLst>
              <a:ext uri="{FF2B5EF4-FFF2-40B4-BE49-F238E27FC236}">
                <a16:creationId xmlns:a16="http://schemas.microsoft.com/office/drawing/2014/main" id="{CDF4DE4B-24B9-2343-97F7-B30D44F0A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02" y="643466"/>
            <a:ext cx="887819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0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3;&#10;&#13;&#10;Description automatically generated">
            <a:extLst>
              <a:ext uri="{FF2B5EF4-FFF2-40B4-BE49-F238E27FC236}">
                <a16:creationId xmlns:a16="http://schemas.microsoft.com/office/drawing/2014/main" id="{8B438FD3-7184-F94A-B765-8B09DED63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5" y="643466"/>
            <a:ext cx="834616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Sameep Naik</dc:creator>
  <cp:lastModifiedBy>Sameep Naik</cp:lastModifiedBy>
  <cp:revision>1</cp:revision>
  <dcterms:created xsi:type="dcterms:W3CDTF">2019-04-09T01:13:47Z</dcterms:created>
  <dcterms:modified xsi:type="dcterms:W3CDTF">2019-04-09T01:17:34Z</dcterms:modified>
</cp:coreProperties>
</file>