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2F789C-676F-4C16-8D53-513D046524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53F3B6-E2BA-4E43-B228-46D2DE7A6B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4/8/19 8:26:16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FA86E60-69D2-4C7C-9B04-75D1CB2D9C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223962"/>
            <a:ext cx="8439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242704C-AE79-4EE8-81BD-6CEA9E49E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509712"/>
            <a:ext cx="8439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0AB167F-8890-4092-B421-535404825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190750"/>
            <a:ext cx="8439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