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9D3A8-A052-46DD-9990-2A397BAA5C40}" v="26" dt="2020-03-18T06:26:26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orbo" userId="8e57a749711f43e4" providerId="LiveId" clId="{E3A84AF0-0465-4405-AAF9-ED33AA9312C9}"/>
    <pc:docChg chg="undo custSel modSld">
      <pc:chgData name="David Corbo" userId="8e57a749711f43e4" providerId="LiveId" clId="{E3A84AF0-0465-4405-AAF9-ED33AA9312C9}" dt="2020-02-06T23:08:47.594" v="1489" actId="27636"/>
      <pc:docMkLst>
        <pc:docMk/>
      </pc:docMkLst>
      <pc:sldChg chg="modSp">
        <pc:chgData name="David Corbo" userId="8e57a749711f43e4" providerId="LiveId" clId="{E3A84AF0-0465-4405-AAF9-ED33AA9312C9}" dt="2020-02-06T23:08:47.594" v="1489" actId="27636"/>
        <pc:sldMkLst>
          <pc:docMk/>
          <pc:sldMk cId="3617639730" sldId="256"/>
        </pc:sldMkLst>
        <pc:spChg chg="mod">
          <ac:chgData name="David Corbo" userId="8e57a749711f43e4" providerId="LiveId" clId="{E3A84AF0-0465-4405-AAF9-ED33AA9312C9}" dt="2020-02-06T23:08:47.594" v="1489" actId="27636"/>
          <ac:spMkLst>
            <pc:docMk/>
            <pc:sldMk cId="3617639730" sldId="256"/>
            <ac:spMk id="2" creationId="{1EDAA524-5657-4F9F-B13B-7226327FB651}"/>
          </ac:spMkLst>
        </pc:spChg>
        <pc:spChg chg="mod">
          <ac:chgData name="David Corbo" userId="8e57a749711f43e4" providerId="LiveId" clId="{E3A84AF0-0465-4405-AAF9-ED33AA9312C9}" dt="2020-02-05T19:44:45.414" v="125" actId="1076"/>
          <ac:spMkLst>
            <pc:docMk/>
            <pc:sldMk cId="3617639730" sldId="256"/>
            <ac:spMk id="3" creationId="{EF8223E1-62AF-48BD-BE7C-77EE205A4864}"/>
          </ac:spMkLst>
        </pc:spChg>
      </pc:sldChg>
      <pc:sldChg chg="delSp modSp">
        <pc:chgData name="David Corbo" userId="8e57a749711f43e4" providerId="LiveId" clId="{E3A84AF0-0465-4405-AAF9-ED33AA9312C9}" dt="2020-02-06T23:08:11.473" v="1478" actId="403"/>
        <pc:sldMkLst>
          <pc:docMk/>
          <pc:sldMk cId="3891797620" sldId="257"/>
        </pc:sldMkLst>
        <pc:spChg chg="mod">
          <ac:chgData name="David Corbo" userId="8e57a749711f43e4" providerId="LiveId" clId="{E3A84AF0-0465-4405-AAF9-ED33AA9312C9}" dt="2020-02-06T23:08:11.473" v="1478" actId="403"/>
          <ac:spMkLst>
            <pc:docMk/>
            <pc:sldMk cId="3891797620" sldId="257"/>
            <ac:spMk id="2" creationId="{B85D6264-FBFB-4ABF-BBF3-5CEB8F98F76A}"/>
          </ac:spMkLst>
        </pc:spChg>
        <pc:spChg chg="mod">
          <ac:chgData name="David Corbo" userId="8e57a749711f43e4" providerId="LiveId" clId="{E3A84AF0-0465-4405-AAF9-ED33AA9312C9}" dt="2020-02-06T20:47:45.504" v="1420" actId="20577"/>
          <ac:spMkLst>
            <pc:docMk/>
            <pc:sldMk cId="3891797620" sldId="257"/>
            <ac:spMk id="3" creationId="{297F29F0-6AD3-4714-A684-0D0A00D697FD}"/>
          </ac:spMkLst>
        </pc:spChg>
        <pc:picChg chg="del">
          <ac:chgData name="David Corbo" userId="8e57a749711f43e4" providerId="LiveId" clId="{E3A84AF0-0465-4405-AAF9-ED33AA9312C9}" dt="2020-02-06T20:02:44.681" v="527" actId="478"/>
          <ac:picMkLst>
            <pc:docMk/>
            <pc:sldMk cId="3891797620" sldId="257"/>
            <ac:picMk id="5" creationId="{DD9D0294-CDD9-4F65-8FFD-747C3DFCE528}"/>
          </ac:picMkLst>
        </pc:picChg>
        <pc:picChg chg="del">
          <ac:chgData name="David Corbo" userId="8e57a749711f43e4" providerId="LiveId" clId="{E3A84AF0-0465-4405-AAF9-ED33AA9312C9}" dt="2020-02-06T20:02:46.028" v="528" actId="478"/>
          <ac:picMkLst>
            <pc:docMk/>
            <pc:sldMk cId="3891797620" sldId="257"/>
            <ac:picMk id="7" creationId="{901EA61C-37A1-4E67-A393-7F6FE475349A}"/>
          </ac:picMkLst>
        </pc:picChg>
      </pc:sldChg>
      <pc:sldChg chg="addSp delSp modSp">
        <pc:chgData name="David Corbo" userId="8e57a749711f43e4" providerId="LiveId" clId="{E3A84AF0-0465-4405-AAF9-ED33AA9312C9}" dt="2020-02-06T23:08:20.895" v="1481" actId="403"/>
        <pc:sldMkLst>
          <pc:docMk/>
          <pc:sldMk cId="560318643" sldId="258"/>
        </pc:sldMkLst>
        <pc:spChg chg="mod">
          <ac:chgData name="David Corbo" userId="8e57a749711f43e4" providerId="LiveId" clId="{E3A84AF0-0465-4405-AAF9-ED33AA9312C9}" dt="2020-02-06T23:08:20.895" v="1481" actId="403"/>
          <ac:spMkLst>
            <pc:docMk/>
            <pc:sldMk cId="560318643" sldId="258"/>
            <ac:spMk id="2" creationId="{556ABD48-293A-470B-A0F8-2805245B7A3F}"/>
          </ac:spMkLst>
        </pc:spChg>
        <pc:spChg chg="add mod">
          <ac:chgData name="David Corbo" userId="8e57a749711f43e4" providerId="LiveId" clId="{E3A84AF0-0465-4405-AAF9-ED33AA9312C9}" dt="2020-02-06T20:21:51.675" v="1133" actId="1076"/>
          <ac:spMkLst>
            <pc:docMk/>
            <pc:sldMk cId="560318643" sldId="258"/>
            <ac:spMk id="4" creationId="{6ACFF180-C583-43E1-9866-20C0AE31A70F}"/>
          </ac:spMkLst>
        </pc:spChg>
        <pc:spChg chg="add del mod">
          <ac:chgData name="David Corbo" userId="8e57a749711f43e4" providerId="LiveId" clId="{E3A84AF0-0465-4405-AAF9-ED33AA9312C9}" dt="2020-02-06T20:28:31.683" v="1309" actId="478"/>
          <ac:spMkLst>
            <pc:docMk/>
            <pc:sldMk cId="560318643" sldId="258"/>
            <ac:spMk id="13" creationId="{FEEE0D05-4DD2-411F-9820-6A6E40A17058}"/>
          </ac:spMkLst>
        </pc:spChg>
        <pc:spChg chg="mod">
          <ac:chgData name="David Corbo" userId="8e57a749711f43e4" providerId="LiveId" clId="{E3A84AF0-0465-4405-AAF9-ED33AA9312C9}" dt="2020-02-06T20:31:15.960" v="1365" actId="1076"/>
          <ac:spMkLst>
            <pc:docMk/>
            <pc:sldMk cId="560318643" sldId="258"/>
            <ac:spMk id="14" creationId="{D321575D-F0E5-4817-B4C6-1CAD9D45B014}"/>
          </ac:spMkLst>
        </pc:spChg>
        <pc:spChg chg="mod">
          <ac:chgData name="David Corbo" userId="8e57a749711f43e4" providerId="LiveId" clId="{E3A84AF0-0465-4405-AAF9-ED33AA9312C9}" dt="2020-02-06T20:31:28.623" v="1367" actId="1076"/>
          <ac:spMkLst>
            <pc:docMk/>
            <pc:sldMk cId="560318643" sldId="258"/>
            <ac:spMk id="15" creationId="{AB778A72-67C7-44F5-84A4-A84A2E23ABB9}"/>
          </ac:spMkLst>
        </pc:spChg>
        <pc:spChg chg="mod">
          <ac:chgData name="David Corbo" userId="8e57a749711f43e4" providerId="LiveId" clId="{E3A84AF0-0465-4405-AAF9-ED33AA9312C9}" dt="2020-02-06T20:31:31.765" v="1369" actId="1076"/>
          <ac:spMkLst>
            <pc:docMk/>
            <pc:sldMk cId="560318643" sldId="258"/>
            <ac:spMk id="17" creationId="{3EAD1064-D084-4344-993F-127E9700FB11}"/>
          </ac:spMkLst>
        </pc:spChg>
        <pc:spChg chg="add mod">
          <ac:chgData name="David Corbo" userId="8e57a749711f43e4" providerId="LiveId" clId="{E3A84AF0-0465-4405-AAF9-ED33AA9312C9}" dt="2020-02-06T20:30:37.111" v="1347" actId="114"/>
          <ac:spMkLst>
            <pc:docMk/>
            <pc:sldMk cId="560318643" sldId="258"/>
            <ac:spMk id="18" creationId="{7F2A4D83-50E5-4088-A8E4-0697B363307C}"/>
          </ac:spMkLst>
        </pc:spChg>
        <pc:picChg chg="del">
          <ac:chgData name="David Corbo" userId="8e57a749711f43e4" providerId="LiveId" clId="{E3A84AF0-0465-4405-AAF9-ED33AA9312C9}" dt="2020-02-06T20:21:23.010" v="1126" actId="478"/>
          <ac:picMkLst>
            <pc:docMk/>
            <pc:sldMk cId="560318643" sldId="258"/>
            <ac:picMk id="5" creationId="{582135E2-8557-4833-B94B-38FAF42527FD}"/>
          </ac:picMkLst>
        </pc:picChg>
        <pc:picChg chg="del">
          <ac:chgData name="David Corbo" userId="8e57a749711f43e4" providerId="LiveId" clId="{E3A84AF0-0465-4405-AAF9-ED33AA9312C9}" dt="2020-02-06T20:21:28.034" v="1129" actId="478"/>
          <ac:picMkLst>
            <pc:docMk/>
            <pc:sldMk cId="560318643" sldId="258"/>
            <ac:picMk id="7" creationId="{5AF122E8-9729-4854-8EC7-38F70662B786}"/>
          </ac:picMkLst>
        </pc:picChg>
        <pc:picChg chg="add mod">
          <ac:chgData name="David Corbo" userId="8e57a749711f43e4" providerId="LiveId" clId="{E3A84AF0-0465-4405-AAF9-ED33AA9312C9}" dt="2020-02-06T20:31:26.603" v="1366" actId="1076"/>
          <ac:picMkLst>
            <pc:docMk/>
            <pc:sldMk cId="560318643" sldId="258"/>
            <ac:picMk id="8" creationId="{C7236748-6392-42FE-81D8-161E9992C40E}"/>
          </ac:picMkLst>
        </pc:picChg>
        <pc:picChg chg="del mod">
          <ac:chgData name="David Corbo" userId="8e57a749711f43e4" providerId="LiveId" clId="{E3A84AF0-0465-4405-AAF9-ED33AA9312C9}" dt="2020-02-06T20:21:22.221" v="1125" actId="478"/>
          <ac:picMkLst>
            <pc:docMk/>
            <pc:sldMk cId="560318643" sldId="258"/>
            <ac:picMk id="9" creationId="{C7091C64-381A-4238-915D-0A6AD39B4943}"/>
          </ac:picMkLst>
        </pc:picChg>
        <pc:picChg chg="mod">
          <ac:chgData name="David Corbo" userId="8e57a749711f43e4" providerId="LiveId" clId="{E3A84AF0-0465-4405-AAF9-ED33AA9312C9}" dt="2020-02-06T20:31:30.018" v="1368" actId="1076"/>
          <ac:picMkLst>
            <pc:docMk/>
            <pc:sldMk cId="560318643" sldId="258"/>
            <ac:picMk id="11" creationId="{D495C012-877E-4760-A522-E80FB301E0DA}"/>
          </ac:picMkLst>
        </pc:picChg>
        <pc:picChg chg="add mod">
          <ac:chgData name="David Corbo" userId="8e57a749711f43e4" providerId="LiveId" clId="{E3A84AF0-0465-4405-AAF9-ED33AA9312C9}" dt="2020-02-06T20:31:00.140" v="1357" actId="1076"/>
          <ac:picMkLst>
            <pc:docMk/>
            <pc:sldMk cId="560318643" sldId="258"/>
            <ac:picMk id="12" creationId="{FF0934A6-84C1-42EF-9BB4-A2B61CAD3B7C}"/>
          </ac:picMkLst>
        </pc:picChg>
        <pc:picChg chg="mod">
          <ac:chgData name="David Corbo" userId="8e57a749711f43e4" providerId="LiveId" clId="{E3A84AF0-0465-4405-AAF9-ED33AA9312C9}" dt="2020-02-06T20:31:33.141" v="1370" actId="1076"/>
          <ac:picMkLst>
            <pc:docMk/>
            <pc:sldMk cId="560318643" sldId="258"/>
            <ac:picMk id="16" creationId="{00DC1F49-C9B3-4FD6-B0D3-B9CB97786AC1}"/>
          </ac:picMkLst>
        </pc:picChg>
        <pc:picChg chg="add mod">
          <ac:chgData name="David Corbo" userId="8e57a749711f43e4" providerId="LiveId" clId="{E3A84AF0-0465-4405-AAF9-ED33AA9312C9}" dt="2020-02-06T20:31:13.818" v="1364" actId="1076"/>
          <ac:picMkLst>
            <pc:docMk/>
            <pc:sldMk cId="560318643" sldId="258"/>
            <ac:picMk id="20" creationId="{8A57A1AA-74B5-4BDD-9E6F-C82286D825FD}"/>
          </ac:picMkLst>
        </pc:picChg>
      </pc:sldChg>
      <pc:sldChg chg="addSp delSp modSp">
        <pc:chgData name="David Corbo" userId="8e57a749711f43e4" providerId="LiveId" clId="{E3A84AF0-0465-4405-AAF9-ED33AA9312C9}" dt="2020-02-06T23:08:28.383" v="1484" actId="403"/>
        <pc:sldMkLst>
          <pc:docMk/>
          <pc:sldMk cId="2717556588" sldId="259"/>
        </pc:sldMkLst>
        <pc:spChg chg="mod">
          <ac:chgData name="David Corbo" userId="8e57a749711f43e4" providerId="LiveId" clId="{E3A84AF0-0465-4405-AAF9-ED33AA9312C9}" dt="2020-02-06T23:08:28.383" v="1484" actId="403"/>
          <ac:spMkLst>
            <pc:docMk/>
            <pc:sldMk cId="2717556588" sldId="259"/>
            <ac:spMk id="2" creationId="{ECE42334-1A41-4DB6-88DE-2A2930CE8D96}"/>
          </ac:spMkLst>
        </pc:spChg>
        <pc:spChg chg="mod">
          <ac:chgData name="David Corbo" userId="8e57a749711f43e4" providerId="LiveId" clId="{E3A84AF0-0465-4405-AAF9-ED33AA9312C9}" dt="2020-02-06T20:29:19.152" v="1323" actId="1076"/>
          <ac:spMkLst>
            <pc:docMk/>
            <pc:sldMk cId="2717556588" sldId="259"/>
            <ac:spMk id="3" creationId="{EB951BE4-E488-428F-A004-AF2BE6FEE571}"/>
          </ac:spMkLst>
        </pc:spChg>
        <pc:spChg chg="mod">
          <ac:chgData name="David Corbo" userId="8e57a749711f43e4" providerId="LiveId" clId="{E3A84AF0-0465-4405-AAF9-ED33AA9312C9}" dt="2020-02-06T20:29:33.173" v="1329" actId="1076"/>
          <ac:spMkLst>
            <pc:docMk/>
            <pc:sldMk cId="2717556588" sldId="259"/>
            <ac:spMk id="14" creationId="{FFD4D7F9-2CFF-45BE-A41C-DE442E19819D}"/>
          </ac:spMkLst>
        </pc:spChg>
        <pc:spChg chg="mod">
          <ac:chgData name="David Corbo" userId="8e57a749711f43e4" providerId="LiveId" clId="{E3A84AF0-0465-4405-AAF9-ED33AA9312C9}" dt="2020-02-06T20:29:40.423" v="1331" actId="1076"/>
          <ac:spMkLst>
            <pc:docMk/>
            <pc:sldMk cId="2717556588" sldId="259"/>
            <ac:spMk id="15" creationId="{4EF3D261-5298-4DC6-B458-D12D0D3B0476}"/>
          </ac:spMkLst>
        </pc:spChg>
        <pc:spChg chg="mod">
          <ac:chgData name="David Corbo" userId="8e57a749711f43e4" providerId="LiveId" clId="{E3A84AF0-0465-4405-AAF9-ED33AA9312C9}" dt="2020-02-06T20:29:47.714" v="1333" actId="1076"/>
          <ac:spMkLst>
            <pc:docMk/>
            <pc:sldMk cId="2717556588" sldId="259"/>
            <ac:spMk id="16" creationId="{B2EAA4E2-EF5D-428D-8A25-990DBEDC2361}"/>
          </ac:spMkLst>
        </pc:spChg>
        <pc:spChg chg="mod">
          <ac:chgData name="David Corbo" userId="8e57a749711f43e4" providerId="LiveId" clId="{E3A84AF0-0465-4405-AAF9-ED33AA9312C9}" dt="2020-02-06T20:38:40.397" v="1382" actId="1076"/>
          <ac:spMkLst>
            <pc:docMk/>
            <pc:sldMk cId="2717556588" sldId="259"/>
            <ac:spMk id="17" creationId="{4AEA6673-5DA5-403C-84C1-0FB6CBBE5C56}"/>
          </ac:spMkLst>
        </pc:spChg>
        <pc:spChg chg="add mod">
          <ac:chgData name="David Corbo" userId="8e57a749711f43e4" providerId="LiveId" clId="{E3A84AF0-0465-4405-AAF9-ED33AA9312C9}" dt="2020-02-06T20:39:34.978" v="1387" actId="1076"/>
          <ac:spMkLst>
            <pc:docMk/>
            <pc:sldMk cId="2717556588" sldId="259"/>
            <ac:spMk id="25" creationId="{D3549F73-4535-4EA2-B54A-8F476358A064}"/>
          </ac:spMkLst>
        </pc:spChg>
        <pc:spChg chg="add mod">
          <ac:chgData name="David Corbo" userId="8e57a749711f43e4" providerId="LiveId" clId="{E3A84AF0-0465-4405-AAF9-ED33AA9312C9}" dt="2020-02-06T20:39:39.793" v="1389" actId="1076"/>
          <ac:spMkLst>
            <pc:docMk/>
            <pc:sldMk cId="2717556588" sldId="259"/>
            <ac:spMk id="26" creationId="{9EBB376B-C30F-40A4-A0D5-0B55C65903E1}"/>
          </ac:spMkLst>
        </pc:spChg>
        <pc:graphicFrameChg chg="add mod modGraphic">
          <ac:chgData name="David Corbo" userId="8e57a749711f43e4" providerId="LiveId" clId="{E3A84AF0-0465-4405-AAF9-ED33AA9312C9}" dt="2020-02-06T20:29:53.772" v="1335" actId="14100"/>
          <ac:graphicFrameMkLst>
            <pc:docMk/>
            <pc:sldMk cId="2717556588" sldId="259"/>
            <ac:graphicFrameMk id="8" creationId="{C6040309-D2AD-4C28-BD3B-7E32AD69CF5C}"/>
          </ac:graphicFrameMkLst>
        </pc:graphicFrameChg>
        <pc:graphicFrameChg chg="add del mod modGraphic">
          <ac:chgData name="David Corbo" userId="8e57a749711f43e4" providerId="LiveId" clId="{E3A84AF0-0465-4405-AAF9-ED33AA9312C9}" dt="2020-02-06T20:18:32.874" v="1098" actId="478"/>
          <ac:graphicFrameMkLst>
            <pc:docMk/>
            <pc:sldMk cId="2717556588" sldId="259"/>
            <ac:graphicFrameMk id="11" creationId="{F51FC759-441F-4259-95AD-EFE2046951EC}"/>
          </ac:graphicFrameMkLst>
        </pc:graphicFrameChg>
        <pc:picChg chg="del">
          <ac:chgData name="David Corbo" userId="8e57a749711f43e4" providerId="LiveId" clId="{E3A84AF0-0465-4405-AAF9-ED33AA9312C9}" dt="2020-02-06T20:11:15.150" v="929" actId="478"/>
          <ac:picMkLst>
            <pc:docMk/>
            <pc:sldMk cId="2717556588" sldId="259"/>
            <ac:picMk id="5" creationId="{3DDC9A34-2FBE-4070-B4B1-861C3C9D2BF6}"/>
          </ac:picMkLst>
        </pc:picChg>
        <pc:picChg chg="add mod">
          <ac:chgData name="David Corbo" userId="8e57a749711f43e4" providerId="LiveId" clId="{E3A84AF0-0465-4405-AAF9-ED33AA9312C9}" dt="2020-02-06T20:39:51.945" v="1390" actId="1076"/>
          <ac:picMkLst>
            <pc:docMk/>
            <pc:sldMk cId="2717556588" sldId="259"/>
            <ac:picMk id="6" creationId="{07FF256E-DC6C-4735-A187-A41E298B5340}"/>
          </ac:picMkLst>
        </pc:picChg>
        <pc:picChg chg="mod">
          <ac:chgData name="David Corbo" userId="8e57a749711f43e4" providerId="LiveId" clId="{E3A84AF0-0465-4405-AAF9-ED33AA9312C9}" dt="2020-02-06T20:29:36.031" v="1330" actId="1076"/>
          <ac:picMkLst>
            <pc:docMk/>
            <pc:sldMk cId="2717556588" sldId="259"/>
            <ac:picMk id="7" creationId="{30864C1C-CFA3-4D27-8211-3A77790993EA}"/>
          </ac:picMkLst>
        </pc:picChg>
        <pc:picChg chg="del">
          <ac:chgData name="David Corbo" userId="8e57a749711f43e4" providerId="LiveId" clId="{E3A84AF0-0465-4405-AAF9-ED33AA9312C9}" dt="2020-02-06T20:12:09.542" v="937" actId="478"/>
          <ac:picMkLst>
            <pc:docMk/>
            <pc:sldMk cId="2717556588" sldId="259"/>
            <ac:picMk id="9" creationId="{31F4047F-3CA4-4838-9842-055D61896AF6}"/>
          </ac:picMkLst>
        </pc:picChg>
        <pc:picChg chg="del">
          <ac:chgData name="David Corbo" userId="8e57a749711f43e4" providerId="LiveId" clId="{E3A84AF0-0465-4405-AAF9-ED33AA9312C9}" dt="2020-02-06T20:12:11.158" v="938" actId="478"/>
          <ac:picMkLst>
            <pc:docMk/>
            <pc:sldMk cId="2717556588" sldId="259"/>
            <ac:picMk id="12" creationId="{DECB08AF-F593-454C-A7D9-BDC7B50BBB89}"/>
          </ac:picMkLst>
        </pc:picChg>
        <pc:picChg chg="mod">
          <ac:chgData name="David Corbo" userId="8e57a749711f43e4" providerId="LiveId" clId="{E3A84AF0-0465-4405-AAF9-ED33AA9312C9}" dt="2020-02-06T20:38:41.601" v="1383" actId="1076"/>
          <ac:picMkLst>
            <pc:docMk/>
            <pc:sldMk cId="2717556588" sldId="259"/>
            <ac:picMk id="13" creationId="{6C050ABF-ED25-4902-9108-6309F8367EBB}"/>
          </ac:picMkLst>
        </pc:picChg>
        <pc:picChg chg="add mod">
          <ac:chgData name="David Corbo" userId="8e57a749711f43e4" providerId="LiveId" clId="{E3A84AF0-0465-4405-AAF9-ED33AA9312C9}" dt="2020-02-06T20:29:51.022" v="1334" actId="1076"/>
          <ac:picMkLst>
            <pc:docMk/>
            <pc:sldMk cId="2717556588" sldId="259"/>
            <ac:picMk id="20" creationId="{8819480C-5A47-42B6-8523-6DE122C83C68}"/>
          </ac:picMkLst>
        </pc:picChg>
        <pc:picChg chg="add mod">
          <ac:chgData name="David Corbo" userId="8e57a749711f43e4" providerId="LiveId" clId="{E3A84AF0-0465-4405-AAF9-ED33AA9312C9}" dt="2020-02-06T20:38:38.837" v="1381" actId="1076"/>
          <ac:picMkLst>
            <pc:docMk/>
            <pc:sldMk cId="2717556588" sldId="259"/>
            <ac:picMk id="22" creationId="{FF3A262C-590D-4BA8-A130-ECA2A8084320}"/>
          </ac:picMkLst>
        </pc:picChg>
        <pc:picChg chg="add mod">
          <ac:chgData name="David Corbo" userId="8e57a749711f43e4" providerId="LiveId" clId="{E3A84AF0-0465-4405-AAF9-ED33AA9312C9}" dt="2020-02-06T20:38:36.328" v="1380" actId="1076"/>
          <ac:picMkLst>
            <pc:docMk/>
            <pc:sldMk cId="2717556588" sldId="259"/>
            <ac:picMk id="24" creationId="{33A655FA-9DEE-488F-BDCE-CBF97587D41A}"/>
          </ac:picMkLst>
        </pc:picChg>
      </pc:sldChg>
      <pc:sldChg chg="addSp delSp modSp">
        <pc:chgData name="David Corbo" userId="8e57a749711f43e4" providerId="LiveId" clId="{E3A84AF0-0465-4405-AAF9-ED33AA9312C9}" dt="2020-02-06T23:07:56.578" v="1475" actId="2711"/>
        <pc:sldMkLst>
          <pc:docMk/>
          <pc:sldMk cId="4040245838" sldId="260"/>
        </pc:sldMkLst>
        <pc:spChg chg="mod">
          <ac:chgData name="David Corbo" userId="8e57a749711f43e4" providerId="LiveId" clId="{E3A84AF0-0465-4405-AAF9-ED33AA9312C9}" dt="2020-02-06T23:07:56.578" v="1475" actId="2711"/>
          <ac:spMkLst>
            <pc:docMk/>
            <pc:sldMk cId="4040245838" sldId="260"/>
            <ac:spMk id="2" creationId="{182836A0-2BDF-461B-8F27-5E4343277351}"/>
          </ac:spMkLst>
        </pc:spChg>
        <pc:spChg chg="add del mod">
          <ac:chgData name="David Corbo" userId="8e57a749711f43e4" providerId="LiveId" clId="{E3A84AF0-0465-4405-AAF9-ED33AA9312C9}" dt="2020-02-06T19:59:39.432" v="512"/>
          <ac:spMkLst>
            <pc:docMk/>
            <pc:sldMk cId="4040245838" sldId="260"/>
            <ac:spMk id="4" creationId="{7E3E25A7-0662-443E-9700-9EC86B751BEA}"/>
          </ac:spMkLst>
        </pc:spChg>
        <pc:spChg chg="mod">
          <ac:chgData name="David Corbo" userId="8e57a749711f43e4" providerId="LiveId" clId="{E3A84AF0-0465-4405-AAF9-ED33AA9312C9}" dt="2020-02-06T19:59:19.487" v="511" actId="1076"/>
          <ac:spMkLst>
            <pc:docMk/>
            <pc:sldMk cId="4040245838" sldId="260"/>
            <ac:spMk id="10" creationId="{74BADE57-60C4-4791-868D-51C2B8B7A336}"/>
          </ac:spMkLst>
        </pc:spChg>
        <pc:spChg chg="mod">
          <ac:chgData name="David Corbo" userId="8e57a749711f43e4" providerId="LiveId" clId="{E3A84AF0-0465-4405-AAF9-ED33AA9312C9}" dt="2020-02-05T19:47:34.552" v="450" actId="20577"/>
          <ac:spMkLst>
            <pc:docMk/>
            <pc:sldMk cId="4040245838" sldId="260"/>
            <ac:spMk id="11" creationId="{7F1A4E2E-4989-4C91-8124-1B827C5B044A}"/>
          </ac:spMkLst>
        </pc:spChg>
        <pc:picChg chg="del">
          <ac:chgData name="David Corbo" userId="8e57a749711f43e4" providerId="LiveId" clId="{E3A84AF0-0465-4405-AAF9-ED33AA9312C9}" dt="2020-02-06T19:59:03.164" v="508" actId="478"/>
          <ac:picMkLst>
            <pc:docMk/>
            <pc:sldMk cId="4040245838" sldId="260"/>
            <ac:picMk id="5" creationId="{C7F031E5-902D-4143-B2A6-4BF469DAAF27}"/>
          </ac:picMkLst>
        </pc:picChg>
        <pc:picChg chg="del">
          <ac:chgData name="David Corbo" userId="8e57a749711f43e4" providerId="LiveId" clId="{E3A84AF0-0465-4405-AAF9-ED33AA9312C9}" dt="2020-02-06T19:59:08.605" v="509" actId="478"/>
          <ac:picMkLst>
            <pc:docMk/>
            <pc:sldMk cId="4040245838" sldId="260"/>
            <ac:picMk id="7" creationId="{E3C6447C-5DE9-49CF-9149-2832C7C31388}"/>
          </ac:picMkLst>
        </pc:picChg>
        <pc:picChg chg="add mod">
          <ac:chgData name="David Corbo" userId="8e57a749711f43e4" providerId="LiveId" clId="{E3A84AF0-0465-4405-AAF9-ED33AA9312C9}" dt="2020-02-06T20:00:02.288" v="520" actId="1076"/>
          <ac:picMkLst>
            <pc:docMk/>
            <pc:sldMk cId="4040245838" sldId="260"/>
            <ac:picMk id="8" creationId="{45F07313-64FD-4A78-A94D-3547DC99984B}"/>
          </ac:picMkLst>
        </pc:picChg>
        <pc:picChg chg="del">
          <ac:chgData name="David Corbo" userId="8e57a749711f43e4" providerId="LiveId" clId="{E3A84AF0-0465-4405-AAF9-ED33AA9312C9}" dt="2020-02-05T19:45:06.455" v="126" actId="478"/>
          <ac:picMkLst>
            <pc:docMk/>
            <pc:sldMk cId="4040245838" sldId="260"/>
            <ac:picMk id="9" creationId="{91411FCB-C49D-4094-B777-A5FB7A87EC16}"/>
          </ac:picMkLst>
        </pc:picChg>
        <pc:picChg chg="add mod">
          <ac:chgData name="David Corbo" userId="8e57a749711f43e4" providerId="LiveId" clId="{E3A84AF0-0465-4405-AAF9-ED33AA9312C9}" dt="2020-02-06T20:00:16.654" v="525" actId="1076"/>
          <ac:picMkLst>
            <pc:docMk/>
            <pc:sldMk cId="4040245838" sldId="260"/>
            <ac:picMk id="12" creationId="{797EC0F7-24D9-4C59-BD60-AE6DE19BAF4E}"/>
          </ac:picMkLst>
        </pc:picChg>
      </pc:sldChg>
      <pc:sldChg chg="addSp delSp modSp">
        <pc:chgData name="David Corbo" userId="8e57a749711f43e4" providerId="LiveId" clId="{E3A84AF0-0465-4405-AAF9-ED33AA9312C9}" dt="2020-02-06T23:08:36.134" v="1487" actId="403"/>
        <pc:sldMkLst>
          <pc:docMk/>
          <pc:sldMk cId="2654774821" sldId="261"/>
        </pc:sldMkLst>
        <pc:spChg chg="mod">
          <ac:chgData name="David Corbo" userId="8e57a749711f43e4" providerId="LiveId" clId="{E3A84AF0-0465-4405-AAF9-ED33AA9312C9}" dt="2020-02-06T23:08:36.134" v="1487" actId="403"/>
          <ac:spMkLst>
            <pc:docMk/>
            <pc:sldMk cId="2654774821" sldId="261"/>
            <ac:spMk id="2" creationId="{AAC845D4-A857-4B4C-8400-E14916B92A89}"/>
          </ac:spMkLst>
        </pc:spChg>
        <pc:spChg chg="mod">
          <ac:chgData name="David Corbo" userId="8e57a749711f43e4" providerId="LiveId" clId="{E3A84AF0-0465-4405-AAF9-ED33AA9312C9}" dt="2020-02-06T20:50:24.972" v="1466" actId="20577"/>
          <ac:spMkLst>
            <pc:docMk/>
            <pc:sldMk cId="2654774821" sldId="261"/>
            <ac:spMk id="3" creationId="{D7C2C6A0-F842-42F2-AAC5-E93FA7C2C957}"/>
          </ac:spMkLst>
        </pc:spChg>
        <pc:picChg chg="del">
          <ac:chgData name="David Corbo" userId="8e57a749711f43e4" providerId="LiveId" clId="{E3A84AF0-0465-4405-AAF9-ED33AA9312C9}" dt="2020-02-06T20:50:33.822" v="1467" actId="478"/>
          <ac:picMkLst>
            <pc:docMk/>
            <pc:sldMk cId="2654774821" sldId="261"/>
            <ac:picMk id="5" creationId="{30F911AB-10E2-44B8-9854-E9B1D704F13C}"/>
          </ac:picMkLst>
        </pc:picChg>
        <pc:picChg chg="add mod">
          <ac:chgData name="David Corbo" userId="8e57a749711f43e4" providerId="LiveId" clId="{E3A84AF0-0465-4405-AAF9-ED33AA9312C9}" dt="2020-02-06T20:51:32.954" v="1474" actId="1076"/>
          <ac:picMkLst>
            <pc:docMk/>
            <pc:sldMk cId="2654774821" sldId="261"/>
            <ac:picMk id="6" creationId="{D00C7AC5-E9C0-45D1-B523-9D81990FC95A}"/>
          </ac:picMkLst>
        </pc:picChg>
      </pc:sldChg>
    </pc:docChg>
  </pc:docChgLst>
  <pc:docChgLst>
    <pc:chgData name="David Corbo" userId="8e57a749711f43e4" providerId="LiveId" clId="{24A9D3A8-A052-46DD-9990-2A397BAA5C40}"/>
    <pc:docChg chg="undo custSel addSld delSld modSld">
      <pc:chgData name="David Corbo" userId="8e57a749711f43e4" providerId="LiveId" clId="{24A9D3A8-A052-46DD-9990-2A397BAA5C40}" dt="2020-03-18T06:27:43.012" v="356" actId="1076"/>
      <pc:docMkLst>
        <pc:docMk/>
      </pc:docMkLst>
      <pc:sldChg chg="addSp modSp mod">
        <pc:chgData name="David Corbo" userId="8e57a749711f43e4" providerId="LiveId" clId="{24A9D3A8-A052-46DD-9990-2A397BAA5C40}" dt="2020-03-18T06:21:30.879" v="195" actId="1076"/>
        <pc:sldMkLst>
          <pc:docMk/>
          <pc:sldMk cId="3891797620" sldId="257"/>
        </pc:sldMkLst>
        <pc:spChg chg="mod">
          <ac:chgData name="David Corbo" userId="8e57a749711f43e4" providerId="LiveId" clId="{24A9D3A8-A052-46DD-9990-2A397BAA5C40}" dt="2020-03-18T06:18:08.679" v="152" actId="14100"/>
          <ac:spMkLst>
            <pc:docMk/>
            <pc:sldMk cId="3891797620" sldId="257"/>
            <ac:spMk id="3" creationId="{297F29F0-6AD3-4714-A684-0D0A00D697FD}"/>
          </ac:spMkLst>
        </pc:spChg>
        <pc:spChg chg="add mod">
          <ac:chgData name="David Corbo" userId="8e57a749711f43e4" providerId="LiveId" clId="{24A9D3A8-A052-46DD-9990-2A397BAA5C40}" dt="2020-03-18T06:21:29.162" v="194" actId="1076"/>
          <ac:spMkLst>
            <pc:docMk/>
            <pc:sldMk cId="3891797620" sldId="257"/>
            <ac:spMk id="8" creationId="{3E1C2FA0-9132-424E-83AD-619E69028E17}"/>
          </ac:spMkLst>
        </pc:spChg>
        <pc:picChg chg="add mod">
          <ac:chgData name="David Corbo" userId="8e57a749711f43e4" providerId="LiveId" clId="{24A9D3A8-A052-46DD-9990-2A397BAA5C40}" dt="2020-03-18T06:20:09.667" v="161" actId="1076"/>
          <ac:picMkLst>
            <pc:docMk/>
            <pc:sldMk cId="3891797620" sldId="257"/>
            <ac:picMk id="5" creationId="{8628AACA-2951-4B41-B11F-337048EED1A5}"/>
          </ac:picMkLst>
        </pc:picChg>
        <pc:picChg chg="add mod">
          <ac:chgData name="David Corbo" userId="8e57a749711f43e4" providerId="LiveId" clId="{24A9D3A8-A052-46DD-9990-2A397BAA5C40}" dt="2020-03-18T06:21:30.879" v="195" actId="1076"/>
          <ac:picMkLst>
            <pc:docMk/>
            <pc:sldMk cId="3891797620" sldId="257"/>
            <ac:picMk id="7" creationId="{D89DF6E6-B792-4CD8-816E-2A5690393C57}"/>
          </ac:picMkLst>
        </pc:picChg>
      </pc:sldChg>
      <pc:sldChg chg="addSp delSp modSp mod">
        <pc:chgData name="David Corbo" userId="8e57a749711f43e4" providerId="LiveId" clId="{24A9D3A8-A052-46DD-9990-2A397BAA5C40}" dt="2020-03-18T06:22:07.697" v="204" actId="1076"/>
        <pc:sldMkLst>
          <pc:docMk/>
          <pc:sldMk cId="560318643" sldId="258"/>
        </pc:sldMkLst>
        <pc:picChg chg="add mod">
          <ac:chgData name="David Corbo" userId="8e57a749711f43e4" providerId="LiveId" clId="{24A9D3A8-A052-46DD-9990-2A397BAA5C40}" dt="2020-03-18T06:22:07.697" v="204" actId="1076"/>
          <ac:picMkLst>
            <pc:docMk/>
            <pc:sldMk cId="560318643" sldId="258"/>
            <ac:picMk id="5" creationId="{9430C16D-861D-42BD-8CA7-42D5E813C04B}"/>
          </ac:picMkLst>
        </pc:picChg>
        <pc:picChg chg="del mod">
          <ac:chgData name="David Corbo" userId="8e57a749711f43e4" providerId="LiveId" clId="{24A9D3A8-A052-46DD-9990-2A397BAA5C40}" dt="2020-03-18T06:21:45.614" v="197" actId="478"/>
          <ac:picMkLst>
            <pc:docMk/>
            <pc:sldMk cId="560318643" sldId="258"/>
            <ac:picMk id="20" creationId="{8A57A1AA-74B5-4BDD-9E6F-C82286D825FD}"/>
          </ac:picMkLst>
        </pc:picChg>
      </pc:sldChg>
      <pc:sldChg chg="modSp mod">
        <pc:chgData name="David Corbo" userId="8e57a749711f43e4" providerId="LiveId" clId="{24A9D3A8-A052-46DD-9990-2A397BAA5C40}" dt="2020-03-18T00:24:19.432" v="0" actId="1076"/>
        <pc:sldMkLst>
          <pc:docMk/>
          <pc:sldMk cId="2717556588" sldId="259"/>
        </pc:sldMkLst>
        <pc:spChg chg="mod">
          <ac:chgData name="David Corbo" userId="8e57a749711f43e4" providerId="LiveId" clId="{24A9D3A8-A052-46DD-9990-2A397BAA5C40}" dt="2020-03-18T00:24:19.432" v="0" actId="1076"/>
          <ac:spMkLst>
            <pc:docMk/>
            <pc:sldMk cId="2717556588" sldId="259"/>
            <ac:spMk id="25" creationId="{D3549F73-4535-4EA2-B54A-8F476358A064}"/>
          </ac:spMkLst>
        </pc:spChg>
      </pc:sldChg>
      <pc:sldChg chg="addSp delSp modSp mod">
        <pc:chgData name="David Corbo" userId="8e57a749711f43e4" providerId="LiveId" clId="{24A9D3A8-A052-46DD-9990-2A397BAA5C40}" dt="2020-03-18T06:16:59.454" v="145" actId="1076"/>
        <pc:sldMkLst>
          <pc:docMk/>
          <pc:sldMk cId="4040245838" sldId="260"/>
        </pc:sldMkLst>
        <pc:spChg chg="add del mod">
          <ac:chgData name="David Corbo" userId="8e57a749711f43e4" providerId="LiveId" clId="{24A9D3A8-A052-46DD-9990-2A397BAA5C40}" dt="2020-03-18T06:16:14.371" v="124"/>
          <ac:spMkLst>
            <pc:docMk/>
            <pc:sldMk cId="4040245838" sldId="260"/>
            <ac:spMk id="4" creationId="{B1AD50AA-290B-47AE-8292-CE62AB03FCFB}"/>
          </ac:spMkLst>
        </pc:spChg>
        <pc:spChg chg="mod">
          <ac:chgData name="David Corbo" userId="8e57a749711f43e4" providerId="LiveId" clId="{24A9D3A8-A052-46DD-9990-2A397BAA5C40}" dt="2020-03-18T06:16:59.454" v="145" actId="1076"/>
          <ac:spMkLst>
            <pc:docMk/>
            <pc:sldMk cId="4040245838" sldId="260"/>
            <ac:spMk id="10" creationId="{74BADE57-60C4-4791-868D-51C2B8B7A336}"/>
          </ac:spMkLst>
        </pc:spChg>
        <pc:picChg chg="add del mod">
          <ac:chgData name="David Corbo" userId="8e57a749711f43e4" providerId="LiveId" clId="{24A9D3A8-A052-46DD-9990-2A397BAA5C40}" dt="2020-03-18T06:15:05.262" v="123"/>
          <ac:picMkLst>
            <pc:docMk/>
            <pc:sldMk cId="4040245838" sldId="260"/>
            <ac:picMk id="6" creationId="{9E33ED66-3ACB-48C4-8189-DE5CD678FE8B}"/>
          </ac:picMkLst>
        </pc:picChg>
        <pc:picChg chg="del">
          <ac:chgData name="David Corbo" userId="8e57a749711f43e4" providerId="LiveId" clId="{24A9D3A8-A052-46DD-9990-2A397BAA5C40}" dt="2020-03-18T06:14:54.950" v="116" actId="478"/>
          <ac:picMkLst>
            <pc:docMk/>
            <pc:sldMk cId="4040245838" sldId="260"/>
            <ac:picMk id="8" creationId="{45F07313-64FD-4A78-A94D-3547DC99984B}"/>
          </ac:picMkLst>
        </pc:picChg>
        <pc:picChg chg="add mod">
          <ac:chgData name="David Corbo" userId="8e57a749711f43e4" providerId="LiveId" clId="{24A9D3A8-A052-46DD-9990-2A397BAA5C40}" dt="2020-03-18T06:16:54.790" v="144" actId="1076"/>
          <ac:picMkLst>
            <pc:docMk/>
            <pc:sldMk cId="4040245838" sldId="260"/>
            <ac:picMk id="9" creationId="{CDE7D98B-6C70-41B9-9EA6-21322E284696}"/>
          </ac:picMkLst>
        </pc:picChg>
        <pc:picChg chg="mod">
          <ac:chgData name="David Corbo" userId="8e57a749711f43e4" providerId="LiveId" clId="{24A9D3A8-A052-46DD-9990-2A397BAA5C40}" dt="2020-03-18T06:16:49.125" v="141" actId="1076"/>
          <ac:picMkLst>
            <pc:docMk/>
            <pc:sldMk cId="4040245838" sldId="260"/>
            <ac:picMk id="12" creationId="{797EC0F7-24D9-4C59-BD60-AE6DE19BAF4E}"/>
          </ac:picMkLst>
        </pc:picChg>
      </pc:sldChg>
      <pc:sldChg chg="addSp modSp mod">
        <pc:chgData name="David Corbo" userId="8e57a749711f43e4" providerId="LiveId" clId="{24A9D3A8-A052-46DD-9990-2A397BAA5C40}" dt="2020-03-18T06:27:43.012" v="356" actId="1076"/>
        <pc:sldMkLst>
          <pc:docMk/>
          <pc:sldMk cId="2654774821" sldId="261"/>
        </pc:sldMkLst>
        <pc:spChg chg="mod">
          <ac:chgData name="David Corbo" userId="8e57a749711f43e4" providerId="LiveId" clId="{24A9D3A8-A052-46DD-9990-2A397BAA5C40}" dt="2020-03-18T06:27:40.169" v="355" actId="20577"/>
          <ac:spMkLst>
            <pc:docMk/>
            <pc:sldMk cId="2654774821" sldId="261"/>
            <ac:spMk id="3" creationId="{D7C2C6A0-F842-42F2-AAC5-E93FA7C2C957}"/>
          </ac:spMkLst>
        </pc:spChg>
        <pc:picChg chg="add mod">
          <ac:chgData name="David Corbo" userId="8e57a749711f43e4" providerId="LiveId" clId="{24A9D3A8-A052-46DD-9990-2A397BAA5C40}" dt="2020-03-18T06:26:34.311" v="226" actId="1076"/>
          <ac:picMkLst>
            <pc:docMk/>
            <pc:sldMk cId="2654774821" sldId="261"/>
            <ac:picMk id="5" creationId="{6E730EDE-92A5-43DE-B9BF-4C5C7EE3E21B}"/>
          </ac:picMkLst>
        </pc:picChg>
        <pc:picChg chg="add mod">
          <ac:chgData name="David Corbo" userId="8e57a749711f43e4" providerId="LiveId" clId="{24A9D3A8-A052-46DD-9990-2A397BAA5C40}" dt="2020-03-18T06:27:43.012" v="356" actId="1076"/>
          <ac:picMkLst>
            <pc:docMk/>
            <pc:sldMk cId="2654774821" sldId="261"/>
            <ac:picMk id="7" creationId="{AC389119-C3AC-4DCE-B71A-E3CB19AE62B2}"/>
          </ac:picMkLst>
        </pc:picChg>
      </pc:sldChg>
      <pc:sldChg chg="modSp mod">
        <pc:chgData name="David Corbo" userId="8e57a749711f43e4" providerId="LiveId" clId="{24A9D3A8-A052-46DD-9990-2A397BAA5C40}" dt="2020-03-18T05:05:15.422" v="77" actId="1076"/>
        <pc:sldMkLst>
          <pc:docMk/>
          <pc:sldMk cId="4149383178" sldId="264"/>
        </pc:sldMkLst>
        <pc:picChg chg="mod">
          <ac:chgData name="David Corbo" userId="8e57a749711f43e4" providerId="LiveId" clId="{24A9D3A8-A052-46DD-9990-2A397BAA5C40}" dt="2020-03-18T05:05:15.422" v="77" actId="1076"/>
          <ac:picMkLst>
            <pc:docMk/>
            <pc:sldMk cId="4149383178" sldId="264"/>
            <ac:picMk id="10" creationId="{9B3AA1DA-7CA8-48F9-8388-E2D2D61DA1D8}"/>
          </ac:picMkLst>
        </pc:picChg>
        <pc:picChg chg="mod">
          <ac:chgData name="David Corbo" userId="8e57a749711f43e4" providerId="LiveId" clId="{24A9D3A8-A052-46DD-9990-2A397BAA5C40}" dt="2020-03-18T05:03:33.179" v="63" actId="1076"/>
          <ac:picMkLst>
            <pc:docMk/>
            <pc:sldMk cId="4149383178" sldId="264"/>
            <ac:picMk id="18" creationId="{28D2135A-754C-4984-A017-8AD2912801A3}"/>
          </ac:picMkLst>
        </pc:picChg>
      </pc:sldChg>
      <pc:sldChg chg="addSp delSp modSp add del mod">
        <pc:chgData name="David Corbo" userId="8e57a749711f43e4" providerId="LiveId" clId="{24A9D3A8-A052-46DD-9990-2A397BAA5C40}" dt="2020-03-18T06:14:18.899" v="115" actId="2696"/>
        <pc:sldMkLst>
          <pc:docMk/>
          <pc:sldMk cId="1615413905" sldId="265"/>
        </pc:sldMkLst>
        <pc:spChg chg="mod">
          <ac:chgData name="David Corbo" userId="8e57a749711f43e4" providerId="LiveId" clId="{24A9D3A8-A052-46DD-9990-2A397BAA5C40}" dt="2020-03-18T05:03:49.921" v="75" actId="20577"/>
          <ac:spMkLst>
            <pc:docMk/>
            <pc:sldMk cId="1615413905" sldId="265"/>
            <ac:spMk id="2" creationId="{5A599BB7-77FC-4B19-B800-3A5C112616CD}"/>
          </ac:spMkLst>
        </pc:spChg>
        <pc:spChg chg="del">
          <ac:chgData name="David Corbo" userId="8e57a749711f43e4" providerId="LiveId" clId="{24A9D3A8-A052-46DD-9990-2A397BAA5C40}" dt="2020-03-18T04:22:31.993" v="2" actId="478"/>
          <ac:spMkLst>
            <pc:docMk/>
            <pc:sldMk cId="1615413905" sldId="265"/>
            <ac:spMk id="3" creationId="{AA4F768A-B0F1-4943-AB2E-EACE8BA5BD2E}"/>
          </ac:spMkLst>
        </pc:spChg>
        <pc:picChg chg="add del">
          <ac:chgData name="David Corbo" userId="8e57a749711f43e4" providerId="LiveId" clId="{24A9D3A8-A052-46DD-9990-2A397BAA5C40}" dt="2020-03-18T04:22:51.917" v="4" actId="478"/>
          <ac:picMkLst>
            <pc:docMk/>
            <pc:sldMk cId="1615413905" sldId="265"/>
            <ac:picMk id="4" creationId="{6A1F63E3-61C0-4B25-8F8A-49DDF2209B62}"/>
          </ac:picMkLst>
        </pc:picChg>
        <pc:picChg chg="add del mod">
          <ac:chgData name="David Corbo" userId="8e57a749711f43e4" providerId="LiveId" clId="{24A9D3A8-A052-46DD-9990-2A397BAA5C40}" dt="2020-03-18T04:23:56.944" v="14" actId="478"/>
          <ac:picMkLst>
            <pc:docMk/>
            <pc:sldMk cId="1615413905" sldId="265"/>
            <ac:picMk id="5" creationId="{C354DB61-AF58-4EEF-89D2-ECD4E025EE17}"/>
          </ac:picMkLst>
        </pc:picChg>
        <pc:picChg chg="add del mod">
          <ac:chgData name="David Corbo" userId="8e57a749711f43e4" providerId="LiveId" clId="{24A9D3A8-A052-46DD-9990-2A397BAA5C40}" dt="2020-03-18T04:23:56.944" v="14" actId="478"/>
          <ac:picMkLst>
            <pc:docMk/>
            <pc:sldMk cId="1615413905" sldId="265"/>
            <ac:picMk id="6" creationId="{3D883EAE-7A5D-4AB3-AB85-921F88707C74}"/>
          </ac:picMkLst>
        </pc:picChg>
        <pc:picChg chg="add del mod">
          <ac:chgData name="David Corbo" userId="8e57a749711f43e4" providerId="LiveId" clId="{24A9D3A8-A052-46DD-9990-2A397BAA5C40}" dt="2020-03-18T04:47:45.372" v="27" actId="478"/>
          <ac:picMkLst>
            <pc:docMk/>
            <pc:sldMk cId="1615413905" sldId="265"/>
            <ac:picMk id="8" creationId="{E6B42043-354E-4251-B7F1-F13501C222D2}"/>
          </ac:picMkLst>
        </pc:picChg>
        <pc:picChg chg="add del mod">
          <ac:chgData name="David Corbo" userId="8e57a749711f43e4" providerId="LiveId" clId="{24A9D3A8-A052-46DD-9990-2A397BAA5C40}" dt="2020-03-18T04:47:45.372" v="27" actId="478"/>
          <ac:picMkLst>
            <pc:docMk/>
            <pc:sldMk cId="1615413905" sldId="265"/>
            <ac:picMk id="10" creationId="{FD40D06C-E377-469B-9847-6A5979B2BE3F}"/>
          </ac:picMkLst>
        </pc:picChg>
        <pc:picChg chg="add del mod">
          <ac:chgData name="David Corbo" userId="8e57a749711f43e4" providerId="LiveId" clId="{24A9D3A8-A052-46DD-9990-2A397BAA5C40}" dt="2020-03-18T04:48:08.333" v="35"/>
          <ac:picMkLst>
            <pc:docMk/>
            <pc:sldMk cId="1615413905" sldId="265"/>
            <ac:picMk id="11" creationId="{0F283675-615B-42A5-968A-0D98033E058E}"/>
          </ac:picMkLst>
        </pc:picChg>
        <pc:picChg chg="add del mod">
          <ac:chgData name="David Corbo" userId="8e57a749711f43e4" providerId="LiveId" clId="{24A9D3A8-A052-46DD-9990-2A397BAA5C40}" dt="2020-03-18T04:48:08.333" v="35"/>
          <ac:picMkLst>
            <pc:docMk/>
            <pc:sldMk cId="1615413905" sldId="265"/>
            <ac:picMk id="12" creationId="{D0962843-A1B9-428F-BB35-CAF0BBDAFAAC}"/>
          </ac:picMkLst>
        </pc:picChg>
        <pc:picChg chg="add del mod">
          <ac:chgData name="David Corbo" userId="8e57a749711f43e4" providerId="LiveId" clId="{24A9D3A8-A052-46DD-9990-2A397BAA5C40}" dt="2020-03-18T05:01:03.780" v="51" actId="478"/>
          <ac:picMkLst>
            <pc:docMk/>
            <pc:sldMk cId="1615413905" sldId="265"/>
            <ac:picMk id="14" creationId="{CF4F7896-B906-4931-9750-F8B552423468}"/>
          </ac:picMkLst>
        </pc:picChg>
        <pc:picChg chg="add del mod">
          <ac:chgData name="David Corbo" userId="8e57a749711f43e4" providerId="LiveId" clId="{24A9D3A8-A052-46DD-9990-2A397BAA5C40}" dt="2020-03-18T05:01:03.780" v="51" actId="478"/>
          <ac:picMkLst>
            <pc:docMk/>
            <pc:sldMk cId="1615413905" sldId="265"/>
            <ac:picMk id="16" creationId="{68837E6B-6DCE-435E-98A2-209312F43D35}"/>
          </ac:picMkLst>
        </pc:picChg>
        <pc:picChg chg="add del mod">
          <ac:chgData name="David Corbo" userId="8e57a749711f43e4" providerId="LiveId" clId="{24A9D3A8-A052-46DD-9990-2A397BAA5C40}" dt="2020-03-18T05:03:00.110" v="62" actId="478"/>
          <ac:picMkLst>
            <pc:docMk/>
            <pc:sldMk cId="1615413905" sldId="265"/>
            <ac:picMk id="18" creationId="{88D12F8C-33DC-4DC2-AF3D-E7CAF68E254F}"/>
          </ac:picMkLst>
        </pc:picChg>
        <pc:picChg chg="add del mod">
          <ac:chgData name="David Corbo" userId="8e57a749711f43e4" providerId="LiveId" clId="{24A9D3A8-A052-46DD-9990-2A397BAA5C40}" dt="2020-03-18T05:03:00.110" v="62" actId="478"/>
          <ac:picMkLst>
            <pc:docMk/>
            <pc:sldMk cId="1615413905" sldId="265"/>
            <ac:picMk id="20" creationId="{63DE81F0-CF64-4A43-B656-CA4D1628A238}"/>
          </ac:picMkLst>
        </pc:picChg>
        <pc:picChg chg="add del mod">
          <ac:chgData name="David Corbo" userId="8e57a749711f43e4" providerId="LiveId" clId="{24A9D3A8-A052-46DD-9990-2A397BAA5C40}" dt="2020-03-18T05:05:00.130" v="76" actId="478"/>
          <ac:picMkLst>
            <pc:docMk/>
            <pc:sldMk cId="1615413905" sldId="265"/>
            <ac:picMk id="22" creationId="{D6890E11-8E37-48CD-94C4-D83D121F4876}"/>
          </ac:picMkLst>
        </pc:picChg>
        <pc:picChg chg="add del mod">
          <ac:chgData name="David Corbo" userId="8e57a749711f43e4" providerId="LiveId" clId="{24A9D3A8-A052-46DD-9990-2A397BAA5C40}" dt="2020-03-18T05:05:00.130" v="76" actId="478"/>
          <ac:picMkLst>
            <pc:docMk/>
            <pc:sldMk cId="1615413905" sldId="265"/>
            <ac:picMk id="24" creationId="{7C5D8650-5F4C-4E65-844E-18980B4D5881}"/>
          </ac:picMkLst>
        </pc:picChg>
        <pc:picChg chg="add del mod">
          <ac:chgData name="David Corbo" userId="8e57a749711f43e4" providerId="LiveId" clId="{24A9D3A8-A052-46DD-9990-2A397BAA5C40}" dt="2020-03-18T05:06:29.142" v="87" actId="478"/>
          <ac:picMkLst>
            <pc:docMk/>
            <pc:sldMk cId="1615413905" sldId="265"/>
            <ac:picMk id="26" creationId="{FD27AF85-E40B-49EA-A7E9-21753D18FB40}"/>
          </ac:picMkLst>
        </pc:picChg>
        <pc:picChg chg="add del mod">
          <ac:chgData name="David Corbo" userId="8e57a749711f43e4" providerId="LiveId" clId="{24A9D3A8-A052-46DD-9990-2A397BAA5C40}" dt="2020-03-18T05:06:29.142" v="87" actId="478"/>
          <ac:picMkLst>
            <pc:docMk/>
            <pc:sldMk cId="1615413905" sldId="265"/>
            <ac:picMk id="28" creationId="{1E12C4E9-AAAC-4FAD-9CB5-321334053732}"/>
          </ac:picMkLst>
        </pc:picChg>
        <pc:picChg chg="add del mod">
          <ac:chgData name="David Corbo" userId="8e57a749711f43e4" providerId="LiveId" clId="{24A9D3A8-A052-46DD-9990-2A397BAA5C40}" dt="2020-03-18T05:08:32.044" v="97" actId="478"/>
          <ac:picMkLst>
            <pc:docMk/>
            <pc:sldMk cId="1615413905" sldId="265"/>
            <ac:picMk id="30" creationId="{274CE386-E1E0-415C-9682-325489759598}"/>
          </ac:picMkLst>
        </pc:picChg>
        <pc:picChg chg="add del mod">
          <ac:chgData name="David Corbo" userId="8e57a749711f43e4" providerId="LiveId" clId="{24A9D3A8-A052-46DD-9990-2A397BAA5C40}" dt="2020-03-18T05:08:32.044" v="97" actId="478"/>
          <ac:picMkLst>
            <pc:docMk/>
            <pc:sldMk cId="1615413905" sldId="265"/>
            <ac:picMk id="32" creationId="{78A05C9E-F8E8-4965-97EA-EE4B3CBBDC46}"/>
          </ac:picMkLst>
        </pc:picChg>
        <pc:picChg chg="add mod">
          <ac:chgData name="David Corbo" userId="8e57a749711f43e4" providerId="LiveId" clId="{24A9D3A8-A052-46DD-9990-2A397BAA5C40}" dt="2020-03-18T05:09:00.939" v="109" actId="1076"/>
          <ac:picMkLst>
            <pc:docMk/>
            <pc:sldMk cId="1615413905" sldId="265"/>
            <ac:picMk id="34" creationId="{C64A27F2-168B-4B5A-B722-AE6ECD1DC769}"/>
          </ac:picMkLst>
        </pc:picChg>
        <pc:picChg chg="add mod">
          <ac:chgData name="David Corbo" userId="8e57a749711f43e4" providerId="LiveId" clId="{24A9D3A8-A052-46DD-9990-2A397BAA5C40}" dt="2020-03-18T05:09:12.578" v="114" actId="1076"/>
          <ac:picMkLst>
            <pc:docMk/>
            <pc:sldMk cId="1615413905" sldId="265"/>
            <ac:picMk id="36" creationId="{91BC6DCB-B7C7-4116-823A-4E2BA238648C}"/>
          </ac:picMkLst>
        </pc:picChg>
      </pc:sldChg>
    </pc:docChg>
  </pc:docChgLst>
  <pc:docChgLst>
    <pc:chgData name="David Corbo" userId="8e57a749711f43e4" providerId="LiveId" clId="{766E79F5-1B25-44BE-B565-B1A7168A88A0}"/>
    <pc:docChg chg="undo custSel addSld delSld modSld">
      <pc:chgData name="David Corbo" userId="8e57a749711f43e4" providerId="LiveId" clId="{766E79F5-1B25-44BE-B565-B1A7168A88A0}" dt="2020-03-05T05:09:00.039" v="1459" actId="14100"/>
      <pc:docMkLst>
        <pc:docMk/>
      </pc:docMkLst>
      <pc:sldChg chg="modSp mod">
        <pc:chgData name="David Corbo" userId="8e57a749711f43e4" providerId="LiveId" clId="{766E79F5-1B25-44BE-B565-B1A7168A88A0}" dt="2020-03-04T00:55:42.282" v="257" actId="20577"/>
        <pc:sldMkLst>
          <pc:docMk/>
          <pc:sldMk cId="2654774821" sldId="261"/>
        </pc:sldMkLst>
        <pc:spChg chg="mod">
          <ac:chgData name="David Corbo" userId="8e57a749711f43e4" providerId="LiveId" clId="{766E79F5-1B25-44BE-B565-B1A7168A88A0}" dt="2020-03-04T00:55:42.282" v="257" actId="20577"/>
          <ac:spMkLst>
            <pc:docMk/>
            <pc:sldMk cId="2654774821" sldId="261"/>
            <ac:spMk id="3" creationId="{D7C2C6A0-F842-42F2-AAC5-E93FA7C2C957}"/>
          </ac:spMkLst>
        </pc:spChg>
      </pc:sldChg>
      <pc:sldChg chg="addSp delSp modSp mod">
        <pc:chgData name="David Corbo" userId="8e57a749711f43e4" providerId="LiveId" clId="{766E79F5-1B25-44BE-B565-B1A7168A88A0}" dt="2020-03-05T05:02:39.552" v="1304" actId="2711"/>
        <pc:sldMkLst>
          <pc:docMk/>
          <pc:sldMk cId="2058515135" sldId="262"/>
        </pc:sldMkLst>
        <pc:spChg chg="mod">
          <ac:chgData name="David Corbo" userId="8e57a749711f43e4" providerId="LiveId" clId="{766E79F5-1B25-44BE-B565-B1A7168A88A0}" dt="2020-03-05T05:02:39.552" v="1304" actId="2711"/>
          <ac:spMkLst>
            <pc:docMk/>
            <pc:sldMk cId="2058515135" sldId="262"/>
            <ac:spMk id="2" creationId="{96207F6B-C70C-438E-B0E9-4EBED2A8B7FB}"/>
          </ac:spMkLst>
        </pc:spChg>
        <pc:spChg chg="del">
          <ac:chgData name="David Corbo" userId="8e57a749711f43e4" providerId="LiveId" clId="{766E79F5-1B25-44BE-B565-B1A7168A88A0}" dt="2020-03-05T04:19:05.900" v="481" actId="478"/>
          <ac:spMkLst>
            <pc:docMk/>
            <pc:sldMk cId="2058515135" sldId="262"/>
            <ac:spMk id="3" creationId="{827DC3C9-950C-40E1-BA27-D87AC08EEA51}"/>
          </ac:spMkLst>
        </pc:spChg>
        <pc:spChg chg="add del mod">
          <ac:chgData name="David Corbo" userId="8e57a749711f43e4" providerId="LiveId" clId="{766E79F5-1B25-44BE-B565-B1A7168A88A0}" dt="2020-03-04T01:08:49.515" v="274" actId="21"/>
          <ac:spMkLst>
            <pc:docMk/>
            <pc:sldMk cId="2058515135" sldId="262"/>
            <ac:spMk id="4" creationId="{ED9381B0-A3A8-46FB-9ABD-7651B7F4D709}"/>
          </ac:spMkLst>
        </pc:spChg>
        <pc:spChg chg="mod">
          <ac:chgData name="David Corbo" userId="8e57a749711f43e4" providerId="LiveId" clId="{766E79F5-1B25-44BE-B565-B1A7168A88A0}" dt="2020-03-05T04:40:21.726" v="1012" actId="1076"/>
          <ac:spMkLst>
            <pc:docMk/>
            <pc:sldMk cId="2058515135" sldId="262"/>
            <ac:spMk id="8" creationId="{995841DE-2775-402D-AF56-EC19554413B5}"/>
          </ac:spMkLst>
        </pc:spChg>
        <pc:spChg chg="del">
          <ac:chgData name="David Corbo" userId="8e57a749711f43e4" providerId="LiveId" clId="{766E79F5-1B25-44BE-B565-B1A7168A88A0}" dt="2020-03-05T04:10:34.354" v="477" actId="478"/>
          <ac:spMkLst>
            <pc:docMk/>
            <pc:sldMk cId="2058515135" sldId="262"/>
            <ac:spMk id="15" creationId="{CA490ABA-D94F-491B-9E67-C7E6E160496D}"/>
          </ac:spMkLst>
        </pc:spChg>
        <pc:spChg chg="del">
          <ac:chgData name="David Corbo" userId="8e57a749711f43e4" providerId="LiveId" clId="{766E79F5-1B25-44BE-B565-B1A7168A88A0}" dt="2020-03-05T04:18:23.224" v="480" actId="478"/>
          <ac:spMkLst>
            <pc:docMk/>
            <pc:sldMk cId="2058515135" sldId="262"/>
            <ac:spMk id="16" creationId="{1D8D3525-4AE9-4D44-8D59-8BB31DC9A40D}"/>
          </ac:spMkLst>
        </pc:spChg>
        <pc:spChg chg="del">
          <ac:chgData name="David Corbo" userId="8e57a749711f43e4" providerId="LiveId" clId="{766E79F5-1B25-44BE-B565-B1A7168A88A0}" dt="2020-03-05T04:10:28.237" v="474" actId="478"/>
          <ac:spMkLst>
            <pc:docMk/>
            <pc:sldMk cId="2058515135" sldId="262"/>
            <ac:spMk id="17" creationId="{F065D2DE-0C65-4C88-A3CE-AC3ECDB1FC02}"/>
          </ac:spMkLst>
        </pc:spChg>
        <pc:spChg chg="add del mod">
          <ac:chgData name="David Corbo" userId="8e57a749711f43e4" providerId="LiveId" clId="{766E79F5-1B25-44BE-B565-B1A7168A88A0}" dt="2020-03-04T01:09:47.727" v="366" actId="478"/>
          <ac:spMkLst>
            <pc:docMk/>
            <pc:sldMk cId="2058515135" sldId="262"/>
            <ac:spMk id="18" creationId="{3196BC1F-B0A4-40E2-83CE-9BAEB58E19EE}"/>
          </ac:spMkLst>
        </pc:spChg>
        <pc:spChg chg="add del mod">
          <ac:chgData name="David Corbo" userId="8e57a749711f43e4" providerId="LiveId" clId="{766E79F5-1B25-44BE-B565-B1A7168A88A0}" dt="2020-03-04T01:11:40.467" v="424" actId="21"/>
          <ac:spMkLst>
            <pc:docMk/>
            <pc:sldMk cId="2058515135" sldId="262"/>
            <ac:spMk id="19" creationId="{B0EFCD87-A74D-4D15-A156-4A8AB367729A}"/>
          </ac:spMkLst>
        </pc:spChg>
        <pc:spChg chg="add del mod">
          <ac:chgData name="David Corbo" userId="8e57a749711f43e4" providerId="LiveId" clId="{766E79F5-1B25-44BE-B565-B1A7168A88A0}" dt="2020-03-04T01:13:22.447" v="449" actId="21"/>
          <ac:spMkLst>
            <pc:docMk/>
            <pc:sldMk cId="2058515135" sldId="262"/>
            <ac:spMk id="20" creationId="{F3A5A3AD-05A4-4673-BA30-1B740A74CC96}"/>
          </ac:spMkLst>
        </pc:spChg>
        <pc:spChg chg="add del">
          <ac:chgData name="David Corbo" userId="8e57a749711f43e4" providerId="LiveId" clId="{766E79F5-1B25-44BE-B565-B1A7168A88A0}" dt="2020-03-04T01:13:26.081" v="451" actId="21"/>
          <ac:spMkLst>
            <pc:docMk/>
            <pc:sldMk cId="2058515135" sldId="262"/>
            <ac:spMk id="21" creationId="{E8BFAF48-4293-48E7-8BE2-081CB11AFFDE}"/>
          </ac:spMkLst>
        </pc:spChg>
        <pc:spChg chg="add mod">
          <ac:chgData name="David Corbo" userId="8e57a749711f43e4" providerId="LiveId" clId="{766E79F5-1B25-44BE-B565-B1A7168A88A0}" dt="2020-03-05T04:28:10.110" v="672" actId="20577"/>
          <ac:spMkLst>
            <pc:docMk/>
            <pc:sldMk cId="2058515135" sldId="262"/>
            <ac:spMk id="22" creationId="{9ACFE842-930C-4F03-8CEE-D4588DBFD060}"/>
          </ac:spMkLst>
        </pc:spChg>
        <pc:spChg chg="add mod">
          <ac:chgData name="David Corbo" userId="8e57a749711f43e4" providerId="LiveId" clId="{766E79F5-1B25-44BE-B565-B1A7168A88A0}" dt="2020-03-05T04:39:39.951" v="1007" actId="1076"/>
          <ac:spMkLst>
            <pc:docMk/>
            <pc:sldMk cId="2058515135" sldId="262"/>
            <ac:spMk id="28" creationId="{7A69CDED-952D-4F81-9101-69077E9EB23D}"/>
          </ac:spMkLst>
        </pc:spChg>
        <pc:graphicFrameChg chg="add del mod modGraphic">
          <ac:chgData name="David Corbo" userId="8e57a749711f43e4" providerId="LiveId" clId="{766E79F5-1B25-44BE-B565-B1A7168A88A0}" dt="2020-03-05T04:37:41.181" v="977" actId="478"/>
          <ac:graphicFrameMkLst>
            <pc:docMk/>
            <pc:sldMk cId="2058515135" sldId="262"/>
            <ac:graphicFrameMk id="23" creationId="{8E6DA8B6-1691-42FC-933B-DD10A109E9F2}"/>
          </ac:graphicFrameMkLst>
        </pc:graphicFrameChg>
        <pc:picChg chg="mod">
          <ac:chgData name="David Corbo" userId="8e57a749711f43e4" providerId="LiveId" clId="{766E79F5-1B25-44BE-B565-B1A7168A88A0}" dt="2020-03-05T04:40:40.145" v="1015" actId="1076"/>
          <ac:picMkLst>
            <pc:docMk/>
            <pc:sldMk cId="2058515135" sldId="262"/>
            <ac:picMk id="5" creationId="{2B9DC451-540A-4A22-A4C1-BBD89A05A5EF}"/>
          </ac:picMkLst>
        </pc:picChg>
        <pc:picChg chg="add del mod modCrop">
          <ac:chgData name="David Corbo" userId="8e57a749711f43e4" providerId="LiveId" clId="{766E79F5-1B25-44BE-B565-B1A7168A88A0}" dt="2020-03-05T04:28:17.877" v="674" actId="478"/>
          <ac:picMkLst>
            <pc:docMk/>
            <pc:sldMk cId="2058515135" sldId="262"/>
            <ac:picMk id="6" creationId="{2260E0A8-66F4-43CF-A0EE-E49CF1D43BF0}"/>
          </ac:picMkLst>
        </pc:picChg>
        <pc:picChg chg="add del mod modCrop">
          <ac:chgData name="David Corbo" userId="8e57a749711f43e4" providerId="LiveId" clId="{766E79F5-1B25-44BE-B565-B1A7168A88A0}" dt="2020-03-05T04:10:32.965" v="476" actId="478"/>
          <ac:picMkLst>
            <pc:docMk/>
            <pc:sldMk cId="2058515135" sldId="262"/>
            <ac:picMk id="7" creationId="{4EDED796-4C97-4911-BDD0-AECEC6D76DC1}"/>
          </ac:picMkLst>
        </pc:picChg>
        <pc:picChg chg="add mod modCrop">
          <ac:chgData name="David Corbo" userId="8e57a749711f43e4" providerId="LiveId" clId="{766E79F5-1B25-44BE-B565-B1A7168A88A0}" dt="2020-03-05T04:40:40.145" v="1015" actId="1076"/>
          <ac:picMkLst>
            <pc:docMk/>
            <pc:sldMk cId="2058515135" sldId="262"/>
            <ac:picMk id="9" creationId="{EE365B08-9D04-4603-8615-6931839ACC4A}"/>
          </ac:picMkLst>
        </pc:picChg>
        <pc:picChg chg="del">
          <ac:chgData name="David Corbo" userId="8e57a749711f43e4" providerId="LiveId" clId="{766E79F5-1B25-44BE-B565-B1A7168A88A0}" dt="2020-03-05T04:28:16.946" v="673" actId="478"/>
          <ac:picMkLst>
            <pc:docMk/>
            <pc:sldMk cId="2058515135" sldId="262"/>
            <ac:picMk id="10" creationId="{8549D0BF-6959-4CFA-BC7D-E5C328DC950D}"/>
          </ac:picMkLst>
        </pc:picChg>
        <pc:picChg chg="add del mod modCrop">
          <ac:chgData name="David Corbo" userId="8e57a749711f43e4" providerId="LiveId" clId="{766E79F5-1B25-44BE-B565-B1A7168A88A0}" dt="2020-03-05T04:10:35.303" v="478" actId="478"/>
          <ac:picMkLst>
            <pc:docMk/>
            <pc:sldMk cId="2058515135" sldId="262"/>
            <ac:picMk id="11" creationId="{22F6A6C6-2AC5-431A-9DCA-959F8853F33E}"/>
          </ac:picMkLst>
        </pc:picChg>
        <pc:picChg chg="del mod">
          <ac:chgData name="David Corbo" userId="8e57a749711f43e4" providerId="LiveId" clId="{766E79F5-1B25-44BE-B565-B1A7168A88A0}" dt="2020-03-05T04:10:36.850" v="479" actId="478"/>
          <ac:picMkLst>
            <pc:docMk/>
            <pc:sldMk cId="2058515135" sldId="262"/>
            <ac:picMk id="12" creationId="{65501207-593B-4C7B-8AF0-E1F254259D8A}"/>
          </ac:picMkLst>
        </pc:picChg>
        <pc:picChg chg="del mod">
          <ac:chgData name="David Corbo" userId="8e57a749711f43e4" providerId="LiveId" clId="{766E79F5-1B25-44BE-B565-B1A7168A88A0}" dt="2020-03-05T04:10:29.956" v="475" actId="478"/>
          <ac:picMkLst>
            <pc:docMk/>
            <pc:sldMk cId="2058515135" sldId="262"/>
            <ac:picMk id="14" creationId="{EC1216C0-F438-4799-86D0-0B941453DFE5}"/>
          </ac:picMkLst>
        </pc:picChg>
        <pc:picChg chg="add mod">
          <ac:chgData name="David Corbo" userId="8e57a749711f43e4" providerId="LiveId" clId="{766E79F5-1B25-44BE-B565-B1A7168A88A0}" dt="2020-03-05T04:39:44.791" v="1008" actId="14100"/>
          <ac:picMkLst>
            <pc:docMk/>
            <pc:sldMk cId="2058515135" sldId="262"/>
            <ac:picMk id="26" creationId="{E2B1DD66-7B29-4DCA-9D54-5A3D41983A52}"/>
          </ac:picMkLst>
        </pc:picChg>
        <pc:picChg chg="add mod">
          <ac:chgData name="David Corbo" userId="8e57a749711f43e4" providerId="LiveId" clId="{766E79F5-1B25-44BE-B565-B1A7168A88A0}" dt="2020-03-05T04:38:31.487" v="986" actId="1076"/>
          <ac:picMkLst>
            <pc:docMk/>
            <pc:sldMk cId="2058515135" sldId="262"/>
            <ac:picMk id="27" creationId="{4D8CF338-31F0-4B86-BAE1-50C14FB8921C}"/>
          </ac:picMkLst>
        </pc:picChg>
      </pc:sldChg>
      <pc:sldChg chg="addSp delSp modSp add mod">
        <pc:chgData name="David Corbo" userId="8e57a749711f43e4" providerId="LiveId" clId="{766E79F5-1B25-44BE-B565-B1A7168A88A0}" dt="2020-03-05T05:02:13.693" v="1282" actId="2711"/>
        <pc:sldMkLst>
          <pc:docMk/>
          <pc:sldMk cId="3954740211" sldId="263"/>
        </pc:sldMkLst>
        <pc:spChg chg="del mod">
          <ac:chgData name="David Corbo" userId="8e57a749711f43e4" providerId="LiveId" clId="{766E79F5-1B25-44BE-B565-B1A7168A88A0}" dt="2020-03-05T04:56:48.879" v="1162" actId="21"/>
          <ac:spMkLst>
            <pc:docMk/>
            <pc:sldMk cId="3954740211" sldId="263"/>
            <ac:spMk id="2" creationId="{F5AA6E81-B048-4FA7-B014-547660DCD11F}"/>
          </ac:spMkLst>
        </pc:spChg>
        <pc:spChg chg="del">
          <ac:chgData name="David Corbo" userId="8e57a749711f43e4" providerId="LiveId" clId="{766E79F5-1B25-44BE-B565-B1A7168A88A0}" dt="2020-03-05T04:09:15.747" v="473" actId="478"/>
          <ac:spMkLst>
            <pc:docMk/>
            <pc:sldMk cId="3954740211" sldId="263"/>
            <ac:spMk id="3" creationId="{814FAA5E-DFFA-40AD-A4C2-19BB6FA6675B}"/>
          </ac:spMkLst>
        </pc:spChg>
        <pc:spChg chg="add mod">
          <ac:chgData name="David Corbo" userId="8e57a749711f43e4" providerId="LiveId" clId="{766E79F5-1B25-44BE-B565-B1A7168A88A0}" dt="2020-03-05T05:02:13.693" v="1282" actId="2711"/>
          <ac:spMkLst>
            <pc:docMk/>
            <pc:sldMk cId="3954740211" sldId="263"/>
            <ac:spMk id="39" creationId="{4BF1DD36-5874-43ED-B705-E12FFA9BE68A}"/>
          </ac:spMkLst>
        </pc:spChg>
        <pc:spChg chg="add mod">
          <ac:chgData name="David Corbo" userId="8e57a749711f43e4" providerId="LiveId" clId="{766E79F5-1B25-44BE-B565-B1A7168A88A0}" dt="2020-03-05T04:57:17.262" v="1165" actId="1076"/>
          <ac:spMkLst>
            <pc:docMk/>
            <pc:sldMk cId="3954740211" sldId="263"/>
            <ac:spMk id="40" creationId="{A6BA6203-A18B-4568-A89F-F3696544FCF5}"/>
          </ac:spMkLst>
        </pc:spChg>
        <pc:spChg chg="add mod">
          <ac:chgData name="David Corbo" userId="8e57a749711f43e4" providerId="LiveId" clId="{766E79F5-1B25-44BE-B565-B1A7168A88A0}" dt="2020-03-05T04:57:20.565" v="1167" actId="1076"/>
          <ac:spMkLst>
            <pc:docMk/>
            <pc:sldMk cId="3954740211" sldId="263"/>
            <ac:spMk id="41" creationId="{2446A226-1F66-4D85-94BF-62E0933A888F}"/>
          </ac:spMkLst>
        </pc:spChg>
        <pc:spChg chg="add mod">
          <ac:chgData name="David Corbo" userId="8e57a749711f43e4" providerId="LiveId" clId="{766E79F5-1B25-44BE-B565-B1A7168A88A0}" dt="2020-03-05T04:57:26.576" v="1169" actId="1076"/>
          <ac:spMkLst>
            <pc:docMk/>
            <pc:sldMk cId="3954740211" sldId="263"/>
            <ac:spMk id="42" creationId="{7E9EDECC-36B8-40CB-A52C-8FA6FB80EEFA}"/>
          </ac:spMkLst>
        </pc:spChg>
        <pc:spChg chg="add mod">
          <ac:chgData name="David Corbo" userId="8e57a749711f43e4" providerId="LiveId" clId="{766E79F5-1B25-44BE-B565-B1A7168A88A0}" dt="2020-03-05T04:58:19.227" v="1178" actId="1076"/>
          <ac:spMkLst>
            <pc:docMk/>
            <pc:sldMk cId="3954740211" sldId="263"/>
            <ac:spMk id="43" creationId="{6F96D60E-DE1A-4C89-BF9F-6A37216F5C3A}"/>
          </ac:spMkLst>
        </pc:spChg>
        <pc:spChg chg="add mod">
          <ac:chgData name="David Corbo" userId="8e57a749711f43e4" providerId="LiveId" clId="{766E79F5-1B25-44BE-B565-B1A7168A88A0}" dt="2020-03-05T04:58:28.330" v="1184" actId="20577"/>
          <ac:spMkLst>
            <pc:docMk/>
            <pc:sldMk cId="3954740211" sldId="263"/>
            <ac:spMk id="44" creationId="{643E9A78-3CA5-4F4A-B7B7-F73BD94E612C}"/>
          </ac:spMkLst>
        </pc:spChg>
        <pc:spChg chg="add mod">
          <ac:chgData name="David Corbo" userId="8e57a749711f43e4" providerId="LiveId" clId="{766E79F5-1B25-44BE-B565-B1A7168A88A0}" dt="2020-03-05T04:58:39.701" v="1189" actId="1076"/>
          <ac:spMkLst>
            <pc:docMk/>
            <pc:sldMk cId="3954740211" sldId="263"/>
            <ac:spMk id="45" creationId="{586FC713-9A0A-46E5-B655-B284E1EFE303}"/>
          </ac:spMkLst>
        </pc:spChg>
        <pc:picChg chg="add del mod">
          <ac:chgData name="David Corbo" userId="8e57a749711f43e4" providerId="LiveId" clId="{766E79F5-1B25-44BE-B565-B1A7168A88A0}" dt="2020-03-05T04:42:46.084" v="1025" actId="478"/>
          <ac:picMkLst>
            <pc:docMk/>
            <pc:sldMk cId="3954740211" sldId="263"/>
            <ac:picMk id="5" creationId="{243C04D2-A392-4437-A2D8-CFBA41EFA976}"/>
          </ac:picMkLst>
        </pc:picChg>
        <pc:picChg chg="add del mod">
          <ac:chgData name="David Corbo" userId="8e57a749711f43e4" providerId="LiveId" clId="{766E79F5-1B25-44BE-B565-B1A7168A88A0}" dt="2020-03-05T04:42:44.683" v="1024" actId="478"/>
          <ac:picMkLst>
            <pc:docMk/>
            <pc:sldMk cId="3954740211" sldId="263"/>
            <ac:picMk id="7" creationId="{430EFB29-672A-493B-AA9F-AE2D2DB03786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9" creationId="{5ECD168D-C90C-43F4-A293-1F1131C3CBA8}"/>
          </ac:picMkLst>
        </pc:picChg>
        <pc:picChg chg="add mod">
          <ac:chgData name="David Corbo" userId="8e57a749711f43e4" providerId="LiveId" clId="{766E79F5-1B25-44BE-B565-B1A7168A88A0}" dt="2020-03-05T04:57:00.172" v="1163" actId="1076"/>
          <ac:picMkLst>
            <pc:docMk/>
            <pc:sldMk cId="3954740211" sldId="263"/>
            <ac:picMk id="11" creationId="{13EBB58C-2D4E-4F00-8CE9-9B797D472E41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13" creationId="{39295218-9A9F-499E-8353-D18F8D376FA8}"/>
          </ac:picMkLst>
        </pc:picChg>
        <pc:picChg chg="add mod">
          <ac:chgData name="David Corbo" userId="8e57a749711f43e4" providerId="LiveId" clId="{766E79F5-1B25-44BE-B565-B1A7168A88A0}" dt="2020-03-05T04:52:39.234" v="1099" actId="1076"/>
          <ac:picMkLst>
            <pc:docMk/>
            <pc:sldMk cId="3954740211" sldId="263"/>
            <ac:picMk id="15" creationId="{4F81C289-A027-4B16-8740-64CF5B7D26A2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17" creationId="{05B629B9-7361-4A17-B333-BB29344DFC32}"/>
          </ac:picMkLst>
        </pc:picChg>
        <pc:picChg chg="add mod">
          <ac:chgData name="David Corbo" userId="8e57a749711f43e4" providerId="LiveId" clId="{766E79F5-1B25-44BE-B565-B1A7168A88A0}" dt="2020-03-05T04:57:00.172" v="1163" actId="1076"/>
          <ac:picMkLst>
            <pc:docMk/>
            <pc:sldMk cId="3954740211" sldId="263"/>
            <ac:picMk id="19" creationId="{851F9539-6709-4AE8-91E1-2EBABAB4219E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21" creationId="{6F87966B-41E1-406D-8CB0-AC4A3ACE3C1A}"/>
          </ac:picMkLst>
        </pc:picChg>
        <pc:picChg chg="add mod">
          <ac:chgData name="David Corbo" userId="8e57a749711f43e4" providerId="LiveId" clId="{766E79F5-1B25-44BE-B565-B1A7168A88A0}" dt="2020-03-05T04:53:40.170" v="1115" actId="1076"/>
          <ac:picMkLst>
            <pc:docMk/>
            <pc:sldMk cId="3954740211" sldId="263"/>
            <ac:picMk id="23" creationId="{32BD8572-F4B0-4DA3-B48E-1C3BF50D03F9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25" creationId="{A2860E06-A49B-42CC-9FB3-A4F097408395}"/>
          </ac:picMkLst>
        </pc:picChg>
        <pc:picChg chg="add mod">
          <ac:chgData name="David Corbo" userId="8e57a749711f43e4" providerId="LiveId" clId="{766E79F5-1B25-44BE-B565-B1A7168A88A0}" dt="2020-03-05T04:57:00.172" v="1163" actId="1076"/>
          <ac:picMkLst>
            <pc:docMk/>
            <pc:sldMk cId="3954740211" sldId="263"/>
            <ac:picMk id="27" creationId="{10F50DC9-A351-4D8E-A062-9DA77335BDFB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29" creationId="{93603E3C-6F2A-456E-A0D2-D08FD8E593A4}"/>
          </ac:picMkLst>
        </pc:picChg>
        <pc:picChg chg="add mod">
          <ac:chgData name="David Corbo" userId="8e57a749711f43e4" providerId="LiveId" clId="{766E79F5-1B25-44BE-B565-B1A7168A88A0}" dt="2020-03-05T04:54:47.475" v="1135" actId="1076"/>
          <ac:picMkLst>
            <pc:docMk/>
            <pc:sldMk cId="3954740211" sldId="263"/>
            <ac:picMk id="31" creationId="{622EE1FD-48F8-4F91-AE7B-4A615F3F95A8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32" creationId="{CC708D51-9FE0-44E1-9FCD-9F4D358FC269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33" creationId="{E81F65B5-FA10-4540-91C0-28E05F3D54E6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34" creationId="{50FC097D-E6CE-450D-B891-E266466A5A5C}"/>
          </ac:picMkLst>
        </pc:picChg>
        <pc:picChg chg="add mod">
          <ac:chgData name="David Corbo" userId="8e57a749711f43e4" providerId="LiveId" clId="{766E79F5-1B25-44BE-B565-B1A7168A88A0}" dt="2020-03-05T04:55:48.162" v="1153" actId="1076"/>
          <ac:picMkLst>
            <pc:docMk/>
            <pc:sldMk cId="3954740211" sldId="263"/>
            <ac:picMk id="35" creationId="{22F546D7-A278-42EE-AF35-DD2890DAA9D9}"/>
          </ac:picMkLst>
        </pc:picChg>
        <pc:picChg chg="add mod">
          <ac:chgData name="David Corbo" userId="8e57a749711f43e4" providerId="LiveId" clId="{766E79F5-1B25-44BE-B565-B1A7168A88A0}" dt="2020-03-05T04:55:55.192" v="1156" actId="14100"/>
          <ac:picMkLst>
            <pc:docMk/>
            <pc:sldMk cId="3954740211" sldId="263"/>
            <ac:picMk id="36" creationId="{E52D3800-4DEC-4D5D-8611-D12470A753B0}"/>
          </ac:picMkLst>
        </pc:picChg>
        <pc:picChg chg="add mod">
          <ac:chgData name="David Corbo" userId="8e57a749711f43e4" providerId="LiveId" clId="{766E79F5-1B25-44BE-B565-B1A7168A88A0}" dt="2020-03-05T04:56:02.360" v="1159" actId="14100"/>
          <ac:picMkLst>
            <pc:docMk/>
            <pc:sldMk cId="3954740211" sldId="263"/>
            <ac:picMk id="37" creationId="{BEEBCDE5-14E5-4DE6-8590-16141F076BB3}"/>
          </ac:picMkLst>
        </pc:picChg>
        <pc:picChg chg="add del mod">
          <ac:chgData name="David Corbo" userId="8e57a749711f43e4" providerId="LiveId" clId="{766E79F5-1B25-44BE-B565-B1A7168A88A0}" dt="2020-03-05T04:59:24.123" v="1218" actId="21"/>
          <ac:picMkLst>
            <pc:docMk/>
            <pc:sldMk cId="3954740211" sldId="263"/>
            <ac:picMk id="47" creationId="{C6480CAA-05A0-4FEA-9E76-88771BAAA05B}"/>
          </ac:picMkLst>
        </pc:picChg>
      </pc:sldChg>
      <pc:sldChg chg="del">
        <pc:chgData name="David Corbo" userId="8e57a749711f43e4" providerId="LiveId" clId="{766E79F5-1B25-44BE-B565-B1A7168A88A0}" dt="2020-03-05T04:08:59.883" v="455" actId="2696"/>
        <pc:sldMkLst>
          <pc:docMk/>
          <pc:sldMk cId="4052123217" sldId="263"/>
        </pc:sldMkLst>
      </pc:sldChg>
      <pc:sldChg chg="addSp delSp modSp add mod">
        <pc:chgData name="David Corbo" userId="8e57a749711f43e4" providerId="LiveId" clId="{766E79F5-1B25-44BE-B565-B1A7168A88A0}" dt="2020-03-05T05:09:00.039" v="1459" actId="14100"/>
        <pc:sldMkLst>
          <pc:docMk/>
          <pc:sldMk cId="4149383178" sldId="264"/>
        </pc:sldMkLst>
        <pc:spChg chg="mod">
          <ac:chgData name="David Corbo" userId="8e57a749711f43e4" providerId="LiveId" clId="{766E79F5-1B25-44BE-B565-B1A7168A88A0}" dt="2020-03-05T05:02:26.439" v="1303" actId="404"/>
          <ac:spMkLst>
            <pc:docMk/>
            <pc:sldMk cId="4149383178" sldId="264"/>
            <ac:spMk id="2" creationId="{CDF3F7C6-7CC1-4A29-A183-B3E84A512228}"/>
          </ac:spMkLst>
        </pc:spChg>
        <pc:spChg chg="del">
          <ac:chgData name="David Corbo" userId="8e57a749711f43e4" providerId="LiveId" clId="{766E79F5-1B25-44BE-B565-B1A7168A88A0}" dt="2020-03-05T04:58:55.226" v="1208" actId="478"/>
          <ac:spMkLst>
            <pc:docMk/>
            <pc:sldMk cId="4149383178" sldId="264"/>
            <ac:spMk id="3" creationId="{2776745A-9EDB-4483-A471-6F3B5DC67023}"/>
          </ac:spMkLst>
        </pc:spChg>
        <pc:spChg chg="add mod">
          <ac:chgData name="David Corbo" userId="8e57a749711f43e4" providerId="LiveId" clId="{766E79F5-1B25-44BE-B565-B1A7168A88A0}" dt="2020-03-05T05:01:36.500" v="1257" actId="1076"/>
          <ac:spMkLst>
            <pc:docMk/>
            <pc:sldMk cId="4149383178" sldId="264"/>
            <ac:spMk id="13" creationId="{EB268017-10B1-4956-9E13-8A556F68D926}"/>
          </ac:spMkLst>
        </pc:spChg>
        <pc:spChg chg="add mod">
          <ac:chgData name="David Corbo" userId="8e57a749711f43e4" providerId="LiveId" clId="{766E79F5-1B25-44BE-B565-B1A7168A88A0}" dt="2020-03-05T05:00:57.432" v="1247" actId="1076"/>
          <ac:spMkLst>
            <pc:docMk/>
            <pc:sldMk cId="4149383178" sldId="264"/>
            <ac:spMk id="14" creationId="{9EE4671E-01B5-4760-95B7-0A26FF3F8A7F}"/>
          </ac:spMkLst>
        </pc:spChg>
        <pc:spChg chg="add mod">
          <ac:chgData name="David Corbo" userId="8e57a749711f43e4" providerId="LiveId" clId="{766E79F5-1B25-44BE-B565-B1A7168A88A0}" dt="2020-03-05T05:04:54.495" v="1337" actId="1076"/>
          <ac:spMkLst>
            <pc:docMk/>
            <pc:sldMk cId="4149383178" sldId="264"/>
            <ac:spMk id="21" creationId="{164D4608-B62B-4CCC-8359-D402777C0ABC}"/>
          </ac:spMkLst>
        </pc:spChg>
        <pc:spChg chg="add mod">
          <ac:chgData name="David Corbo" userId="8e57a749711f43e4" providerId="LiveId" clId="{766E79F5-1B25-44BE-B565-B1A7168A88A0}" dt="2020-03-05T05:04:54.495" v="1337" actId="1076"/>
          <ac:spMkLst>
            <pc:docMk/>
            <pc:sldMk cId="4149383178" sldId="264"/>
            <ac:spMk id="22" creationId="{DE4D54C0-176D-4E91-945E-EC8BA6F101C6}"/>
          </ac:spMkLst>
        </pc:spChg>
        <pc:spChg chg="add mod">
          <ac:chgData name="David Corbo" userId="8e57a749711f43e4" providerId="LiveId" clId="{766E79F5-1B25-44BE-B565-B1A7168A88A0}" dt="2020-03-05T05:05:16.078" v="1347" actId="1076"/>
          <ac:spMkLst>
            <pc:docMk/>
            <pc:sldMk cId="4149383178" sldId="264"/>
            <ac:spMk id="31" creationId="{ABE94758-A443-4DEC-BA8F-140087687928}"/>
          </ac:spMkLst>
        </pc:spChg>
        <pc:spChg chg="add mod">
          <ac:chgData name="David Corbo" userId="8e57a749711f43e4" providerId="LiveId" clId="{766E79F5-1B25-44BE-B565-B1A7168A88A0}" dt="2020-03-05T05:05:25.816" v="1353" actId="1076"/>
          <ac:spMkLst>
            <pc:docMk/>
            <pc:sldMk cId="4149383178" sldId="264"/>
            <ac:spMk id="32" creationId="{E3C3AC8D-0D8A-4D09-9F79-A138EBD3C765}"/>
          </ac:spMkLst>
        </pc:spChg>
        <pc:picChg chg="add del mod">
          <ac:chgData name="David Corbo" userId="8e57a749711f43e4" providerId="LiveId" clId="{766E79F5-1B25-44BE-B565-B1A7168A88A0}" dt="2020-03-05T04:59:13.745" v="1212" actId="478"/>
          <ac:picMkLst>
            <pc:docMk/>
            <pc:sldMk cId="4149383178" sldId="264"/>
            <ac:picMk id="5" creationId="{87E187C6-813A-433F-94D9-72045B7DD530}"/>
          </ac:picMkLst>
        </pc:picChg>
        <pc:picChg chg="add mod">
          <ac:chgData name="David Corbo" userId="8e57a749711f43e4" providerId="LiveId" clId="{766E79F5-1B25-44BE-B565-B1A7168A88A0}" dt="2020-03-05T05:01:01.704" v="1248" actId="1076"/>
          <ac:picMkLst>
            <pc:docMk/>
            <pc:sldMk cId="4149383178" sldId="264"/>
            <ac:picMk id="6" creationId="{443B7A67-0380-4DDD-9697-13EADD1377ED}"/>
          </ac:picMkLst>
        </pc:picChg>
        <pc:picChg chg="add mod">
          <ac:chgData name="David Corbo" userId="8e57a749711f43e4" providerId="LiveId" clId="{766E79F5-1B25-44BE-B565-B1A7168A88A0}" dt="2020-03-05T05:01:08.130" v="1250" actId="1076"/>
          <ac:picMkLst>
            <pc:docMk/>
            <pc:sldMk cId="4149383178" sldId="264"/>
            <ac:picMk id="8" creationId="{8C3EBC85-9E34-41CD-BEA1-C3CA7E202F56}"/>
          </ac:picMkLst>
        </pc:picChg>
        <pc:picChg chg="add mod">
          <ac:chgData name="David Corbo" userId="8e57a749711f43e4" providerId="LiveId" clId="{766E79F5-1B25-44BE-B565-B1A7168A88A0}" dt="2020-03-05T05:00:53.296" v="1246" actId="1076"/>
          <ac:picMkLst>
            <pc:docMk/>
            <pc:sldMk cId="4149383178" sldId="264"/>
            <ac:picMk id="10" creationId="{9B3AA1DA-7CA8-48F9-8388-E2D2D61DA1D8}"/>
          </ac:picMkLst>
        </pc:picChg>
        <pc:picChg chg="add mod">
          <ac:chgData name="David Corbo" userId="8e57a749711f43e4" providerId="LiveId" clId="{766E79F5-1B25-44BE-B565-B1A7168A88A0}" dt="2020-03-05T05:01:04.634" v="1249" actId="1076"/>
          <ac:picMkLst>
            <pc:docMk/>
            <pc:sldMk cId="4149383178" sldId="264"/>
            <ac:picMk id="12" creationId="{F45EC0D1-AC39-4676-A16D-DB8264EE2EBE}"/>
          </ac:picMkLst>
        </pc:picChg>
        <pc:picChg chg="add mod">
          <ac:chgData name="David Corbo" userId="8e57a749711f43e4" providerId="LiveId" clId="{766E79F5-1B25-44BE-B565-B1A7168A88A0}" dt="2020-03-05T05:01:16.710" v="1252" actId="14100"/>
          <ac:picMkLst>
            <pc:docMk/>
            <pc:sldMk cId="4149383178" sldId="264"/>
            <ac:picMk id="15" creationId="{678EE089-F02C-468D-919E-BD40E1196FB0}"/>
          </ac:picMkLst>
        </pc:picChg>
        <pc:picChg chg="add mod">
          <ac:chgData name="David Corbo" userId="8e57a749711f43e4" providerId="LiveId" clId="{766E79F5-1B25-44BE-B565-B1A7168A88A0}" dt="2020-03-05T05:01:23.398" v="1255" actId="14100"/>
          <ac:picMkLst>
            <pc:docMk/>
            <pc:sldMk cId="4149383178" sldId="264"/>
            <ac:picMk id="16" creationId="{934099FF-9591-48C5-8C73-3B41C146AE61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18" creationId="{28D2135A-754C-4984-A017-8AD2912801A3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20" creationId="{AB869C7A-2FE8-4A53-8593-25E032DB2185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24" creationId="{13095B4A-4DB8-4EB8-B8C9-2E0A443143E4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26" creationId="{1E14A7A0-8956-4954-8AA9-535D5E096BE0}"/>
          </ac:picMkLst>
        </pc:picChg>
        <pc:picChg chg="add mod">
          <ac:chgData name="David Corbo" userId="8e57a749711f43e4" providerId="LiveId" clId="{766E79F5-1B25-44BE-B565-B1A7168A88A0}" dt="2020-03-05T05:04:57.450" v="1338" actId="1076"/>
          <ac:picMkLst>
            <pc:docMk/>
            <pc:sldMk cId="4149383178" sldId="264"/>
            <ac:picMk id="28" creationId="{6E6EB016-2257-467E-B0C1-0F07910FE02A}"/>
          </ac:picMkLst>
        </pc:picChg>
        <pc:picChg chg="add mod">
          <ac:chgData name="David Corbo" userId="8e57a749711f43e4" providerId="LiveId" clId="{766E79F5-1B25-44BE-B565-B1A7168A88A0}" dt="2020-03-05T05:05:12.038" v="1345" actId="1076"/>
          <ac:picMkLst>
            <pc:docMk/>
            <pc:sldMk cId="4149383178" sldId="264"/>
            <ac:picMk id="30" creationId="{45A75431-2DDF-4493-A4B8-857E7E6F83C6}"/>
          </ac:picMkLst>
        </pc:picChg>
        <pc:picChg chg="add mod">
          <ac:chgData name="David Corbo" userId="8e57a749711f43e4" providerId="LiveId" clId="{766E79F5-1B25-44BE-B565-B1A7168A88A0}" dt="2020-03-05T05:05:54.177" v="1358" actId="1076"/>
          <ac:picMkLst>
            <pc:docMk/>
            <pc:sldMk cId="4149383178" sldId="264"/>
            <ac:picMk id="34" creationId="{93559986-04CC-4458-A535-192EF72C5D7B}"/>
          </ac:picMkLst>
        </pc:picChg>
        <pc:picChg chg="add mod">
          <ac:chgData name="David Corbo" userId="8e57a749711f43e4" providerId="LiveId" clId="{766E79F5-1B25-44BE-B565-B1A7168A88A0}" dt="2020-03-05T05:06:06.328" v="1363" actId="1076"/>
          <ac:picMkLst>
            <pc:docMk/>
            <pc:sldMk cId="4149383178" sldId="264"/>
            <ac:picMk id="36" creationId="{CB86DB94-18E0-4E4B-98CF-AD36C72BE530}"/>
          </ac:picMkLst>
        </pc:picChg>
        <pc:picChg chg="add mod">
          <ac:chgData name="David Corbo" userId="8e57a749711f43e4" providerId="LiveId" clId="{766E79F5-1B25-44BE-B565-B1A7168A88A0}" dt="2020-03-05T05:07:54.445" v="1413" actId="14100"/>
          <ac:picMkLst>
            <pc:docMk/>
            <pc:sldMk cId="4149383178" sldId="264"/>
            <ac:picMk id="37" creationId="{E8C234A2-6158-4A5F-B638-418A7372D348}"/>
          </ac:picMkLst>
        </pc:picChg>
        <pc:picChg chg="add mod">
          <ac:chgData name="David Corbo" userId="8e57a749711f43e4" providerId="LiveId" clId="{766E79F5-1B25-44BE-B565-B1A7168A88A0}" dt="2020-03-05T05:08:11.092" v="1432" actId="14100"/>
          <ac:picMkLst>
            <pc:docMk/>
            <pc:sldMk cId="4149383178" sldId="264"/>
            <ac:picMk id="38" creationId="{1C50D175-DAB3-4757-AA73-9366299F7B19}"/>
          </ac:picMkLst>
        </pc:picChg>
        <pc:picChg chg="add mod">
          <ac:chgData name="David Corbo" userId="8e57a749711f43e4" providerId="LiveId" clId="{766E79F5-1B25-44BE-B565-B1A7168A88A0}" dt="2020-03-05T05:08:41.988" v="1446" actId="1037"/>
          <ac:picMkLst>
            <pc:docMk/>
            <pc:sldMk cId="4149383178" sldId="264"/>
            <ac:picMk id="39" creationId="{4C303350-F37B-409E-A86E-2782018E4817}"/>
          </ac:picMkLst>
        </pc:picChg>
        <pc:picChg chg="add mod">
          <ac:chgData name="David Corbo" userId="8e57a749711f43e4" providerId="LiveId" clId="{766E79F5-1B25-44BE-B565-B1A7168A88A0}" dt="2020-03-05T05:09:00.039" v="1459" actId="14100"/>
          <ac:picMkLst>
            <pc:docMk/>
            <pc:sldMk cId="4149383178" sldId="264"/>
            <ac:picMk id="40" creationId="{A1EEAAB8-B997-46C3-95BF-7859921C1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524-5657-4F9F-B13B-7226327F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6353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of Information Entropy During peptide folding.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Case study: lk14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223E1-62AF-48BD-BE7C-77EE205A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142" y="3503966"/>
            <a:ext cx="4700293" cy="227396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Corbo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 Sid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tatum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hennig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dcorbo3@uw.edu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1/30/20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PI: M.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Sarikaya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36A0-2BDF-461B-8F27-5E434327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BADE57-60C4-4791-868D-51C2B8B7A336}"/>
              </a:ext>
            </a:extLst>
          </p:cNvPr>
          <p:cNvSpPr/>
          <p:nvPr/>
        </p:nvSpPr>
        <p:spPr>
          <a:xfrm>
            <a:off x="6953085" y="4017991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1A4E2E-4989-4C91-8124-1B827C5B044A}"/>
              </a:ext>
            </a:extLst>
          </p:cNvPr>
          <p:cNvSpPr txBox="1">
            <a:spLocks/>
          </p:cNvSpPr>
          <p:nvPr/>
        </p:nvSpPr>
        <p:spPr>
          <a:xfrm>
            <a:off x="581192" y="2279887"/>
            <a:ext cx="322880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Prove that uncertainty in electron energy values increases upon formation of stable secondary structures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7EC0F7-24D9-4C59-BD60-AE6DE19B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17156">
            <a:off x="2853965" y="2733274"/>
            <a:ext cx="4956931" cy="2970312"/>
          </a:xfrm>
          <a:prstGeom prst="rect">
            <a:avLst/>
          </a:prstGeom>
        </p:spPr>
      </p:pic>
      <p:pic>
        <p:nvPicPr>
          <p:cNvPr id="9" name="Content Placeholder 8" descr="A picture containing object, table, laptop, computer&#10;&#10;Description automatically generated">
            <a:extLst>
              <a:ext uri="{FF2B5EF4-FFF2-40B4-BE49-F238E27FC236}">
                <a16:creationId xmlns:a16="http://schemas.microsoft.com/office/drawing/2014/main" id="{CDE7D98B-6C70-41B9-9EA6-21322E28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4314299">
            <a:off x="6728408" y="2282265"/>
            <a:ext cx="5545445" cy="4102166"/>
          </a:xfrm>
        </p:spPr>
      </p:pic>
    </p:spTree>
    <p:extLst>
      <p:ext uri="{BB962C8B-B14F-4D97-AF65-F5344CB8AC3E}">
        <p14:creationId xmlns:p14="http://schemas.microsoft.com/office/powerpoint/2010/main" val="40402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6264-FBFB-4ABF-BBF3-5CEB8F98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F0-6AD3-4714-A684-0D0A00D6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610807" cy="2033695"/>
          </a:xfrm>
        </p:spPr>
        <p:txBody>
          <a:bodyPr/>
          <a:lstStyle/>
          <a:p>
            <a:r>
              <a:rPr lang="en-US" dirty="0"/>
              <a:t>Joanna R. Long, Nathan Oyler, Gary P. Drobny, and Patrick S. Stayton, “Assembly of α-helical Peptide Coatings on Hydrophobic Surfaces,” </a:t>
            </a:r>
            <a:r>
              <a:rPr lang="en-US" i="1" dirty="0"/>
              <a:t>Journal of the American Chemical Society</a:t>
            </a:r>
            <a:r>
              <a:rPr lang="en-US" dirty="0"/>
              <a:t> </a:t>
            </a:r>
            <a:r>
              <a:rPr lang="en-US" b="1" dirty="0"/>
              <a:t>2002</a:t>
            </a:r>
            <a:r>
              <a:rPr lang="en-US" dirty="0"/>
              <a:t> 124(22), 6297-6303 DOI: 10.1021/ja011624n</a:t>
            </a:r>
          </a:p>
          <a:p>
            <a:r>
              <a:rPr lang="en-US" dirty="0"/>
              <a:t>Bertrand Eynard, Taro Kimura, and Sylvain Ribault, “Random Matrices,” </a:t>
            </a:r>
            <a:r>
              <a:rPr lang="en-US" b="1" dirty="0"/>
              <a:t>2015</a:t>
            </a:r>
            <a:r>
              <a:rPr lang="en-US" dirty="0"/>
              <a:t> arXiv:1510.04430</a:t>
            </a:r>
          </a:p>
          <a:p>
            <a:r>
              <a:rPr lang="en-US" dirty="0"/>
              <a:t>Yi-Kai Liu, “Statistical Behavior of the Eigenvalues of Random Matrices,” Mathematics Junior Seminar </a:t>
            </a:r>
            <a:r>
              <a:rPr lang="en-US" b="1" dirty="0"/>
              <a:t>Spring 2001</a:t>
            </a:r>
            <a:r>
              <a:rPr lang="en-US" dirty="0"/>
              <a:t>, Princeton University</a:t>
            </a:r>
          </a:p>
        </p:txBody>
      </p:sp>
      <p:pic>
        <p:nvPicPr>
          <p:cNvPr id="5" name="Picture 4" descr="A picture containing object, table, laptop, computer&#10;&#10;Description automatically generated">
            <a:extLst>
              <a:ext uri="{FF2B5EF4-FFF2-40B4-BE49-F238E27FC236}">
                <a16:creationId xmlns:a16="http://schemas.microsoft.com/office/drawing/2014/main" id="{8628AACA-2951-4B41-B11F-337048EE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323806">
            <a:off x="711434" y="3778601"/>
            <a:ext cx="3913093" cy="2894656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9DF6E6-B792-4CD8-816E-2A569039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26" y="4774035"/>
            <a:ext cx="5539192" cy="1191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C2FA0-9132-424E-83AD-619E69028E17}"/>
              </a:ext>
            </a:extLst>
          </p:cNvPr>
          <p:cNvSpPr txBox="1"/>
          <p:nvPr/>
        </p:nvSpPr>
        <p:spPr>
          <a:xfrm>
            <a:off x="6982897" y="4404703"/>
            <a:ext cx="1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Semicircle Rule</a:t>
            </a:r>
          </a:p>
        </p:txBody>
      </p:sp>
    </p:spTree>
    <p:extLst>
      <p:ext uri="{BB962C8B-B14F-4D97-AF65-F5344CB8AC3E}">
        <p14:creationId xmlns:p14="http://schemas.microsoft.com/office/powerpoint/2010/main" val="389179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D48-293A-470B-A0F8-2805245B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MD simulations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495C012-877E-4760-A522-E80FB301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76" y="4869610"/>
            <a:ext cx="1413129" cy="141312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21575D-F0E5-4817-B4C6-1CAD9D45B014}"/>
              </a:ext>
            </a:extLst>
          </p:cNvPr>
          <p:cNvSpPr/>
          <p:nvPr/>
        </p:nvSpPr>
        <p:spPr>
          <a:xfrm>
            <a:off x="6902599" y="3188083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778A72-67C7-44F5-84A4-A84A2E23ABB9}"/>
              </a:ext>
            </a:extLst>
          </p:cNvPr>
          <p:cNvSpPr/>
          <p:nvPr/>
        </p:nvSpPr>
        <p:spPr>
          <a:xfrm>
            <a:off x="7027273" y="5344929"/>
            <a:ext cx="706747" cy="462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0DC1F49-C9B3-4FD6-B0D3-B9CB9778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78" y="4796191"/>
            <a:ext cx="1413129" cy="141312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AD1064-D084-4344-993F-127E9700FB11}"/>
              </a:ext>
            </a:extLst>
          </p:cNvPr>
          <p:cNvSpPr/>
          <p:nvPr/>
        </p:nvSpPr>
        <p:spPr>
          <a:xfrm>
            <a:off x="9630461" y="5252220"/>
            <a:ext cx="706747" cy="462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FF180-C583-43E1-9866-20C0AE31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48" y="2446748"/>
            <a:ext cx="2652338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2A4D83-50E5-4088-A8E4-0697B363307C}"/>
              </a:ext>
            </a:extLst>
          </p:cNvPr>
          <p:cNvSpPr txBox="1">
            <a:spLocks/>
          </p:cNvSpPr>
          <p:nvPr/>
        </p:nvSpPr>
        <p:spPr>
          <a:xfrm>
            <a:off x="529644" y="2319644"/>
            <a:ext cx="302837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Got acquainted with Schrodinger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 simulation for evolution of LK14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simulations for evolution of DAR16-IV (second case study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transition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group, flying, air&#10;&#10;Description automatically generated">
            <a:extLst>
              <a:ext uri="{FF2B5EF4-FFF2-40B4-BE49-F238E27FC236}">
                <a16:creationId xmlns:a16="http://schemas.microsoft.com/office/drawing/2014/main" id="{C7236748-6392-42FE-81D8-161E9992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63889">
            <a:off x="3390974" y="4911819"/>
            <a:ext cx="3462962" cy="155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0934A6-84C1-42EF-9BB4-A2B61CAD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930350">
            <a:off x="3623689" y="2480585"/>
            <a:ext cx="3030378" cy="1815875"/>
          </a:xfrm>
          <a:prstGeom prst="rect">
            <a:avLst/>
          </a:prstGeom>
        </p:spPr>
      </p:pic>
      <p:pic>
        <p:nvPicPr>
          <p:cNvPr id="5" name="Picture 4" descr="A picture containing object, table, laptop, computer&#10;&#10;Description automatically generated">
            <a:extLst>
              <a:ext uri="{FF2B5EF4-FFF2-40B4-BE49-F238E27FC236}">
                <a16:creationId xmlns:a16="http://schemas.microsoft.com/office/drawing/2014/main" id="{9430C16D-861D-42BD-8CA7-42D5E813C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590407">
            <a:off x="7556471" y="2213221"/>
            <a:ext cx="3719542" cy="27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2334-1A41-4DB6-88DE-2A2930CE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1BE4-E488-428F-A004-AF2BE6FE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88" y="4102721"/>
            <a:ext cx="3480599" cy="25201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of PDB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Creation of Atom Adjacency Matrices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Creation of Valence Electron Adjacency Matrices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Dynamics of Electron Adjacency Matrices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864C1C-CFA3-4D27-8211-3A777909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29" y="1955628"/>
            <a:ext cx="1889121" cy="223739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D4D7F9-2CFF-45BE-A41C-DE442E19819D}"/>
              </a:ext>
            </a:extLst>
          </p:cNvPr>
          <p:cNvSpPr/>
          <p:nvPr/>
        </p:nvSpPr>
        <p:spPr>
          <a:xfrm>
            <a:off x="2672048" y="288514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EF3D261-5298-4DC6-B458-D12D0D3B0476}"/>
              </a:ext>
            </a:extLst>
          </p:cNvPr>
          <p:cNvSpPr/>
          <p:nvPr/>
        </p:nvSpPr>
        <p:spPr>
          <a:xfrm>
            <a:off x="5806484" y="288514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EAA4E2-EF5D-428D-8A25-990DBEDC2361}"/>
              </a:ext>
            </a:extLst>
          </p:cNvPr>
          <p:cNvSpPr/>
          <p:nvPr/>
        </p:nvSpPr>
        <p:spPr>
          <a:xfrm>
            <a:off x="8425626" y="2938065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EA6673-5DA5-403C-84C1-0FB6CBBE5C56}"/>
              </a:ext>
            </a:extLst>
          </p:cNvPr>
          <p:cNvSpPr/>
          <p:nvPr/>
        </p:nvSpPr>
        <p:spPr>
          <a:xfrm>
            <a:off x="9705358" y="5262126"/>
            <a:ext cx="1321230" cy="49806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object, air, jumping, flying&#10;&#10;Description automatically generated">
            <a:extLst>
              <a:ext uri="{FF2B5EF4-FFF2-40B4-BE49-F238E27FC236}">
                <a16:creationId xmlns:a16="http://schemas.microsoft.com/office/drawing/2014/main" id="{07FF256E-DC6C-4735-A187-A41E298B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71" y="1888689"/>
            <a:ext cx="2012465" cy="2304334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040309-D2AD-4C28-BD3B-7E32AD69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302"/>
              </p:ext>
            </p:extLst>
          </p:nvPr>
        </p:nvGraphicFramePr>
        <p:xfrm>
          <a:off x="6533370" y="2191863"/>
          <a:ext cx="1721440" cy="17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66">
                  <a:extLst>
                    <a:ext uri="{9D8B030D-6E8A-4147-A177-3AD203B41FA5}">
                      <a16:colId xmlns:a16="http://schemas.microsoft.com/office/drawing/2014/main" val="1644922298"/>
                    </a:ext>
                  </a:extLst>
                </a:gridCol>
                <a:gridCol w="422454">
                  <a:extLst>
                    <a:ext uri="{9D8B030D-6E8A-4147-A177-3AD203B41FA5}">
                      <a16:colId xmlns:a16="http://schemas.microsoft.com/office/drawing/2014/main" val="812994696"/>
                    </a:ext>
                  </a:extLst>
                </a:gridCol>
                <a:gridCol w="430360">
                  <a:extLst>
                    <a:ext uri="{9D8B030D-6E8A-4147-A177-3AD203B41FA5}">
                      <a16:colId xmlns:a16="http://schemas.microsoft.com/office/drawing/2014/main" val="1706469151"/>
                    </a:ext>
                  </a:extLst>
                </a:gridCol>
                <a:gridCol w="430360">
                  <a:extLst>
                    <a:ext uri="{9D8B030D-6E8A-4147-A177-3AD203B41FA5}">
                      <a16:colId xmlns:a16="http://schemas.microsoft.com/office/drawing/2014/main" val="2597128667"/>
                    </a:ext>
                  </a:extLst>
                </a:gridCol>
              </a:tblGrid>
              <a:tr h="432695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0853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983582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71611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14377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keyboard&#10;&#10;Description automatically generated">
            <a:extLst>
              <a:ext uri="{FF2B5EF4-FFF2-40B4-BE49-F238E27FC236}">
                <a16:creationId xmlns:a16="http://schemas.microsoft.com/office/drawing/2014/main" id="{8819480C-5A47-42B6-8523-6DE122C8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745" y="2191863"/>
            <a:ext cx="1771649" cy="1974428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A262C-590D-4BA8-A130-ECA2A8084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640" y="4561052"/>
            <a:ext cx="2705334" cy="195851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655FA-9DEE-488F-BDCE-CBF97587D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542" y="4528093"/>
            <a:ext cx="2697714" cy="196613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3549F73-4535-4EA2-B54A-8F476358A064}"/>
              </a:ext>
            </a:extLst>
          </p:cNvPr>
          <p:cNvSpPr/>
          <p:nvPr/>
        </p:nvSpPr>
        <p:spPr>
          <a:xfrm rot="8538640">
            <a:off x="6125701" y="4042473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EBB376B-C30F-40A4-A0D5-0B55C65903E1}"/>
              </a:ext>
            </a:extLst>
          </p:cNvPr>
          <p:cNvSpPr/>
          <p:nvPr/>
        </p:nvSpPr>
        <p:spPr>
          <a:xfrm rot="8538640">
            <a:off x="8490151" y="410552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7F6B-C70C-438E-B0E9-4EBED2A8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9DC451-540A-4A22-A4C1-BBD89A05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89" y="4415629"/>
            <a:ext cx="3415078" cy="227671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5841DE-2775-402D-AF56-EC19554413B5}"/>
              </a:ext>
            </a:extLst>
          </p:cNvPr>
          <p:cNvSpPr/>
          <p:nvPr/>
        </p:nvSpPr>
        <p:spPr>
          <a:xfrm>
            <a:off x="10526179" y="3071758"/>
            <a:ext cx="824308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65B08-9D04-4603-8615-6931839AC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78"/>
          <a:stretch/>
        </p:blipFill>
        <p:spPr>
          <a:xfrm>
            <a:off x="5839352" y="5351604"/>
            <a:ext cx="2048757" cy="1051453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ACFE842-930C-4F03-8CEE-D4588DBF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622318" cy="3678303"/>
          </a:xfrm>
        </p:spPr>
        <p:txBody>
          <a:bodyPr/>
          <a:lstStyle/>
          <a:p>
            <a:r>
              <a:rPr lang="en-US" dirty="0"/>
              <a:t>Symmetric normal matrix imposed on adjacency matrix</a:t>
            </a:r>
          </a:p>
          <a:p>
            <a:r>
              <a:rPr lang="en-US" dirty="0"/>
              <a:t>Calculation of eigenvalues</a:t>
            </a:r>
          </a:p>
          <a:p>
            <a:r>
              <a:rPr lang="en-US" dirty="0"/>
              <a:t>Analysis of eigenvalues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DD66-7B29-4DCA-9D54-5A3D4198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76" y="1941443"/>
            <a:ext cx="3035247" cy="2527195"/>
          </a:xfrm>
          <a:prstGeom prst="rect">
            <a:avLst/>
          </a:prstGeom>
        </p:spPr>
      </p:pic>
      <p:pic>
        <p:nvPicPr>
          <p:cNvPr id="27" name="Picture 26" descr="A picture containing keyboard&#10;&#10;Description automatically generated">
            <a:extLst>
              <a:ext uri="{FF2B5EF4-FFF2-40B4-BE49-F238E27FC236}">
                <a16:creationId xmlns:a16="http://schemas.microsoft.com/office/drawing/2014/main" id="{4D8CF338-31F0-4B86-BAE1-50C14FB89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247" y="1839865"/>
            <a:ext cx="2406358" cy="2681784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A69CDED-952D-4F81-9101-69077E9EB23D}"/>
              </a:ext>
            </a:extLst>
          </p:cNvPr>
          <p:cNvSpPr/>
          <p:nvPr/>
        </p:nvSpPr>
        <p:spPr>
          <a:xfrm>
            <a:off x="6540900" y="318075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1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ECD168D-C90C-43F4-A293-1F1131C3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84" y="1854976"/>
            <a:ext cx="2293401" cy="15289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BB58C-2D4E-4F00-8CE9-9B797D47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447" y="1847029"/>
            <a:ext cx="2289782" cy="152652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95218-9A9F-499E-8353-D18F8D376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55" y="1854977"/>
            <a:ext cx="2293401" cy="1528933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81C289-A027-4B16-8740-64CF5B7D2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01" y="1844617"/>
            <a:ext cx="2293400" cy="15289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B629B9-7361-4A17-B333-BB29344DF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854" y="3432746"/>
            <a:ext cx="2293401" cy="15289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F9539-6709-4AE8-91E1-2EBABAB42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4827" y="3429000"/>
            <a:ext cx="2293402" cy="1528935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F87966B-41E1-406D-8CB0-AC4A3ACE3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383" y="3469265"/>
            <a:ext cx="2293401" cy="1528934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2BD8572-F4B0-4DA3-B48E-1C3BF50D03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7800" y="3471678"/>
            <a:ext cx="2293401" cy="1528934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860E06-A49B-42CC-9FB3-A4F0974083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9872" y="5010516"/>
            <a:ext cx="2293402" cy="1528935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50DC9-A351-4D8E-A062-9DA77335BD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4826" y="5012928"/>
            <a:ext cx="2293403" cy="1528935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93603E3C-6F2A-456E-A0D2-D08FD8E593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1459" y="4973997"/>
            <a:ext cx="2293401" cy="1528934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22EE1FD-48F8-4F91-AE7B-4A615F3F95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7800" y="5012929"/>
            <a:ext cx="2293401" cy="15289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708D51-9FE0-44E1-9FCD-9F4D358FC26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4967716" y="2604536"/>
            <a:ext cx="1104696" cy="5669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1F65B5-FA10-4540-91C0-28E05F3D54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4967716" y="5682770"/>
            <a:ext cx="1210425" cy="6212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FC097D-E6CE-450D-B891-E266466A5A5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4836185" y="4123550"/>
            <a:ext cx="1341956" cy="6887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F546D7-A278-42EE-AF35-DD2890DAA9D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10110550" y="2491636"/>
            <a:ext cx="1341956" cy="6887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2D3800-4DEC-4D5D-8611-D12470A753B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9991280" y="5539410"/>
            <a:ext cx="1560229" cy="8007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EBCDE5-14E5-4DE6-8590-16141F076BB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9954385" y="3969026"/>
            <a:ext cx="1660660" cy="852277"/>
          </a:xfrm>
          <a:prstGeom prst="rect">
            <a:avLst/>
          </a:prstGeom>
        </p:spPr>
      </p:pic>
      <p:sp>
        <p:nvSpPr>
          <p:cNvPr id="39" name="Title 38">
            <a:extLst>
              <a:ext uri="{FF2B5EF4-FFF2-40B4-BE49-F238E27FC236}">
                <a16:creationId xmlns:a16="http://schemas.microsoft.com/office/drawing/2014/main" id="{4BF1DD36-5874-43ED-B705-E12FFA9B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6BA6203-A18B-4568-A89F-F3696544FCF5}"/>
              </a:ext>
            </a:extLst>
          </p:cNvPr>
          <p:cNvSpPr/>
          <p:nvPr/>
        </p:nvSpPr>
        <p:spPr>
          <a:xfrm>
            <a:off x="6703992" y="2491636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446A226-1F66-4D85-94BF-62E0933A888F}"/>
              </a:ext>
            </a:extLst>
          </p:cNvPr>
          <p:cNvSpPr/>
          <p:nvPr/>
        </p:nvSpPr>
        <p:spPr>
          <a:xfrm>
            <a:off x="6733756" y="4060429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E9EDECC-36B8-40CB-A52C-8FA6FB80EEFA}"/>
              </a:ext>
            </a:extLst>
          </p:cNvPr>
          <p:cNvSpPr/>
          <p:nvPr/>
        </p:nvSpPr>
        <p:spPr>
          <a:xfrm>
            <a:off x="6733756" y="5482331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96D60E-DE1A-4C89-BF9F-6A37216F5C3A}"/>
              </a:ext>
            </a:extLst>
          </p:cNvPr>
          <p:cNvSpPr txBox="1"/>
          <p:nvPr/>
        </p:nvSpPr>
        <p:spPr>
          <a:xfrm>
            <a:off x="855559" y="2368909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3E9A78-3CA5-4F4A-B7B7-F73BD94E612C}"/>
              </a:ext>
            </a:extLst>
          </p:cNvPr>
          <p:cNvSpPr txBox="1"/>
          <p:nvPr/>
        </p:nvSpPr>
        <p:spPr>
          <a:xfrm>
            <a:off x="843964" y="3910566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6FC713-9A0A-46E5-B655-B284E1EFE303}"/>
              </a:ext>
            </a:extLst>
          </p:cNvPr>
          <p:cNvSpPr txBox="1"/>
          <p:nvPr/>
        </p:nvSpPr>
        <p:spPr>
          <a:xfrm>
            <a:off x="855558" y="5482332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6Å</a:t>
            </a:r>
          </a:p>
        </p:txBody>
      </p:sp>
    </p:spTree>
    <p:extLst>
      <p:ext uri="{BB962C8B-B14F-4D97-AF65-F5344CB8AC3E}">
        <p14:creationId xmlns:p14="http://schemas.microsoft.com/office/powerpoint/2010/main" val="39547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F7C6-7CC1-4A29-A183-B3E84A5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B7A67-0380-4DDD-9697-13EADD13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79" y="1900065"/>
            <a:ext cx="2293403" cy="152893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C3EBC85-9E34-41CD-BEA1-C3CA7E20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362" y="1911234"/>
            <a:ext cx="2293403" cy="152893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3AA1DA-7CA8-48F9-8388-E2D2D61DA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78" y="1856063"/>
            <a:ext cx="2293403" cy="1528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45EC0D1-AC39-4676-A16D-DB8264EE2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375" y="1900064"/>
            <a:ext cx="2293403" cy="1528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268017-10B1-4956-9E13-8A556F68D926}"/>
              </a:ext>
            </a:extLst>
          </p:cNvPr>
          <p:cNvSpPr txBox="1"/>
          <p:nvPr/>
        </p:nvSpPr>
        <p:spPr>
          <a:xfrm>
            <a:off x="893455" y="2452489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7Å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E4671E-01B5-4760-95B7-0A26FF3F8A7F}"/>
              </a:ext>
            </a:extLst>
          </p:cNvPr>
          <p:cNvSpPr/>
          <p:nvPr/>
        </p:nvSpPr>
        <p:spPr>
          <a:xfrm>
            <a:off x="6803741" y="247526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8EE089-F02C-468D-919E-BD40E1196F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4967714" y="2650435"/>
            <a:ext cx="1153927" cy="592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4099FF-9591-48C5-8C73-3B41C146AE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10116184" y="2475262"/>
            <a:ext cx="1495250" cy="767385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2135A-754C-4984-A017-8AD291280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935" y="3511413"/>
            <a:ext cx="2293404" cy="152893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B869C7A-2FE8-4A53-8593-25E032DB2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3361" y="3504638"/>
            <a:ext cx="2293403" cy="152893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64D4608-B62B-4CCC-8359-D402777C0ABC}"/>
              </a:ext>
            </a:extLst>
          </p:cNvPr>
          <p:cNvSpPr/>
          <p:nvPr/>
        </p:nvSpPr>
        <p:spPr>
          <a:xfrm>
            <a:off x="6803741" y="4079836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D54C0-176D-4E91-945E-EC8BA6F101C6}"/>
              </a:ext>
            </a:extLst>
          </p:cNvPr>
          <p:cNvSpPr txBox="1"/>
          <p:nvPr/>
        </p:nvSpPr>
        <p:spPr>
          <a:xfrm>
            <a:off x="893455" y="383438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8Å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095B4A-4DB8-4EB8-B8C9-2E0A443143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972" y="3504637"/>
            <a:ext cx="2293403" cy="1528935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1E14A7A0-8956-4954-8AA9-535D5E096B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0374" y="3548638"/>
            <a:ext cx="2293403" cy="1528935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EB016-2257-467E-B0C1-0F07910FE0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1879" y="5142045"/>
            <a:ext cx="2293403" cy="1528935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45A75431-2DDF-4493-A4B8-857E7E6F83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3360" y="5122762"/>
            <a:ext cx="2293404" cy="1528936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ABE94758-A443-4DEC-BA8F-140087687928}"/>
              </a:ext>
            </a:extLst>
          </p:cNvPr>
          <p:cNvSpPr/>
          <p:nvPr/>
        </p:nvSpPr>
        <p:spPr>
          <a:xfrm>
            <a:off x="6804803" y="567349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3AC8D-0D8A-4D09-9F79-A138EBD3C765}"/>
              </a:ext>
            </a:extLst>
          </p:cNvPr>
          <p:cNvSpPr txBox="1"/>
          <p:nvPr/>
        </p:nvSpPr>
        <p:spPr>
          <a:xfrm>
            <a:off x="765214" y="550951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10Å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59986-04CC-4458-A535-192EF72C5D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6971" y="5154307"/>
            <a:ext cx="2293403" cy="1528935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CB86DB94-18E0-4E4B-98CF-AD36C72BE5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373" y="5152063"/>
            <a:ext cx="2293403" cy="152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8C234A2-6158-4A5F-B638-418A7372D3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4890052" y="4169149"/>
            <a:ext cx="1307337" cy="67279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C50D175-DAB3-4757-AA73-9366299F7B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4977200" y="5870713"/>
            <a:ext cx="1138677" cy="5843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303350-F37B-409E-A86E-2782018E48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10130163" y="5731565"/>
            <a:ext cx="1487271" cy="7632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1EEAAB8-B997-46C3-95BF-7859921C14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10023928" y="4015947"/>
            <a:ext cx="1697620" cy="8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5D4-A857-4B4C-8400-E14916B9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C6A0-F842-42F2-AAC5-E93FA7C2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91" y="2180496"/>
            <a:ext cx="5146396" cy="249752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the math behind random graph matrices and calculating continuous entropy and energy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new continuous entropy equation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water in adjacency matrices, make algorithm for optimizing water atom validation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 individual amino acid electron resonances into code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6E730EDE-92A5-43DE-B9BF-4C5C7EE3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15" y="2309192"/>
            <a:ext cx="4306957" cy="3230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89119-C3AC-4DCE-B71A-E3CB19AE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53" y="5112011"/>
            <a:ext cx="4986313" cy="8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48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{B59FCF99-7081-4F5F-97ED-F5553F638EF7}tf03457464</Template>
  <TotalTime>3770</TotalTime>
  <Words>271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Trajectory of Information Entropy During peptide folding. Case study: lk14</vt:lpstr>
      <vt:lpstr>Goal</vt:lpstr>
      <vt:lpstr>Literature</vt:lpstr>
      <vt:lpstr>MD simulations</vt:lpstr>
      <vt:lpstr>Analysis of data</vt:lpstr>
      <vt:lpstr>Analysis of data</vt:lpstr>
      <vt:lpstr>Analysis of Data</vt:lpstr>
      <vt:lpstr>Analysis of Data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Trajectories of Information Entropy through the evolution of LK14 &amp; DAR16-IV</dc:title>
  <dc:creator>David Corbo</dc:creator>
  <cp:lastModifiedBy>David Corbo</cp:lastModifiedBy>
  <cp:revision>12</cp:revision>
  <dcterms:created xsi:type="dcterms:W3CDTF">2020-01-28T20:03:46Z</dcterms:created>
  <dcterms:modified xsi:type="dcterms:W3CDTF">2020-03-18T06:27:47Z</dcterms:modified>
</cp:coreProperties>
</file>