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8000" spc="-41" strike="noStrike">
                <a:solidFill>
                  <a:srgbClr val="262626"/>
                </a:solidFill>
                <a:latin typeface="Calibri Light"/>
                <a:ea typeface="DejaVu Sans"/>
              </a:rPr>
              <a:t>Debugger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1" strike="noStrike" cap="all">
                <a:solidFill>
                  <a:srgbClr val="637052"/>
                </a:solidFill>
                <a:latin typeface="Calibri Light"/>
                <a:ea typeface="DejaVu Sans"/>
              </a:rPr>
              <a:t>Banana Development 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br/>
            <a:br/>
            <a:r>
              <a:rPr b="0" lang="en-US" sz="4400" spc="-41" strike="noStrike">
                <a:solidFill>
                  <a:srgbClr val="404040"/>
                </a:solidFill>
                <a:latin typeface="Calibri Light"/>
                <a:ea typeface="DejaVu Sans"/>
              </a:rPr>
              <a:t>Sound Design – Use Case Diagram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pic>
        <p:nvPicPr>
          <p:cNvPr id="158" name="Picture 5" descr=""/>
          <p:cNvPicPr/>
          <p:nvPr/>
        </p:nvPicPr>
        <p:blipFill>
          <a:blip r:embed="rId2"/>
          <a:srcRect l="0" t="4713" r="0" b="4404"/>
          <a:stretch/>
        </p:blipFill>
        <p:spPr>
          <a:xfrm>
            <a:off x="2485080" y="1905840"/>
            <a:ext cx="4575600" cy="431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br/>
            <a:r>
              <a:rPr b="0" lang="en-US" sz="4400" spc="-41" strike="noStrike">
                <a:solidFill>
                  <a:srgbClr val="404040"/>
                </a:solidFill>
                <a:latin typeface="Calibri Light"/>
                <a:ea typeface="Microsoft YaHei"/>
              </a:rPr>
              <a:t>Joel – Game Menus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game menus that include a Start Menu and a Pause Menu. 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and Josh to determine most useful functionalities for the gamer and add them as options to the appropriate menu.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Josh to determine a design that flows with the in game graphics.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to determine how the gamer can access the appropriate menu.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2 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br/>
            <a:r>
              <a:rPr b="0" lang="en-US" sz="4400" spc="-41" strike="noStrike">
                <a:solidFill>
                  <a:srgbClr val="404040"/>
                </a:solidFill>
                <a:latin typeface="Calibri Light"/>
                <a:ea typeface="Microsoft YaHei"/>
              </a:rPr>
              <a:t>Display Menu –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pic>
        <p:nvPicPr>
          <p:cNvPr id="165" name="Picture 4" descr=""/>
          <p:cNvPicPr/>
          <p:nvPr/>
        </p:nvPicPr>
        <p:blipFill>
          <a:blip r:embed="rId2"/>
          <a:stretch/>
        </p:blipFill>
        <p:spPr>
          <a:xfrm>
            <a:off x="2438280" y="1903320"/>
            <a:ext cx="5943240" cy="445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Global Use Case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3" name="Picture 132" descr=""/>
          <p:cNvPicPr/>
          <p:nvPr/>
        </p:nvPicPr>
        <p:blipFill>
          <a:blip r:embed="rId2"/>
          <a:stretch/>
        </p:blipFill>
        <p:spPr>
          <a:xfrm>
            <a:off x="1274040" y="1800360"/>
            <a:ext cx="7595280" cy="453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Luis Lopez – Player Character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Rigid body with character movement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Create projectile to destroy enemies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Communicate with scorekeeper to keep track of score and health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Create character motions such as walk, jump , run and shoot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2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12680" y="216000"/>
            <a:ext cx="1005732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Player Character – Use Case Diagram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2"/>
          <a:stretch/>
        </p:blipFill>
        <p:spPr>
          <a:xfrm>
            <a:off x="1593000" y="1172520"/>
            <a:ext cx="8851320" cy="506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1" strike="noStrike">
                <a:solidFill>
                  <a:srgbClr val="404040"/>
                </a:solidFill>
                <a:latin typeface="Calibri Light"/>
                <a:ea typeface="DejaVu Sans"/>
              </a:rPr>
              <a:t>Josh – Level Design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graphics of stage and objects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for player character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Ben for enemy spawn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Ensuring all objects interact as intended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1 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1" strike="noStrike">
                <a:solidFill>
                  <a:srgbClr val="404040"/>
                </a:solidFill>
                <a:latin typeface="Calibri Light"/>
                <a:ea typeface="DejaVu Sans"/>
              </a:rPr>
              <a:t>Level Design – Use Case Diagram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44" name="Content Placeholder 3" descr=""/>
          <p:cNvPicPr/>
          <p:nvPr/>
        </p:nvPicPr>
        <p:blipFill>
          <a:blip r:embed="rId1"/>
          <a:stretch/>
        </p:blipFill>
        <p:spPr>
          <a:xfrm>
            <a:off x="2045520" y="1830240"/>
            <a:ext cx="7728480" cy="4497120"/>
          </a:xfrm>
          <a:prstGeom prst="rect">
            <a:avLst/>
          </a:prstGeom>
          <a:ln>
            <a:noFill/>
          </a:ln>
        </p:spPr>
      </p:pic>
      <p:pic>
        <p:nvPicPr>
          <p:cNvPr id="145" name="Picture 4" descr=""/>
          <p:cNvPicPr/>
          <p:nvPr/>
        </p:nvPicPr>
        <p:blipFill>
          <a:blip r:embed="rId2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97280" y="700920"/>
            <a:ext cx="10056960" cy="10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1" strike="noStrike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097640" y="184608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Enemies and releasing them into the playing field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Coordinating with Josh on when to spawn enemies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Making sure enemies advance and attack automatically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Making sure enemies can navigate around obstacles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Coordinating with Luis on interactions between enemies and the player character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b="0" lang="en-US" sz="24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1097280" y="700920"/>
            <a:ext cx="10056960" cy="10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1" strike="noStrike">
                <a:solidFill>
                  <a:srgbClr val="404040"/>
                </a:solidFill>
                <a:latin typeface="Calibri Light"/>
                <a:ea typeface="Microsoft YaHei"/>
              </a:rPr>
              <a:t>Use case – Damaging enemies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2" name="Picture 150" descr=""/>
          <p:cNvPicPr/>
          <p:nvPr/>
        </p:nvPicPr>
        <p:blipFill>
          <a:blip r:embed="rId2"/>
          <a:stretch/>
        </p:blipFill>
        <p:spPr>
          <a:xfrm>
            <a:off x="2377440" y="1828800"/>
            <a:ext cx="7131600" cy="440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br/>
            <a:r>
              <a:rPr b="0" lang="en-US" sz="4400" spc="-41" strike="noStrike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Sounds for levels and sound effects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on player sound effects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Ben on enemy sound effects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Provide seamless timing between character trigger and sound effect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b="0" lang="en-US" sz="2200" spc="-1" strike="noStrike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Application>LibreOffice/6.0.4.2$Windows_X86_64 LibreOffice_project/9b0d9b32d5dcda91d2f1a96dc04c645c450872bf</Application>
  <Words>261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2019-02-07T04:16:32Z</dcterms:created>
  <dc:creator>Nathanater20@yahoo.com</dc:creator>
  <dc:description/>
  <dc:language>en-US</dc:language>
  <cp:lastModifiedBy/>
  <dcterms:modified xsi:type="dcterms:W3CDTF">2019-02-07T09:16:55Z</dcterms:modified>
  <cp:revision>26</cp:revision>
  <dc:subject/>
  <dc:title>Debugger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