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0680" cy="6444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8000" b="0" strike="noStrike" spc="-41">
                <a:solidFill>
                  <a:srgbClr val="262626"/>
                </a:solidFill>
                <a:latin typeface="Calibri Light"/>
                <a:ea typeface="DejaVu Sans"/>
              </a:rPr>
              <a:t>Debugger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1">
                <a:solidFill>
                  <a:srgbClr val="637052"/>
                </a:solidFill>
                <a:latin typeface="Calibri Light"/>
                <a:ea typeface="DejaVu Sans"/>
              </a:rPr>
              <a:t>Banana Development Team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br/>
            <a:r>
              <a:rPr lang="en-US" sz="44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Blakely – Sound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Sounds for levels and sound effects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Luis on player sound effects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Ben on enemy sound effects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Provide seamless timing between character trigger and sound effect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2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br/>
            <a:br/>
            <a:r>
              <a:rPr lang="en-US" sz="4400" b="0" strike="noStrike" spc="-41">
                <a:solidFill>
                  <a:srgbClr val="404040"/>
                </a:solidFill>
                <a:latin typeface="Calibri Light"/>
                <a:ea typeface="DejaVu Sans"/>
              </a:rPr>
              <a:t>Sound Design – Use Case Diagram</a:t>
            </a:r>
            <a:br/>
            <a:endParaRPr lang="en-US" sz="4400" b="0" strike="noStrike" spc="-1"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pic>
        <p:nvPicPr>
          <p:cNvPr id="158" name="Picture 5"/>
          <p:cNvPicPr/>
          <p:nvPr/>
        </p:nvPicPr>
        <p:blipFill>
          <a:blip r:embed="rId3"/>
          <a:srcRect t="4713" b="4404"/>
          <a:stretch/>
        </p:blipFill>
        <p:spPr>
          <a:xfrm>
            <a:off x="2236425" y="1748159"/>
            <a:ext cx="5111826" cy="45865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br/>
            <a:r>
              <a:rPr lang="en-US" sz="44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Joel – Game Menus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Creating game menus that include a Start Menu and a Pause Menu. </a:t>
            </a:r>
            <a:endParaRPr lang="en-US" sz="22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Coordinate with Luis and Josh to determine most useful functionalities for the gamer and add them as options to the appropriate menu.</a:t>
            </a:r>
            <a:endParaRPr lang="en-US" sz="22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Coordinate with Josh to determine a design that flows with the in game graphics.</a:t>
            </a:r>
            <a:endParaRPr lang="en-US" sz="22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Coordinate with Luis to determine how the gamer can access the appropriate menu.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Priority level: 2 </a:t>
            </a:r>
            <a:endParaRPr lang="en-US" sz="22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61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br/>
            <a:r>
              <a:rPr lang="en-US" sz="44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Display Menu – Use Case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pic>
        <p:nvPicPr>
          <p:cNvPr id="165" name="Picture 4"/>
          <p:cNvPicPr/>
          <p:nvPr/>
        </p:nvPicPr>
        <p:blipFill>
          <a:blip r:embed="rId3"/>
          <a:stretch/>
        </p:blipFill>
        <p:spPr>
          <a:xfrm>
            <a:off x="2438280" y="1903320"/>
            <a:ext cx="5943240" cy="445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90D9-6658-40C3-988D-7FD130F1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Nate – Score Keeping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050404C-2590-4F3E-8906-25C98CF33DF0}"/>
              </a:ext>
            </a:extLst>
          </p:cNvPr>
          <p:cNvSpPr/>
          <p:nvPr/>
        </p:nvSpPr>
        <p:spPr>
          <a:xfrm>
            <a:off x="1097280" y="21211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Generating a value based on performance of the player</a:t>
            </a: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 Coordinating with Luis to determine player stats</a:t>
            </a: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spc="-1" dirty="0">
                <a:solidFill>
                  <a:srgbClr val="404040"/>
                </a:solidFill>
                <a:latin typeface="Calibri"/>
              </a:rPr>
              <a:t> Coordinating with Ben to determine enemy stats</a:t>
            </a: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200" spc="-1" dirty="0">
                <a:solidFill>
                  <a:srgbClr val="404040"/>
                </a:solidFill>
                <a:latin typeface="Calibri"/>
              </a:rPr>
              <a:t>Coordinating with Joel to display performance value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2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2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Complexity: Light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61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1F9D-FB62-412E-86A5-59C51FDB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Score – 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F2560-325F-4F30-BF4E-A5382A7ED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96" y="1819372"/>
            <a:ext cx="7088607" cy="4409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FA790-F0A1-4EF3-A4AE-324610F46F2E}"/>
              </a:ext>
            </a:extLst>
          </p:cNvPr>
          <p:cNvSpPr txBox="1"/>
          <p:nvPr/>
        </p:nvSpPr>
        <p:spPr>
          <a:xfrm>
            <a:off x="8801317" y="3912124"/>
            <a:ext cx="838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0654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404040"/>
                </a:solidFill>
                <a:latin typeface="Calibri Light"/>
                <a:ea typeface="DejaVu Sans"/>
              </a:rPr>
              <a:t>Global Use Case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1274040" y="1800360"/>
            <a:ext cx="7595280" cy="453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DAB3-BF94-DD4B-AE98-7FA3B448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pc="-43" dirty="0">
                <a:solidFill>
                  <a:srgbClr val="404040"/>
                </a:solidFill>
                <a:latin typeface="Calibri Light"/>
              </a:rPr>
              <a:t>Diagram 0</a:t>
            </a:r>
            <a:endParaRPr lang="en-US" spc="-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4A411-4BB5-EF44-8F31-1F369EA93213}"/>
              </a:ext>
            </a:extLst>
          </p:cNvPr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F8B0B-001C-4242-A013-3FD238AE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343204"/>
            <a:ext cx="9335265" cy="50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404040"/>
                </a:solidFill>
                <a:latin typeface="Calibri Light"/>
                <a:ea typeface="DejaVu Sans"/>
              </a:rPr>
              <a:t>Luis Lopez – Player Character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Rigid body with character movement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Create projectile to destroy enemies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Communicate with scorekeeper to keep track of score and health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Create character motions such as walk, jump , run and shoot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2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6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12680" y="216000"/>
            <a:ext cx="1005732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404040"/>
                </a:solidFill>
                <a:latin typeface="Calibri Light"/>
                <a:ea typeface="DejaVu Sans"/>
              </a:rPr>
              <a:t>Player Character – Use Case Diagram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38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960" cy="1260720"/>
          </a:xfrm>
          <a:prstGeom prst="rect">
            <a:avLst/>
          </a:prstGeom>
          <a:ln>
            <a:noFill/>
          </a:ln>
        </p:spPr>
      </p:pic>
      <p:pic>
        <p:nvPicPr>
          <p:cNvPr id="139" name="Picture 2"/>
          <p:cNvPicPr/>
          <p:nvPr/>
        </p:nvPicPr>
        <p:blipFill>
          <a:blip r:embed="rId3"/>
          <a:stretch/>
        </p:blipFill>
        <p:spPr>
          <a:xfrm>
            <a:off x="1593000" y="1172520"/>
            <a:ext cx="8851320" cy="50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1">
                <a:solidFill>
                  <a:srgbClr val="404040"/>
                </a:solidFill>
                <a:latin typeface="Calibri Light"/>
                <a:ea typeface="DejaVu Sans"/>
              </a:rPr>
              <a:t>Josh – Level Design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graphics of stage and objects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Luis for player character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Coordinate with Ben for enemy spawn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Ensuring all objects interact as intended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1 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2" name="Picture 3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1">
                <a:solidFill>
                  <a:srgbClr val="404040"/>
                </a:solidFill>
                <a:latin typeface="Calibri Light"/>
                <a:ea typeface="DejaVu Sans"/>
              </a:rPr>
              <a:t>Level Design – Use Case Diagram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44" name="Content Placeholder 3"/>
          <p:cNvPicPr/>
          <p:nvPr/>
        </p:nvPicPr>
        <p:blipFill>
          <a:blip r:embed="rId2"/>
          <a:stretch/>
        </p:blipFill>
        <p:spPr>
          <a:xfrm>
            <a:off x="2045520" y="1830240"/>
            <a:ext cx="7728480" cy="4497120"/>
          </a:xfrm>
          <a:prstGeom prst="rect">
            <a:avLst/>
          </a:prstGeom>
          <a:ln>
            <a:noFill/>
          </a:ln>
        </p:spPr>
      </p:pic>
      <p:pic>
        <p:nvPicPr>
          <p:cNvPr id="145" name="Picture 4"/>
          <p:cNvPicPr/>
          <p:nvPr/>
        </p:nvPicPr>
        <p:blipFill>
          <a:blip r:embed="rId3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97280" y="700920"/>
            <a:ext cx="10056960" cy="103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br/>
            <a:r>
              <a:rPr lang="en-US" sz="48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Ben – Enemies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47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097640" y="184608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2500" lnSpcReduction="10000"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Creating Enemies and releasing them into the playing field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Coordinating with Josh on when to spawn enemies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Making sure enemies advance and attack automatically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Making sure enemies can navigate around obstacles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Coordinating with Luis on interactions between enemies and the player character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Priority level: 3 </a:t>
            </a:r>
            <a:endParaRPr lang="en-US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Complexity: Moderate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Picture 4"/>
          <p:cNvPicPr/>
          <p:nvPr/>
        </p:nvPicPr>
        <p:blipFill>
          <a:blip r:embed="rId2"/>
          <a:srcRect b="4860"/>
          <a:stretch/>
        </p:blipFill>
        <p:spPr>
          <a:xfrm>
            <a:off x="10667880" y="274320"/>
            <a:ext cx="1164600" cy="12603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1097280" y="700920"/>
            <a:ext cx="10056960" cy="103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br/>
            <a:r>
              <a:rPr lang="en-US" sz="4800" b="0" strike="noStrike" spc="-41">
                <a:solidFill>
                  <a:srgbClr val="404040"/>
                </a:solidFill>
                <a:latin typeface="Calibri Light"/>
                <a:ea typeface="Microsoft YaHei"/>
              </a:rPr>
              <a:t>Use case – Damaging enemies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2" name="Picture 150"/>
          <p:cNvPicPr/>
          <p:nvPr/>
        </p:nvPicPr>
        <p:blipFill>
          <a:blip r:embed="rId3"/>
          <a:stretch/>
        </p:blipFill>
        <p:spPr>
          <a:xfrm>
            <a:off x="2377440" y="1828800"/>
            <a:ext cx="7131600" cy="440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315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Diagram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Nate – Score Keeping</vt:lpstr>
      <vt:lpstr>Display Score – 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</dc:title>
  <dc:subject/>
  <dc:creator>Nathanater20@yahoo.com</dc:creator>
  <dc:description/>
  <cp:lastModifiedBy> </cp:lastModifiedBy>
  <cp:revision>31</cp:revision>
  <dcterms:created xsi:type="dcterms:W3CDTF">2019-02-07T04:16:32Z</dcterms:created>
  <dcterms:modified xsi:type="dcterms:W3CDTF">2019-02-14T03:22:39Z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