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6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7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700920"/>
            <a:ext cx="10057680" cy="103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6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097640" y="184608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097280" y="700920"/>
            <a:ext cx="10057680" cy="103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Microsoft YaHei"/>
              </a:rPr>
              <a:t>Use case – Dmaging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2377440" y="1828800"/>
            <a:ext cx="7132320" cy="440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6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97280" y="21211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lang="en-US" sz="22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lang="en-US" sz="22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lang="en-US" sz="22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2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5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br/>
            <a:br/>
            <a:r>
              <a:rPr lang="en-US" sz="44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  <p:pic>
        <p:nvPicPr>
          <p:cNvPr id="157" name="Picture 5"/>
          <p:cNvPicPr/>
          <p:nvPr/>
        </p:nvPicPr>
        <p:blipFill>
          <a:blip r:embed="rId3"/>
          <a:srcRect t="4713" b="4404"/>
          <a:stretch/>
        </p:blipFill>
        <p:spPr>
          <a:xfrm>
            <a:off x="2485080" y="1905840"/>
            <a:ext cx="4576320" cy="431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latin typeface="Calibri Light"/>
              </a:rPr>
              <a:t>Luis Lopez – Player </a:t>
            </a:r>
            <a:r>
              <a:rPr lang="en-US" sz="4800" spc="-49" dirty="0" err="1">
                <a:solidFill>
                  <a:srgbClr val="404040"/>
                </a:solidFill>
                <a:latin typeface="Calibri Light"/>
              </a:rPr>
              <a:t>Charachter</a:t>
            </a:r>
            <a:endParaRPr lang="en-US" dirty="0" err="1"/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0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Coordinate Rigid body with character movement</a:t>
            </a:r>
            <a:endParaRPr lang="en-US" dirty="0"/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Create projectile to destroy enemies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Communicate with scorekeeper to keep track of score and health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0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Create character motions such as walk, jump , run and shoot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Priority level: </a:t>
            </a:r>
            <a:r>
              <a:rPr lang="en-US" sz="2400" spc="-1" dirty="0">
                <a:solidFill>
                  <a:srgbClr val="404040"/>
                </a:solidFill>
                <a:latin typeface="Calibri"/>
              </a:rPr>
              <a:t>2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Complexity: Moderate</a:t>
            </a:r>
          </a:p>
        </p:txBody>
      </p:sp>
      <p:pic>
        <p:nvPicPr>
          <p:cNvPr id="102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03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12613" y="216004"/>
            <a:ext cx="10058040" cy="82955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latin typeface="Calibri Light"/>
              </a:rPr>
              <a:t>Player Character</a:t>
            </a:r>
            <a:r>
              <a:rPr lang="en-US" sz="4800" b="0" strike="noStrike" spc="-49" dirty="0">
                <a:solidFill>
                  <a:srgbClr val="404040"/>
                </a:solidFill>
                <a:latin typeface="Calibri Light"/>
              </a:rPr>
              <a:t> – Use Case Diagram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680" cy="12614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C40C36B-7B4F-4FCD-BF58-448A2E97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00" y="1172681"/>
            <a:ext cx="8851943" cy="50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6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lang="en-U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7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9" name="Content Placeholder 3"/>
          <p:cNvPicPr/>
          <p:nvPr/>
        </p:nvPicPr>
        <p:blipFill>
          <a:blip r:embed="rId2"/>
          <a:stretch/>
        </p:blipFill>
        <p:spPr>
          <a:xfrm>
            <a:off x="2045520" y="1830240"/>
            <a:ext cx="7729200" cy="449784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3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5320" cy="12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131</Words>
  <Application>Microsoft Office PowerPoint</Application>
  <PresentationFormat>Widescreen</PresentationFormat>
  <Paragraphs>32</Paragraphs>
  <Slides>13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subject/>
  <dc:creator>Nathanater20@yahoo.com</dc:creator>
  <dc:description/>
  <cp:lastModifiedBy/>
  <cp:revision>20</cp:revision>
  <dcterms:created xsi:type="dcterms:W3CDTF">2019-02-07T04:16:32Z</dcterms:created>
  <dcterms:modified xsi:type="dcterms:W3CDTF">2019-02-07T16:12:51Z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