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75DE930-268F-4527-B843-715747EF891F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2/7/19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B19777-80CF-45DB-8F5E-6AE0421DEDE2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432000" indent="-324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2A51531-3889-4374-9FD2-599B5751CB1E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2/7/19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2516E7-315F-4AB9-91C6-DEF3DCCA21C6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Debugger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Banana Development Team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93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0AEA-865E-C14E-9CD8-6EB9C4BA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br>
              <a:rPr lang="en-US" dirty="0"/>
            </a:br>
            <a:r>
              <a:rPr lang="en-US" spc="-49" dirty="0">
                <a:solidFill>
                  <a:srgbClr val="404040"/>
                </a:solidFill>
                <a:latin typeface="Calibri Light"/>
                <a:ea typeface="Microsoft YaHei"/>
              </a:rPr>
              <a:t>Blakely – Sound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5B555-79F2-CC4D-A948-A4852014984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7280" y="2121142"/>
            <a:ext cx="10058040" cy="4023000"/>
          </a:xfrm>
        </p:spPr>
        <p:txBody>
          <a:bodyPr/>
          <a:lstStyle/>
          <a:p>
            <a:pPr marL="91440" indent="-9108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Creating Sounds for levels and sound effects</a:t>
            </a:r>
          </a:p>
          <a:p>
            <a:pPr marL="91440" indent="-9108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Coordinate with Luis on player sound effects</a:t>
            </a:r>
          </a:p>
          <a:p>
            <a:pPr marL="91440" indent="-9108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Coordinate with Ben on enemy sound effects</a:t>
            </a:r>
          </a:p>
          <a:p>
            <a:pPr marL="91440" indent="-9108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Provide seamless timing between character trigger and sound effect</a:t>
            </a:r>
          </a:p>
          <a:p>
            <a:pPr marL="91440" indent="-9108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endParaRPr lang="en-US" sz="2200" spc="-1" dirty="0">
              <a:solidFill>
                <a:srgbClr val="404040"/>
              </a:solidFill>
              <a:latin typeface="Calibri"/>
            </a:endParaRPr>
          </a:p>
          <a:p>
            <a:pPr>
              <a:spcBef>
                <a:spcPts val="1199"/>
              </a:spcBef>
              <a:spcAft>
                <a:spcPts val="201"/>
              </a:spcAft>
            </a:pPr>
            <a:endParaRPr lang="en-US" sz="2200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Priority level: 3 </a:t>
            </a:r>
          </a:p>
          <a:p>
            <a:pPr marL="91440" indent="-9108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Complexity: Moderate</a:t>
            </a:r>
          </a:p>
          <a:p>
            <a:endParaRPr lang="en-US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58EC98-79CA-DB42-8BC7-054B9A458915}"/>
              </a:ext>
            </a:extLst>
          </p:cNvPr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41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FC06-148E-9147-9DFC-BBCC67B3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pc="-49" dirty="0">
                <a:solidFill>
                  <a:srgbClr val="404040"/>
                </a:solidFill>
                <a:latin typeface="Calibri Light"/>
              </a:rPr>
            </a:br>
            <a:br>
              <a:rPr lang="en-US" spc="-49" dirty="0">
                <a:solidFill>
                  <a:srgbClr val="404040"/>
                </a:solidFill>
                <a:latin typeface="Calibri Light"/>
              </a:rPr>
            </a:br>
            <a:r>
              <a:rPr lang="en-US" spc="-49" dirty="0">
                <a:solidFill>
                  <a:srgbClr val="404040"/>
                </a:solidFill>
                <a:latin typeface="Calibri Light"/>
              </a:rPr>
              <a:t>Sound Design – Use Case Diagram</a:t>
            </a:r>
            <a:br>
              <a:rPr lang="en-US" spc="-1" dirty="0">
                <a:solidFill>
                  <a:srgbClr val="000000"/>
                </a:solidFill>
                <a:latin typeface="Calibri"/>
              </a:rPr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33A693-C63A-1940-ADCD-BC2628B6DF8F}"/>
              </a:ext>
            </a:extLst>
          </p:cNvPr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2EB14-979A-C848-8F42-4B71A74421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" b="4408"/>
          <a:stretch/>
        </p:blipFill>
        <p:spPr>
          <a:xfrm>
            <a:off x="2485081" y="1905917"/>
            <a:ext cx="4576731" cy="43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6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6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9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Josh – Level Design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</a:rPr>
              <a:t>Creating graphics of stage and objects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</a:rPr>
              <a:t>Coordinate with Luis for player character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</a:rPr>
              <a:t>Coordinate with Ben for enemy spawn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</a:rPr>
              <a:t>Ensuring all objects interact as intended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</a:rPr>
              <a:t>Priority level: 1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</a:rPr>
              <a:t>Complexity: Moderate</a:t>
            </a:r>
          </a:p>
        </p:txBody>
      </p:sp>
      <p:pic>
        <p:nvPicPr>
          <p:cNvPr id="102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 dirty="0">
                <a:solidFill>
                  <a:srgbClr val="404040"/>
                </a:solidFill>
                <a:latin typeface="Calibri Light"/>
              </a:rPr>
              <a:t>Level Design – Use Case Diagram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Content Placeholder 3"/>
          <p:cNvPicPr/>
          <p:nvPr/>
        </p:nvPicPr>
        <p:blipFill>
          <a:blip r:embed="rId2"/>
          <a:stretch/>
        </p:blipFill>
        <p:spPr>
          <a:xfrm>
            <a:off x="2045520" y="1830240"/>
            <a:ext cx="7729560" cy="4498200"/>
          </a:xfrm>
          <a:prstGeom prst="rect">
            <a:avLst/>
          </a:prstGeom>
          <a:ln>
            <a:noFill/>
          </a:ln>
        </p:spPr>
      </p:pic>
      <p:pic>
        <p:nvPicPr>
          <p:cNvPr id="105" name="Picture 4"/>
          <p:cNvPicPr/>
          <p:nvPr/>
        </p:nvPicPr>
        <p:blipFill>
          <a:blip r:embed="rId3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700920"/>
            <a:ext cx="10058040" cy="103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br>
              <a:rPr dirty="0"/>
            </a:br>
            <a:r>
              <a:rPr lang="en-US" sz="4800" b="0" strike="noStrike" spc="-49" dirty="0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1097640" y="184608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92500" lnSpcReduction="10000"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Creating Enemies and releasing them into the playing field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Coordinating with Josh on when to spawn enemies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Making sure enemies advance and attack automatically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Making sure enemies can navigate around obstacles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Coordinating with Luis on interactions between enemies and the player character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Priority level: 3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Complexity: Moderate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131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YaHei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Blakely – Sound</vt:lpstr>
      <vt:lpstr>  Sound Design – Use Case Diagram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</dc:title>
  <dc:subject/>
  <dc:creator>Nathanater20@yahoo.com</dc:creator>
  <dc:description/>
  <cp:lastModifiedBy>Microsoft Office User</cp:lastModifiedBy>
  <cp:revision>15</cp:revision>
  <dcterms:created xsi:type="dcterms:W3CDTF">2019-02-07T04:16:32Z</dcterms:created>
  <dcterms:modified xsi:type="dcterms:W3CDTF">2019-02-07T11:30:10Z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