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5" r:id="rId10"/>
    <p:sldId id="266" r:id="rId11"/>
    <p:sldId id="267" r:id="rId12"/>
    <p:sldId id="268" r:id="rId13"/>
    <p:sldId id="271" r:id="rId14"/>
    <p:sldId id="272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8000" b="0" strike="noStrike" spc="-43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4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t/>
            </a:r>
            <a:br/>
            <a:r>
              <a:t/>
            </a:r>
            <a:br/>
            <a:r>
              <a:rPr lang="en-US" sz="44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r>
              <a:t/>
            </a:r>
            <a:br/>
            <a:endParaRPr lang="en-US" sz="4400" b="0" strike="noStrike" spc="-1">
              <a:latin typeface="Arial"/>
            </a:endParaRPr>
          </a:p>
        </p:txBody>
      </p:sp>
      <p:pic>
        <p:nvPicPr>
          <p:cNvPr id="164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pic>
        <p:nvPicPr>
          <p:cNvPr id="165" name="Picture 5"/>
          <p:cNvPicPr/>
          <p:nvPr/>
        </p:nvPicPr>
        <p:blipFill>
          <a:blip r:embed="rId3"/>
          <a:srcRect t="4713" b="4404"/>
          <a:stretch/>
        </p:blipFill>
        <p:spPr>
          <a:xfrm>
            <a:off x="2485080" y="1905840"/>
            <a:ext cx="4575960" cy="431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dirty="0"/>
              <a:t/>
            </a:r>
            <a:br>
              <a:rPr dirty="0"/>
            </a:br>
            <a:r>
              <a:rPr lang="en-US" sz="4400" spc="-43" dirty="0" smtClean="0">
                <a:solidFill>
                  <a:srgbClr val="404040"/>
                </a:solidFill>
                <a:latin typeface="Calibri Light"/>
                <a:ea typeface="Microsoft YaHei"/>
              </a:rPr>
              <a:t>Joel – Game Menus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97280" y="21211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Creating game menus that include a Start Menu and a Pause Menu. </a:t>
            </a: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200" spc="-1" dirty="0" smtClean="0">
                <a:solidFill>
                  <a:srgbClr val="404040"/>
                </a:solidFill>
                <a:latin typeface="Calibri"/>
              </a:rPr>
              <a:t>Coordinate with Luis and Josh to determine most useful functionalities for the gamer and add them as options to the appropriate menu.</a:t>
            </a: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Coordinate with Josh to determine a design that flows with the in game graphics.</a:t>
            </a: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200" spc="-1" dirty="0" smtClean="0">
                <a:solidFill>
                  <a:srgbClr val="404040"/>
                </a:solidFill>
                <a:latin typeface="Calibri"/>
              </a:rPr>
              <a:t>Coordinate with Luis to determine how the gamer can access the appropriate menu.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Priority level: </a:t>
            </a:r>
            <a:r>
              <a:rPr lang="en-US" sz="2200" spc="-1" dirty="0">
                <a:solidFill>
                  <a:srgbClr val="404040"/>
                </a:solidFill>
                <a:latin typeface="Calibri"/>
                <a:ea typeface="DejaVu Sans"/>
              </a:rPr>
              <a:t>2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62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8774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dirty="0"/>
              <a:t/>
            </a:r>
            <a:br>
              <a:rPr dirty="0"/>
            </a:br>
            <a:r>
              <a:rPr lang="en-US" sz="4400" spc="-43" dirty="0" smtClean="0">
                <a:solidFill>
                  <a:srgbClr val="404040"/>
                </a:solidFill>
                <a:latin typeface="Calibri Light"/>
                <a:ea typeface="Microsoft YaHei"/>
              </a:rPr>
              <a:t>Display Menu – Use Case Diagram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97280" y="21211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62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C:\Users\Jimmy\AppData\Local\Temp\useCase_joelBerain-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341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958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  <a:ea typeface="DejaVu Sans"/>
              </a:rPr>
              <a:t>Global Use Case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1274040" y="1800360"/>
            <a:ext cx="7595640" cy="453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  <a:ea typeface="DejaVu Sans"/>
              </a:rPr>
              <a:t>Luis Lopez – Player Character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Rigid body with character movement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Create projectile to destroy enemies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Communicate with scorekeeper to keep track of score and health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Create character motions such as walk, jump , run and shoot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2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12680" y="216000"/>
            <a:ext cx="1005768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  <a:ea typeface="DejaVu Sans"/>
              </a:rPr>
              <a:t>Player Character – Use Case Diagram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8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pic>
        <p:nvPicPr>
          <p:cNvPr id="139" name="Picture 2"/>
          <p:cNvPicPr/>
          <p:nvPr/>
        </p:nvPicPr>
        <p:blipFill>
          <a:blip r:embed="rId3"/>
          <a:stretch/>
        </p:blipFill>
        <p:spPr>
          <a:xfrm>
            <a:off x="1593000" y="1172520"/>
            <a:ext cx="8851680" cy="50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5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47" name="Content Placeholder 3"/>
          <p:cNvPicPr/>
          <p:nvPr/>
        </p:nvPicPr>
        <p:blipFill>
          <a:blip r:embed="rId2"/>
          <a:stretch/>
        </p:blipFill>
        <p:spPr>
          <a:xfrm>
            <a:off x="2045520" y="1830240"/>
            <a:ext cx="7728840" cy="4497480"/>
          </a:xfrm>
          <a:prstGeom prst="rect">
            <a:avLst/>
          </a:prstGeom>
          <a:ln>
            <a:noFill/>
          </a:ln>
        </p:spPr>
      </p:pic>
      <p:pic>
        <p:nvPicPr>
          <p:cNvPr id="148" name="Picture 4"/>
          <p:cNvPicPr/>
          <p:nvPr/>
        </p:nvPicPr>
        <p:blipFill>
          <a:blip r:embed="rId3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700920"/>
            <a:ext cx="10057320" cy="103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t/>
            </a:r>
            <a:br/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4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1097640" y="184608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2500" lnSpcReduction="10000"/>
          </a:bodyPr>
          <a:lstStyle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1097280" y="700920"/>
            <a:ext cx="10057320" cy="103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t/>
            </a:r>
            <a:br/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Microsoft YaHei"/>
              </a:rPr>
              <a:t>Use case – Dmaging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9" name="Picture 150"/>
          <p:cNvPicPr/>
          <p:nvPr/>
        </p:nvPicPr>
        <p:blipFill>
          <a:blip r:embed="rId3"/>
          <a:stretch/>
        </p:blipFill>
        <p:spPr>
          <a:xfrm>
            <a:off x="2377440" y="1828800"/>
            <a:ext cx="7131960" cy="440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t/>
            </a:r>
            <a:br/>
            <a:r>
              <a:rPr lang="en-US" sz="4400" b="0" strike="noStrike" spc="-43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97280" y="21211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200" b="0" strike="noStrike" spc="-1" dirty="0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62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261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creator>Nathanater20@yahoo.com</dc:creator>
  <cp:lastModifiedBy>Jimmy</cp:lastModifiedBy>
  <cp:revision>24</cp:revision>
  <dcterms:created xsi:type="dcterms:W3CDTF">2019-02-07T04:16:32Z</dcterms:created>
  <dcterms:modified xsi:type="dcterms:W3CDTF">2019-02-07T17:05:23Z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