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985C8-7FC8-46CC-A720-DC463C32515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77CB3B-51EC-4A06-BB2D-E7FB0BC21F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DDC9-C05C-4E5E-9D06-527ED3D9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E2EC7-894B-40FC-AB96-30940E081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Banana Development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13872-2982-4F74-BF1C-14127B7C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10668000" y="274206"/>
            <a:ext cx="1165961" cy="12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2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creator>Nathanater20@yahoo.com</dc:creator>
  <cp:lastModifiedBy>Nathanater20@yahoo.com</cp:lastModifiedBy>
  <cp:revision>2</cp:revision>
  <dcterms:created xsi:type="dcterms:W3CDTF">2019-02-07T04:16:32Z</dcterms:created>
  <dcterms:modified xsi:type="dcterms:W3CDTF">2019-02-07T04:44:03Z</dcterms:modified>
</cp:coreProperties>
</file>