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1097280" y="3947040"/>
            <a:ext cx="100580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1097280" y="394704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251400" y="394704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323856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498200" y="1845720"/>
            <a:ext cx="323856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7899120" y="1845720"/>
            <a:ext cx="323856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1097280" y="3947040"/>
            <a:ext cx="323856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body"/>
          </p:nvPr>
        </p:nvSpPr>
        <p:spPr>
          <a:xfrm>
            <a:off x="4498200" y="3947040"/>
            <a:ext cx="323856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 type="body"/>
          </p:nvPr>
        </p:nvSpPr>
        <p:spPr>
          <a:xfrm>
            <a:off x="7899120" y="3947040"/>
            <a:ext cx="323856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ubTitle"/>
          </p:nvPr>
        </p:nvSpPr>
        <p:spPr>
          <a:xfrm>
            <a:off x="1097280" y="286560"/>
            <a:ext cx="10058040" cy="67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1097280" y="394704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51400" y="394704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1097280" y="3947040"/>
            <a:ext cx="100580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1097280" y="3947040"/>
            <a:ext cx="100580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1097280" y="394704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6251400" y="394704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323856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498200" y="1845720"/>
            <a:ext cx="323856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7899120" y="1845720"/>
            <a:ext cx="323856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1097280" y="3947040"/>
            <a:ext cx="323856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 type="body"/>
          </p:nvPr>
        </p:nvSpPr>
        <p:spPr>
          <a:xfrm>
            <a:off x="4498200" y="3947040"/>
            <a:ext cx="323856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90" name="PlaceHolder 7"/>
          <p:cNvSpPr>
            <a:spLocks noGrp="1"/>
          </p:cNvSpPr>
          <p:nvPr>
            <p:ph type="body"/>
          </p:nvPr>
        </p:nvSpPr>
        <p:spPr>
          <a:xfrm>
            <a:off x="7899120" y="3947040"/>
            <a:ext cx="323856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1097280" y="286560"/>
            <a:ext cx="10058040" cy="67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1097280" y="394704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251400" y="394704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1097280" y="3947040"/>
            <a:ext cx="100580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rgbClr val="bd582c"/>
          </a:solidFill>
          <a:ln w="158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0" y="6334200"/>
            <a:ext cx="12191760" cy="65520"/>
          </a:xfrm>
          <a:prstGeom prst="rect">
            <a:avLst/>
          </a:prstGeom>
          <a:solidFill>
            <a:srgbClr val="e48312"/>
          </a:solidFill>
          <a:ln w="158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Line 3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480">
            <a:solidFill>
              <a:srgbClr val="80808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rgbClr val="bd582c"/>
          </a:solidFill>
          <a:ln w="158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>
            <a:off x="0" y="6334200"/>
            <a:ext cx="12188520" cy="63720"/>
          </a:xfrm>
          <a:prstGeom prst="rect">
            <a:avLst/>
          </a:prstGeom>
          <a:solidFill>
            <a:srgbClr val="e48312"/>
          </a:solidFill>
          <a:ln w="158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anchor="b">
            <a:normAutofit/>
          </a:bodyPr>
          <a:p>
            <a:pPr>
              <a:lnSpc>
                <a:spcPct val="85000"/>
              </a:lnSpc>
            </a:pPr>
            <a:r>
              <a:rPr b="0" lang="en-US" sz="8000" spc="-49" strike="noStrike">
                <a:solidFill>
                  <a:srgbClr val="262626"/>
                </a:solidFill>
                <a:latin typeface="Calibri Light"/>
              </a:rPr>
              <a:t>Click to edit Master title style</a:t>
            </a:r>
            <a:endParaRPr b="0" lang="en-US" sz="8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dt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675DE930-268F-4527-B843-715747EF891F}" type="datetime">
              <a:rPr b="0" lang="en-US" sz="900" spc="-1" strike="noStrike">
                <a:solidFill>
                  <a:srgbClr val="ffffff"/>
                </a:solidFill>
                <a:latin typeface="Calibri"/>
              </a:rPr>
              <a:t>2/7/19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ftr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sldNum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8BB19777-80CF-45DB-8F5E-6AE0421DEDE2}" type="slidenum">
              <a:rPr b="0" lang="en-US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50" spc="-1" strike="noStrike">
              <a:latin typeface="Times New Roman"/>
            </a:endParaRPr>
          </a:p>
        </p:txBody>
      </p:sp>
      <p:sp>
        <p:nvSpPr>
          <p:cNvPr id="9" name="Line 10"/>
          <p:cNvSpPr/>
          <p:nvPr/>
        </p:nvSpPr>
        <p:spPr>
          <a:xfrm>
            <a:off x="1207440" y="4343400"/>
            <a:ext cx="9875520" cy="360"/>
          </a:xfrm>
          <a:prstGeom prst="line">
            <a:avLst/>
          </a:prstGeom>
          <a:ln w="6480">
            <a:solidFill>
              <a:srgbClr val="80808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PlaceHolder 11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Click to edit the outline text format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Second Outline Level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Third Outline Level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Fourth Outline Level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rgbClr val="bd582c"/>
          </a:solidFill>
          <a:ln w="158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CustomShape 2"/>
          <p:cNvSpPr/>
          <p:nvPr/>
        </p:nvSpPr>
        <p:spPr>
          <a:xfrm>
            <a:off x="0" y="6334200"/>
            <a:ext cx="12191760" cy="65520"/>
          </a:xfrm>
          <a:prstGeom prst="rect">
            <a:avLst/>
          </a:prstGeom>
          <a:solidFill>
            <a:srgbClr val="e48312"/>
          </a:solidFill>
          <a:ln w="158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Line 3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480">
            <a:solidFill>
              <a:srgbClr val="80808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PlaceHolder 4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404040"/>
                </a:solidFill>
                <a:latin typeface="Calibri Light"/>
              </a:rPr>
              <a:t>Click to edit Master title style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/>
          <a:p>
            <a:pPr marL="432000" indent="-3240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Edit Master text styles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Second level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Third level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Fourth level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Fifth level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52" name="PlaceHolder 6"/>
          <p:cNvSpPr>
            <a:spLocks noGrp="1"/>
          </p:cNvSpPr>
          <p:nvPr>
            <p:ph type="dt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32A51531-3889-4374-9FD2-599B5751CB1E}" type="datetime">
              <a:rPr b="0" lang="en-US" sz="900" spc="-1" strike="noStrike">
                <a:solidFill>
                  <a:srgbClr val="ffffff"/>
                </a:solidFill>
                <a:latin typeface="Calibri"/>
              </a:rPr>
              <a:t>2/7/19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53" name="PlaceHolder 7"/>
          <p:cNvSpPr>
            <a:spLocks noGrp="1"/>
          </p:cNvSpPr>
          <p:nvPr>
            <p:ph type="ftr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54" name="PlaceHolder 8"/>
          <p:cNvSpPr>
            <a:spLocks noGrp="1"/>
          </p:cNvSpPr>
          <p:nvPr>
            <p:ph type="sldNum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302516E7-315F-4AB9-91C6-DEF3DCCA21C6}" type="slidenum">
              <a:rPr b="0" lang="en-US" sz="1050" spc="-1" strike="noStrike">
                <a:solidFill>
                  <a:srgbClr val="ffffff"/>
                </a:solidFill>
                <a:latin typeface="Calibri"/>
              </a:rPr>
              <a:t>1</a:t>
            </a:fld>
            <a:endParaRPr b="0" lang="en-US" sz="105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1097280" y="758880"/>
            <a:ext cx="10058040" cy="35658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8000" spc="-49" strike="noStrike">
                <a:solidFill>
                  <a:srgbClr val="262626"/>
                </a:solidFill>
                <a:latin typeface="Calibri Light"/>
              </a:rPr>
              <a:t>Debugger</a:t>
            </a:r>
            <a:endParaRPr b="0" lang="en-US" sz="8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1100160" y="4455720"/>
            <a:ext cx="10058040" cy="1142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400" spc="199" strike="noStrike" cap="all">
                <a:solidFill>
                  <a:srgbClr val="637052"/>
                </a:solidFill>
                <a:latin typeface="Calibri Light"/>
              </a:rPr>
              <a:t>Banana Development Team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93" name="Picture 4" descr=""/>
          <p:cNvPicPr/>
          <p:nvPr/>
        </p:nvPicPr>
        <p:blipFill>
          <a:blip r:embed="rId1"/>
          <a:srcRect l="0" t="0" r="0" b="4860"/>
          <a:stretch/>
        </p:blipFill>
        <p:spPr>
          <a:xfrm>
            <a:off x="10667880" y="274320"/>
            <a:ext cx="1165680" cy="1261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pic>
        <p:nvPicPr>
          <p:cNvPr id="96" name="Picture 3" descr=""/>
          <p:cNvPicPr/>
          <p:nvPr/>
        </p:nvPicPr>
        <p:blipFill>
          <a:blip r:embed="rId1"/>
          <a:srcRect l="0" t="0" r="0" b="4860"/>
          <a:stretch/>
        </p:blipFill>
        <p:spPr>
          <a:xfrm>
            <a:off x="10667880" y="274320"/>
            <a:ext cx="1165680" cy="1261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pic>
        <p:nvPicPr>
          <p:cNvPr id="99" name="Picture 3" descr=""/>
          <p:cNvPicPr/>
          <p:nvPr/>
        </p:nvPicPr>
        <p:blipFill>
          <a:blip r:embed="rId1"/>
          <a:srcRect l="0" t="0" r="0" b="4860"/>
          <a:stretch/>
        </p:blipFill>
        <p:spPr>
          <a:xfrm>
            <a:off x="10667880" y="274320"/>
            <a:ext cx="1165680" cy="1261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404040"/>
                </a:solidFill>
                <a:latin typeface="Calibri Light"/>
              </a:rPr>
              <a:t>Josh – Level Design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rmAutofit/>
          </a:bodyPr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Creating graphics of stage and objects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Coordinate with Luis for player character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Coordinate with Ben for enemy spawn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Ensuring all objects interact as intended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Priority level: 1 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Complexity: Moderate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</p:txBody>
      </p:sp>
      <p:pic>
        <p:nvPicPr>
          <p:cNvPr id="102" name="Picture 3" descr=""/>
          <p:cNvPicPr/>
          <p:nvPr/>
        </p:nvPicPr>
        <p:blipFill>
          <a:blip r:embed="rId1"/>
          <a:srcRect l="0" t="0" r="0" b="4860"/>
          <a:stretch/>
        </p:blipFill>
        <p:spPr>
          <a:xfrm>
            <a:off x="10667880" y="274320"/>
            <a:ext cx="1165680" cy="1261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404040"/>
                </a:solidFill>
                <a:latin typeface="Calibri Light"/>
              </a:rPr>
              <a:t>Level Design – Use Case Diagram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4" name="Content Placeholder 3" descr=""/>
          <p:cNvPicPr/>
          <p:nvPr/>
        </p:nvPicPr>
        <p:blipFill>
          <a:blip r:embed="rId1"/>
          <a:stretch/>
        </p:blipFill>
        <p:spPr>
          <a:xfrm>
            <a:off x="2045520" y="1830240"/>
            <a:ext cx="7729560" cy="4498200"/>
          </a:xfrm>
          <a:prstGeom prst="rect">
            <a:avLst/>
          </a:prstGeom>
          <a:ln>
            <a:noFill/>
          </a:ln>
        </p:spPr>
      </p:pic>
      <p:pic>
        <p:nvPicPr>
          <p:cNvPr id="105" name="Picture 4" descr=""/>
          <p:cNvPicPr/>
          <p:nvPr/>
        </p:nvPicPr>
        <p:blipFill>
          <a:blip r:embed="rId2"/>
          <a:srcRect l="0" t="0" r="0" b="4860"/>
          <a:stretch/>
        </p:blipFill>
        <p:spPr>
          <a:xfrm>
            <a:off x="10667880" y="274320"/>
            <a:ext cx="1165680" cy="1261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7" name="Picture 4" descr=""/>
          <p:cNvPicPr/>
          <p:nvPr/>
        </p:nvPicPr>
        <p:blipFill>
          <a:blip r:embed="rId1"/>
          <a:srcRect l="0" t="0" r="0" b="4860"/>
          <a:stretch/>
        </p:blipFill>
        <p:spPr>
          <a:xfrm>
            <a:off x="10667880" y="274320"/>
            <a:ext cx="1165680" cy="1261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9" name="Picture 4" descr=""/>
          <p:cNvPicPr/>
          <p:nvPr/>
        </p:nvPicPr>
        <p:blipFill>
          <a:blip r:embed="rId1"/>
          <a:srcRect l="0" t="0" r="0" b="4860"/>
          <a:stretch/>
        </p:blipFill>
        <p:spPr>
          <a:xfrm>
            <a:off x="10667880" y="274320"/>
            <a:ext cx="1165680" cy="1261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1097280" y="700920"/>
            <a:ext cx="10058040" cy="103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85000"/>
              </a:lnSpc>
            </a:pPr>
            <a:br/>
            <a:r>
              <a:rPr b="0" lang="en-US" sz="4800" spc="-49" strike="noStrike">
                <a:solidFill>
                  <a:srgbClr val="404040"/>
                </a:solidFill>
                <a:latin typeface="Calibri Light"/>
                <a:ea typeface="Microsoft YaHei"/>
              </a:rPr>
              <a:t>Ben – Enemies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1" name="Picture 4" descr=""/>
          <p:cNvPicPr/>
          <p:nvPr/>
        </p:nvPicPr>
        <p:blipFill>
          <a:blip r:embed="rId1"/>
          <a:srcRect l="0" t="0" r="0" b="4860"/>
          <a:stretch/>
        </p:blipFill>
        <p:spPr>
          <a:xfrm>
            <a:off x="10667880" y="274320"/>
            <a:ext cx="1165680" cy="1261440"/>
          </a:xfrm>
          <a:prstGeom prst="rect">
            <a:avLst/>
          </a:prstGeom>
          <a:ln>
            <a:noFill/>
          </a:ln>
        </p:spPr>
      </p:pic>
      <p:sp>
        <p:nvSpPr>
          <p:cNvPr id="112" name="TextShape 2"/>
          <p:cNvSpPr txBox="1"/>
          <p:nvPr/>
        </p:nvSpPr>
        <p:spPr>
          <a:xfrm>
            <a:off x="1097640" y="184608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rmAutofit/>
          </a:bodyPr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Creating Enemies and releasing them into the playing field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Coordinating with Josh on when to spawn enemies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Making sure enemies advance and attack automatically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Making sure enemies can navigate around obstacles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Coordinating with Luis on interactions between enemies and the player character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Priority level: 3 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Complexity: Moderate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4" name="Picture 4" descr=""/>
          <p:cNvPicPr/>
          <p:nvPr/>
        </p:nvPicPr>
        <p:blipFill>
          <a:blip r:embed="rId1"/>
          <a:srcRect l="0" t="0" r="0" b="4860"/>
          <a:stretch/>
        </p:blipFill>
        <p:spPr>
          <a:xfrm>
            <a:off x="10667880" y="274320"/>
            <a:ext cx="1165680" cy="1261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62</TotalTime>
  <Application>LibreOffice/6.0.4.2$Windows_X86_64 LibreOffice_project/9b0d9b32d5dcda91d2f1a96dc04c645c450872bf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2019-02-07T04:16:32Z</dcterms:created>
  <dc:creator>Nathanater20@yahoo.com</dc:creator>
  <dc:description/>
  <dc:language>en-US</dc:language>
  <cp:lastModifiedBy/>
  <dcterms:modified xsi:type="dcterms:W3CDTF">2019-02-07T02:00:03Z</dcterms:modified>
  <cp:revision>14</cp:revision>
  <dc:subject/>
  <dc:title>Debugger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5</vt:i4>
  </property>
</Properties>
</file>