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4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1DD8E-3CD4-42BA-A1F7-220C62B708B2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72101-2D32-4A38-96A5-1D374B5AC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uhaus 93" pitchFamily="82" charset="0"/>
              </a:rPr>
              <a:t>Debugger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Users\Jimmy\Documents\CS 383\Banana\banana\docs\Banan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3400"/>
            <a:ext cx="1752752" cy="175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inion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31821"/>
            <a:ext cx="2359479" cy="23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98" y="4222296"/>
            <a:ext cx="2133600" cy="235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inion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6849"/>
            <a:ext cx="1676400" cy="228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minion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2" y="0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inion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079" y="4370290"/>
            <a:ext cx="2058837" cy="20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76" y="4628183"/>
            <a:ext cx="2895600" cy="18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5686" y="2112372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5405" y="2010318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Luis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085" y="4047155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Josh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77" y="3990072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67376" y="4018408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Blakely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36315" y="4047155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200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 </a:t>
            </a:r>
            <a:r>
              <a:rPr lang="en-US" b="1" dirty="0" smtClean="0">
                <a:solidFill>
                  <a:srgbClr val="FFFF00"/>
                </a:solidFill>
              </a:rPr>
              <a:t>Banana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Banana</a:t>
            </a:r>
            <a:r>
              <a:rPr lang="en-US" dirty="0" smtClean="0"/>
              <a:t> </a:t>
            </a:r>
            <a:r>
              <a:rPr lang="en-US" b="1" dirty="0" smtClean="0"/>
              <a:t>Profile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981575"/>
          </a:xfrm>
        </p:spPr>
        <p:txBody>
          <a:bodyPr/>
          <a:lstStyle/>
          <a:p>
            <a:r>
              <a:rPr lang="en-US" dirty="0" smtClean="0"/>
              <a:t>Joel </a:t>
            </a:r>
          </a:p>
          <a:p>
            <a:r>
              <a:rPr lang="en-US" dirty="0" smtClean="0"/>
              <a:t>Team Lead 4 </a:t>
            </a:r>
          </a:p>
          <a:p>
            <a:r>
              <a:rPr lang="en-US" dirty="0" smtClean="0"/>
              <a:t>Project Manager</a:t>
            </a:r>
            <a:endParaRPr lang="en-US" dirty="0"/>
          </a:p>
          <a:p>
            <a:r>
              <a:rPr lang="en-US" dirty="0" smtClean="0"/>
              <a:t>Game Menus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4" y="1676400"/>
            <a:ext cx="37528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</a:t>
            </a:r>
            <a:r>
              <a:rPr lang="en-US" b="1" dirty="0" smtClean="0">
                <a:solidFill>
                  <a:srgbClr val="FFFF00"/>
                </a:solidFill>
              </a:rPr>
              <a:t>Banana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Manager – </a:t>
            </a:r>
            <a:r>
              <a:rPr lang="en-US" dirty="0" smtClean="0">
                <a:solidFill>
                  <a:srgbClr val="FFFF00"/>
                </a:solidFill>
              </a:rPr>
              <a:t>Ben: </a:t>
            </a:r>
            <a:r>
              <a:rPr lang="en-US" dirty="0" smtClean="0"/>
              <a:t>enemies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Software Architect – </a:t>
            </a:r>
            <a:r>
              <a:rPr lang="en-US" dirty="0" smtClean="0">
                <a:solidFill>
                  <a:srgbClr val="FFFF00"/>
                </a:solidFill>
              </a:rPr>
              <a:t>Luis: </a:t>
            </a:r>
            <a:r>
              <a:rPr lang="en-US" dirty="0" smtClean="0"/>
              <a:t>player character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Quality Assurance Manager – </a:t>
            </a:r>
            <a:r>
              <a:rPr lang="en-US" dirty="0" smtClean="0">
                <a:solidFill>
                  <a:srgbClr val="FFFF00"/>
                </a:solidFill>
              </a:rPr>
              <a:t>Josh: </a:t>
            </a:r>
            <a:r>
              <a:rPr lang="en-US" dirty="0" smtClean="0"/>
              <a:t>level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Manager – </a:t>
            </a:r>
            <a:r>
              <a:rPr lang="en-US" dirty="0" smtClean="0">
                <a:solidFill>
                  <a:srgbClr val="FFFF00"/>
                </a:solidFill>
              </a:rPr>
              <a:t>Joel: </a:t>
            </a:r>
            <a:r>
              <a:rPr lang="en-US" dirty="0" smtClean="0"/>
              <a:t>menus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Software Architect – </a:t>
            </a:r>
            <a:r>
              <a:rPr lang="en-US" dirty="0" smtClean="0">
                <a:solidFill>
                  <a:srgbClr val="FFFF00"/>
                </a:solidFill>
              </a:rPr>
              <a:t>Blakely: </a:t>
            </a:r>
            <a:r>
              <a:rPr lang="en-US" dirty="0" smtClean="0"/>
              <a:t>sound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Documentation Specialist – </a:t>
            </a:r>
            <a:r>
              <a:rPr lang="en-US" dirty="0" smtClean="0">
                <a:solidFill>
                  <a:srgbClr val="FFFF00"/>
                </a:solidFill>
              </a:rPr>
              <a:t>Nate: </a:t>
            </a:r>
            <a:r>
              <a:rPr lang="en-US" dirty="0" smtClean="0"/>
              <a:t>score keeping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Week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spawning </a:t>
            </a:r>
          </a:p>
          <a:p>
            <a:r>
              <a:rPr lang="en-US" dirty="0" smtClean="0"/>
              <a:t>Gameplay music</a:t>
            </a:r>
          </a:p>
          <a:p>
            <a:r>
              <a:rPr lang="en-US" dirty="0" smtClean="0"/>
              <a:t>Main menu functionality</a:t>
            </a:r>
            <a:endParaRPr lang="en-US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591800" y="533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Remaining </a:t>
            </a:r>
            <a:r>
              <a:rPr lang="en-US" b="1" dirty="0" smtClean="0"/>
              <a:t>Task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Enemy interactions </a:t>
            </a:r>
          </a:p>
          <a:p>
            <a:r>
              <a:rPr lang="en-US" dirty="0" smtClean="0"/>
              <a:t>Player functionality </a:t>
            </a:r>
          </a:p>
          <a:p>
            <a:r>
              <a:rPr lang="en-US" dirty="0" smtClean="0"/>
              <a:t>Game menus (pause menu, end menu) </a:t>
            </a:r>
          </a:p>
          <a:p>
            <a:r>
              <a:rPr lang="en-US" dirty="0" smtClean="0"/>
              <a:t>Sound effects</a:t>
            </a:r>
          </a:p>
          <a:p>
            <a:r>
              <a:rPr lang="en-US" dirty="0" smtClean="0"/>
              <a:t>Score keeping</a:t>
            </a:r>
          </a:p>
          <a:p>
            <a:r>
              <a:rPr lang="en-US" dirty="0" smtClean="0"/>
              <a:t>Game cosmetics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52600" y="28085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91</Words>
  <Application>Microsoft Office PowerPoint</Application>
  <PresentationFormat>On-screen Show (4:3)</PresentationFormat>
  <Paragraphs>31</Paragraphs>
  <Slides>5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Debugger</vt:lpstr>
      <vt:lpstr>Banana Profile</vt:lpstr>
      <vt:lpstr>Team Banana</vt:lpstr>
      <vt:lpstr>This Week</vt:lpstr>
      <vt:lpstr>Remaining Task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Banana</dc:title>
  <dc:creator>Jimmy</dc:creator>
  <cp:lastModifiedBy>Jimmy</cp:lastModifiedBy>
  <cp:revision>23</cp:revision>
  <dcterms:created xsi:type="dcterms:W3CDTF">2019-03-28T00:13:28Z</dcterms:created>
  <dcterms:modified xsi:type="dcterms:W3CDTF">2019-03-29T18:39:46Z</dcterms:modified>
</cp:coreProperties>
</file>