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680" cy="67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680" cy="67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680" cy="67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8000" spc="-46" strike="noStrike">
                <a:solidFill>
                  <a:srgbClr val="262626"/>
                </a:solidFill>
                <a:latin typeface="Calibri Light"/>
                <a:ea typeface="DejaVu Sans"/>
              </a:rPr>
              <a:t>Debugger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7" strike="noStrike" cap="all">
                <a:solidFill>
                  <a:srgbClr val="637052"/>
                </a:solidFill>
                <a:latin typeface="Calibri Light"/>
                <a:ea typeface="DejaVu Sans"/>
              </a:rPr>
              <a:t>Banana Development Team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8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br/>
            <a:r>
              <a:rPr b="0" lang="en-US" sz="4400" spc="-46" strike="noStrike">
                <a:solidFill>
                  <a:srgbClr val="404040"/>
                </a:solidFill>
                <a:latin typeface="Calibri Light"/>
                <a:ea typeface="Microsoft YaHei"/>
              </a:rPr>
              <a:t>Blakely – Sound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097280" y="2121120"/>
            <a:ext cx="10057680" cy="402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Creating Sounds for levels and sound effects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Luis on player sound effects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Ben on enemy sound effects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Provide seamless timing between character trigger and sound effect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br/>
            <a:br/>
            <a:r>
              <a:rPr b="0" lang="en-US" sz="4400" spc="-46" strike="noStrike">
                <a:solidFill>
                  <a:srgbClr val="404040"/>
                </a:solidFill>
                <a:latin typeface="Calibri Light"/>
                <a:ea typeface="DejaVu Sans"/>
              </a:rPr>
              <a:t>Sound Design – Use Case Diagram</a:t>
            </a:r>
            <a:br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  <p:pic>
        <p:nvPicPr>
          <p:cNvPr id="157" name="Picture 5" descr=""/>
          <p:cNvPicPr/>
          <p:nvPr/>
        </p:nvPicPr>
        <p:blipFill>
          <a:blip r:embed="rId2"/>
          <a:srcRect l="0" t="4713" r="0" b="4404"/>
          <a:stretch/>
        </p:blipFill>
        <p:spPr>
          <a:xfrm>
            <a:off x="2485080" y="1905840"/>
            <a:ext cx="4576320" cy="431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Josh – Level Design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Creating graphics of stage and objects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Luis for player character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Ben for enemy spawn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Ensuring all objects interact as intended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Priority level: 1 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Level Design – Use Case Diagram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9" name="Content Placeholder 3" descr=""/>
          <p:cNvPicPr/>
          <p:nvPr/>
        </p:nvPicPr>
        <p:blipFill>
          <a:blip r:embed="rId1"/>
          <a:stretch/>
        </p:blipFill>
        <p:spPr>
          <a:xfrm>
            <a:off x="2045520" y="1830240"/>
            <a:ext cx="7729200" cy="4497840"/>
          </a:xfrm>
          <a:prstGeom prst="rect">
            <a:avLst/>
          </a:prstGeom>
          <a:ln>
            <a:noFill/>
          </a:ln>
        </p:spPr>
      </p:pic>
      <p:pic>
        <p:nvPicPr>
          <p:cNvPr id="140" name="Picture 4" descr=""/>
          <p:cNvPicPr/>
          <p:nvPr/>
        </p:nvPicPr>
        <p:blipFill>
          <a:blip r:embed="rId2"/>
          <a:srcRect l="0" t="0" r="0"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7280" y="700920"/>
            <a:ext cx="10057680" cy="10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5000"/>
              </a:lnSpc>
            </a:pPr>
            <a:br/>
            <a:r>
              <a:rPr b="0" lang="en-US" sz="4800" spc="-46" strike="noStrike">
                <a:solidFill>
                  <a:srgbClr val="404040"/>
                </a:solidFill>
                <a:latin typeface="Calibri Light"/>
                <a:ea typeface="Microsoft YaHei"/>
              </a:rPr>
              <a:t>Ben – Enemies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1097640" y="184608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Creating Enemies and releasing them into the playing field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Coordinating with Josh on when to spawn enemies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Making sure enemies advance and attack automatically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Making sure enemies can navigate around obstacles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Coordinating with Luis on interactions between enemies and the player character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1097280" y="700920"/>
            <a:ext cx="10057680" cy="10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5000"/>
              </a:lnSpc>
            </a:pPr>
            <a:br/>
            <a:r>
              <a:rPr b="0" lang="en-US" sz="4800" spc="-46" strike="noStrike">
                <a:solidFill>
                  <a:srgbClr val="404040"/>
                </a:solidFill>
                <a:latin typeface="Calibri Light"/>
                <a:ea typeface="Microsoft YaHei"/>
              </a:rPr>
              <a:t>Use case – Dmaging enemies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377440" y="1828800"/>
            <a:ext cx="7132320" cy="440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Application>LibreOffice/6.0.4.2$Windows_X86_64 LibreOffice_project/9b0d9b32d5dcda91d2f1a96dc04c645c450872bf</Application>
  <Words>131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2019-02-07T04:16:32Z</dcterms:created>
  <dc:creator>Nathanater20@yahoo.com</dc:creator>
  <dc:description/>
  <dc:language>en-US</dc:language>
  <cp:lastModifiedBy/>
  <dcterms:modified xsi:type="dcterms:W3CDTF">2019-02-07T07:52:26Z</dcterms:modified>
  <cp:revision>16</cp:revision>
  <dc:subject/>
  <dc:title>Debugger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