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DDC9-C05C-4E5E-9D06-527ED3D9A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E2EC7-894B-40FC-AB96-30940E081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Banana Development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13872-2982-4F74-BF1C-14127B7C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10668000" y="274206"/>
            <a:ext cx="1165961" cy="12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D689-71C2-42D1-9A62-53700A84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DAFF-9A61-43B1-AB47-BB2852EB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13391-4727-4B31-9D58-51A7EEEE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10668000" y="274206"/>
            <a:ext cx="1165961" cy="12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7E12-5ABB-46AE-B42F-5AD39130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A29D-BF3A-433D-A91F-466B674A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1C59-593D-47B3-B3E5-62B335B09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10668000" y="274206"/>
            <a:ext cx="1165961" cy="12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A585-3595-47A4-9A67-CFC820CE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–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3ED8-95F4-48B3-8066-BAB0763C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Creating graphics of stage and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Coordinate with Luis for player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Coordinate with Ben for enemy spawn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Ensuring all objects interact as intended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Priority level: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Complexity: Moderate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001C3-2F1C-4902-93EC-2F7CED96B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10668000" y="274206"/>
            <a:ext cx="1165961" cy="12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8D9F-AA4C-44EA-8182-C698AA82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 – 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1A67F4-B523-4EE5-BFDF-BE34201F77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68" y="1830221"/>
            <a:ext cx="7729817" cy="4498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644A5-92DD-450E-9100-37642F765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10668000" y="274206"/>
            <a:ext cx="1165961" cy="12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3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45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Debugger</vt:lpstr>
      <vt:lpstr>PowerPoint Presentation</vt:lpstr>
      <vt:lpstr>PowerPoint Presentation</vt:lpstr>
      <vt:lpstr>Josh – Level Design</vt:lpstr>
      <vt:lpstr>Level Design – 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creator>Nathanater20@yahoo.com</dc:creator>
  <cp:lastModifiedBy>Jish</cp:lastModifiedBy>
  <cp:revision>10</cp:revision>
  <dcterms:created xsi:type="dcterms:W3CDTF">2019-02-07T04:16:32Z</dcterms:created>
  <dcterms:modified xsi:type="dcterms:W3CDTF">2019-02-07T07:33:59Z</dcterms:modified>
</cp:coreProperties>
</file>