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758880"/>
            <a:ext cx="10056960" cy="35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8000" b="0" strike="noStrike" spc="-41">
                <a:solidFill>
                  <a:srgbClr val="262626"/>
                </a:solidFill>
                <a:latin typeface="Calibri Light"/>
                <a:ea typeface="DejaVu Sans"/>
              </a:rPr>
              <a:t>Debugger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1">
                <a:solidFill>
                  <a:srgbClr val="637052"/>
                </a:solidFill>
                <a:latin typeface="Calibri Light"/>
                <a:ea typeface="DejaVu Sans"/>
              </a:rPr>
              <a:t>Banana Development Team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8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br/>
            <a:r>
              <a:rPr lang="en-US" sz="4400" b="0" strike="noStrike" spc="-41">
                <a:solidFill>
                  <a:srgbClr val="404040"/>
                </a:solidFill>
                <a:latin typeface="Calibri Light"/>
                <a:ea typeface="Microsoft YaHei"/>
              </a:rPr>
              <a:t>Blakely – Sound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097280" y="21211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Creating Sounds for levels and sound effects</a:t>
            </a:r>
            <a:endParaRPr lang="en-US" sz="22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with Luis on player sound effects</a:t>
            </a:r>
            <a:endParaRPr lang="en-US" sz="22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with Ben on enemy sound effects</a:t>
            </a:r>
            <a:endParaRPr lang="en-US" sz="22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Provide seamless timing between character trigger and sound effect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lang="en-US" sz="22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55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br/>
            <a:br/>
            <a:r>
              <a:rPr lang="en-US" sz="4400" b="0" strike="noStrike" spc="-41">
                <a:solidFill>
                  <a:srgbClr val="404040"/>
                </a:solidFill>
                <a:latin typeface="Calibri Light"/>
                <a:ea typeface="DejaVu Sans"/>
              </a:rPr>
              <a:t>Sound Design – Use Case Diagram</a:t>
            </a:r>
            <a:br/>
            <a:endParaRPr lang="en-US" sz="4400" b="0" strike="noStrike" spc="-1">
              <a:latin typeface="Arial"/>
            </a:endParaRPr>
          </a:p>
        </p:txBody>
      </p:sp>
      <p:pic>
        <p:nvPicPr>
          <p:cNvPr id="157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pic>
        <p:nvPicPr>
          <p:cNvPr id="158" name="Picture 5"/>
          <p:cNvPicPr/>
          <p:nvPr/>
        </p:nvPicPr>
        <p:blipFill>
          <a:blip r:embed="rId3"/>
          <a:srcRect t="4713" b="4404"/>
          <a:stretch/>
        </p:blipFill>
        <p:spPr>
          <a:xfrm>
            <a:off x="2236425" y="1748159"/>
            <a:ext cx="5111826" cy="45865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br/>
            <a:r>
              <a:rPr lang="en-US" sz="4400" b="0" strike="noStrike" spc="-41">
                <a:solidFill>
                  <a:srgbClr val="404040"/>
                </a:solidFill>
                <a:latin typeface="Calibri Light"/>
                <a:ea typeface="Microsoft YaHei"/>
              </a:rPr>
              <a:t>Joel – Game Menus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097280" y="21211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 Creating game menus that include a Start Menu and a Pause Menu. </a:t>
            </a:r>
            <a:endParaRPr lang="en-US" sz="22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 Coordinate with Luis and Josh to determine most useful functionalities for the gamer and add them as options to the appropriate menu.</a:t>
            </a:r>
            <a:endParaRPr lang="en-US" sz="22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 Coordinate with Josh to determine a design that flows with the in game graphics.</a:t>
            </a:r>
            <a:endParaRPr lang="en-US" sz="22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 Coordinate with Luis to determine how the gamer can access the appropriate menu.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Priority level: 2 </a:t>
            </a:r>
            <a:endParaRPr lang="en-US" sz="22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61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br/>
            <a:r>
              <a:rPr lang="en-US" sz="4400" b="0" strike="noStrike" spc="-41">
                <a:solidFill>
                  <a:srgbClr val="404040"/>
                </a:solidFill>
                <a:latin typeface="Calibri Light"/>
                <a:ea typeface="Microsoft YaHei"/>
              </a:rPr>
              <a:t>Display Menu – Use Case Diagram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97280" y="21211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pic>
        <p:nvPicPr>
          <p:cNvPr id="165" name="Picture 4"/>
          <p:cNvPicPr/>
          <p:nvPr/>
        </p:nvPicPr>
        <p:blipFill>
          <a:blip r:embed="rId3"/>
          <a:stretch/>
        </p:blipFill>
        <p:spPr>
          <a:xfrm>
            <a:off x="2438280" y="1903320"/>
            <a:ext cx="5943240" cy="445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1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404040"/>
                </a:solidFill>
                <a:latin typeface="Calibri Light"/>
                <a:ea typeface="DejaVu Sans"/>
              </a:rPr>
              <a:t>Global Use Case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3"/>
          <a:stretch/>
        </p:blipFill>
        <p:spPr>
          <a:xfrm>
            <a:off x="1274040" y="1800360"/>
            <a:ext cx="7595280" cy="453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DAB3-BF94-DD4B-AE98-7FA3B448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pc="-43" dirty="0">
                <a:solidFill>
                  <a:srgbClr val="404040"/>
                </a:solidFill>
                <a:latin typeface="Calibri Light"/>
              </a:rPr>
              <a:t>Diagram 0</a:t>
            </a:r>
            <a:endParaRPr lang="en-US" spc="-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4A411-4BB5-EF44-8F31-1F369EA93213}"/>
              </a:ext>
            </a:extLst>
          </p:cNvPr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F8B0B-001C-4242-A013-3FD238AE1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343204"/>
            <a:ext cx="9335265" cy="502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404040"/>
                </a:solidFill>
                <a:latin typeface="Calibri Light"/>
                <a:ea typeface="DejaVu Sans"/>
              </a:rPr>
              <a:t>Luis Lopez – Player Character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Rigid body with character movement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Create projectile to destroy enemies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Communicate with scorekeeper to keep track of score and health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Create character motions such as walk, jump , run and shoot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Priority level: 2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6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12680" y="216000"/>
            <a:ext cx="10057320" cy="82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404040"/>
                </a:solidFill>
                <a:latin typeface="Calibri Light"/>
                <a:ea typeface="DejaVu Sans"/>
              </a:rPr>
              <a:t>Player Character – Use Case Diagram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38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  <p:pic>
        <p:nvPicPr>
          <p:cNvPr id="139" name="Picture 2"/>
          <p:cNvPicPr/>
          <p:nvPr/>
        </p:nvPicPr>
        <p:blipFill>
          <a:blip r:embed="rId3"/>
          <a:stretch/>
        </p:blipFill>
        <p:spPr>
          <a:xfrm>
            <a:off x="1593000" y="1172520"/>
            <a:ext cx="8851320" cy="50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1">
                <a:solidFill>
                  <a:srgbClr val="404040"/>
                </a:solidFill>
                <a:latin typeface="Calibri Light"/>
                <a:ea typeface="DejaVu Sans"/>
              </a:rPr>
              <a:t>Josh – Level Design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Creating graphics of stage and objects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with Luis for player character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with Ben for enemy spawn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Ensuring all objects interact as intended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Priority level: 1 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42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1">
                <a:solidFill>
                  <a:srgbClr val="404040"/>
                </a:solidFill>
                <a:latin typeface="Calibri Light"/>
                <a:ea typeface="DejaVu Sans"/>
              </a:rPr>
              <a:t>Level Design – Use Case Diagram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44" name="Content Placeholder 3"/>
          <p:cNvPicPr/>
          <p:nvPr/>
        </p:nvPicPr>
        <p:blipFill>
          <a:blip r:embed="rId2"/>
          <a:stretch/>
        </p:blipFill>
        <p:spPr>
          <a:xfrm>
            <a:off x="2045520" y="1830240"/>
            <a:ext cx="7728480" cy="4497120"/>
          </a:xfrm>
          <a:prstGeom prst="rect">
            <a:avLst/>
          </a:prstGeom>
          <a:ln>
            <a:noFill/>
          </a:ln>
        </p:spPr>
      </p:pic>
      <p:pic>
        <p:nvPicPr>
          <p:cNvPr id="145" name="Picture 4"/>
          <p:cNvPicPr/>
          <p:nvPr/>
        </p:nvPicPr>
        <p:blipFill>
          <a:blip r:embed="rId3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97280" y="700920"/>
            <a:ext cx="10056960" cy="103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</a:pPr>
            <a:br/>
            <a:r>
              <a:rPr lang="en-US" sz="4800" b="0" strike="noStrike" spc="-41">
                <a:solidFill>
                  <a:srgbClr val="404040"/>
                </a:solidFill>
                <a:latin typeface="Calibri Light"/>
                <a:ea typeface="Microsoft YaHei"/>
              </a:rPr>
              <a:t>Ben – Enemies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47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1097640" y="184608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2500" lnSpcReduction="10000"/>
          </a:bodyPr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Creating Enemies and releasing them into the playing field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Coordinating with Josh on when to spawn enemies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Making sure enemies advance and attack automatically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Making sure enemies can navigate around obstacles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Coordinating with Luis on interactions between enemies and the player character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0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1097280" y="700920"/>
            <a:ext cx="10056960" cy="103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</a:pPr>
            <a:br/>
            <a:r>
              <a:rPr lang="en-US" sz="4800" b="0" strike="noStrike" spc="-41">
                <a:solidFill>
                  <a:srgbClr val="404040"/>
                </a:solidFill>
                <a:latin typeface="Calibri Light"/>
                <a:ea typeface="Microsoft YaHei"/>
              </a:rPr>
              <a:t>Use case – Damaging enemies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52" name="Picture 150"/>
          <p:cNvPicPr/>
          <p:nvPr/>
        </p:nvPicPr>
        <p:blipFill>
          <a:blip r:embed="rId3"/>
          <a:stretch/>
        </p:blipFill>
        <p:spPr>
          <a:xfrm>
            <a:off x="2377440" y="1828800"/>
            <a:ext cx="7131600" cy="440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263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Microsoft YaHei</vt:lpstr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Diagram 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Debugger</dc:title>
  <dc:subject/>
  <dc:creator>Nathanater20@yahoo.com</dc:creator>
  <dc:description/>
  <cp:lastModifiedBy>Microsoft Office User</cp:lastModifiedBy>
  <cp:revision>27</cp:revision>
  <dcterms:created xsi:type="dcterms:W3CDTF">2019-02-07T04:16:32Z</dcterms:created>
  <dcterms:modified xsi:type="dcterms:W3CDTF">2019-02-12T04:26:48Z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