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320" cy="672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8000" spc="-43" strike="noStrike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4" strike="noStrike" cap="all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br/>
            <a:r>
              <a:rPr b="0" lang="en-US" sz="4400" spc="-43" strike="noStrike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097280" y="21211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2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br/>
            <a:br/>
            <a:r>
              <a:rPr b="0" lang="en-US" sz="44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pic>
        <p:nvPicPr>
          <p:cNvPr id="157" name="Picture 5" descr=""/>
          <p:cNvPicPr/>
          <p:nvPr/>
        </p:nvPicPr>
        <p:blipFill>
          <a:blip r:embed="rId2"/>
          <a:srcRect l="0" t="4713" r="0" b="4404"/>
          <a:stretch/>
        </p:blipFill>
        <p:spPr>
          <a:xfrm>
            <a:off x="2485080" y="1905840"/>
            <a:ext cx="4575960" cy="43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2045520" y="1830240"/>
            <a:ext cx="7728840" cy="4497480"/>
          </a:xfrm>
          <a:prstGeom prst="rect">
            <a:avLst/>
          </a:prstGeom>
          <a:ln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2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700920"/>
            <a:ext cx="100573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097640" y="184608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b="0" lang="en-US" sz="24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Picture 4" descr=""/>
          <p:cNvPicPr/>
          <p:nvPr/>
        </p:nvPicPr>
        <p:blipFill>
          <a:blip r:embed="rId1"/>
          <a:srcRect l="0" t="0" r="0"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097280" y="700920"/>
            <a:ext cx="100573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5000"/>
              </a:lnSpc>
            </a:pPr>
            <a:br/>
            <a:r>
              <a:rPr b="0" lang="en-US" sz="4800" spc="-43" strike="noStrike">
                <a:solidFill>
                  <a:srgbClr val="404040"/>
                </a:solidFill>
                <a:latin typeface="Calibri Light"/>
                <a:ea typeface="Microsoft YaHei"/>
              </a:rPr>
              <a:t>Use case – Damaging enemies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377440" y="1828800"/>
            <a:ext cx="7131960" cy="440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Application>LibreOffice/6.0.4.2$Windows_X86_64 LibreOffice_project/9b0d9b32d5dcda91d2f1a96dc04c645c450872bf</Application>
  <Words>131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2019-02-07T04:16:32Z</dcterms:created>
  <dc:creator>Nathanater20@yahoo.com</dc:creator>
  <dc:description/>
  <dc:language>en-US</dc:language>
  <cp:lastModifiedBy/>
  <dcterms:modified xsi:type="dcterms:W3CDTF">2019-02-07T08:14:17Z</dcterms:modified>
  <cp:revision>18</cp:revision>
  <dc:subject/>
  <dc:title>Debugger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