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ilitary-history.fandom.com/wiki/Railgun#cite_note-5" TargetMode="External"/><Relationship Id="rId3" Type="http://schemas.openxmlformats.org/officeDocument/2006/relationships/hyperlink" Target="https://military-history.fandom.com/wiki/Railgun#cite_note-hogg-6" TargetMode="External"/><Relationship Id="rId4" Type="http://schemas.openxmlformats.org/officeDocument/2006/relationships/hyperlink" Target="https://military-history.fandom.com/wiki/World_War_II" TargetMode="External"/><Relationship Id="rId10" Type="http://schemas.openxmlformats.org/officeDocument/2006/relationships/hyperlink" Target="https://military-history.fandom.com/wiki/Railgun#cite_note-8" TargetMode="External"/><Relationship Id="rId9" Type="http://schemas.openxmlformats.org/officeDocument/2006/relationships/hyperlink" Target="https://military-history.fandom.com/wiki/Railgun#cite_note-7" TargetMode="External"/><Relationship Id="rId5" Type="http://schemas.openxmlformats.org/officeDocument/2006/relationships/hyperlink" Target="https://military-history.fandom.com/wiki/Luftwaffe" TargetMode="External"/><Relationship Id="rId6" Type="http://schemas.openxmlformats.org/officeDocument/2006/relationships/hyperlink" Target="https://military-history.fandom.com/wiki/12.8_cm_FlaK_40" TargetMode="External"/><Relationship Id="rId7" Type="http://schemas.openxmlformats.org/officeDocument/2006/relationships/hyperlink" Target="https://military-history.fandom.com/wiki/Railgun#cite_note-hogg-6" TargetMode="External"/><Relationship Id="rId8" Type="http://schemas.openxmlformats.org/officeDocument/2006/relationships/hyperlink" Target="https://military-history.fandom.com/wiki/Mark_Oliphan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ence.howstuffworks.com/rail-gun2.ht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5acdc428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5acdc428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5acdc42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5acdc42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5acdc428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5acdc428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EFEFEF"/>
                </a:solidFill>
                <a:highlight>
                  <a:srgbClr val="121212"/>
                </a:highlight>
              </a:rPr>
              <a:t>Rail guns use electrical power instead of chemical power to propel projectiles over long distances at hypersonic speeds. A linear motor device, this weapon typically uses electromagnetic force to launch its projectiles.</a:t>
            </a:r>
            <a:endParaRPr sz="1400">
              <a:solidFill>
                <a:srgbClr val="EFEFEF"/>
              </a:solidFill>
              <a:highlight>
                <a:srgbClr val="121212"/>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EFEFEF"/>
                </a:solidFill>
                <a:highlight>
                  <a:srgbClr val="121212"/>
                </a:highlight>
              </a:rPr>
              <a:t>Such weapons will usually consist of two parallel conductors (rails) along which a sliding armature is sped up by the electromagnetic effects of a current that flows down one rail, into the armature, and then back along the other rail. A projectile is loaded in the armature, completing a circuit between the rails. It works on the same kind of ideas as the homopolar motor.</a:t>
            </a:r>
            <a:endParaRPr sz="1400">
              <a:solidFill>
                <a:srgbClr val="EFEFEF"/>
              </a:solidFill>
              <a:highlight>
                <a:srgbClr val="121212"/>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EFEFEF"/>
                </a:solidFill>
                <a:highlight>
                  <a:srgbClr val="121212"/>
                </a:highlight>
              </a:rPr>
              <a:t>However, unlike present-day artillery shells, railgun projectiles are just that – projectiles.</a:t>
            </a:r>
            <a:endParaRPr sz="1400">
              <a:solidFill>
                <a:srgbClr val="EFEFEF"/>
              </a:solidFill>
              <a:highlight>
                <a:srgbClr val="121212"/>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EFEFEF"/>
                </a:solidFill>
                <a:highlight>
                  <a:srgbClr val="121212"/>
                </a:highlight>
              </a:rPr>
              <a:t>They contain no explosives, relying on the kinetic energy imparted by the projectile, traveling seven or so times the speed of sound, which can rip through steel or concrete, destroying anything in its path.</a:t>
            </a:r>
            <a:endParaRPr sz="1400">
              <a:solidFill>
                <a:srgbClr val="EFEFEF"/>
              </a:solidFill>
              <a:highlight>
                <a:srgbClr val="121212"/>
              </a:highlight>
            </a:endParaRPr>
          </a:p>
          <a:p>
            <a:pPr indent="0" lvl="0" marL="0" rtl="0" algn="l">
              <a:spcBef>
                <a:spcPts val="15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5acdc428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5acdc428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Clr>
                <a:schemeClr val="dk1"/>
              </a:buClr>
              <a:buSzPts val="1100"/>
              <a:buFont typeface="Arial"/>
              <a:buNone/>
            </a:pPr>
            <a:r>
              <a:rPr lang="en" sz="1200">
                <a:solidFill>
                  <a:srgbClr val="3A3A3A"/>
                </a:solidFill>
                <a:highlight>
                  <a:srgbClr val="FFFFFF"/>
                </a:highlight>
              </a:rPr>
              <a:t>In 1918, French inventor Louis Octave Fauchon-Villeplee invented an electric cannon which is an early form of railgun. He filed for a US patent on 1 April 1919, which was issued in July 1922 as patent no. 1,421,435 "Electric Apparatus for Propelling Projectiles".</a:t>
            </a:r>
            <a:r>
              <a:rPr baseline="30000" lang="en" sz="1300" u="sng">
                <a:solidFill>
                  <a:schemeClr val="hlink"/>
                </a:solidFill>
                <a:highlight>
                  <a:srgbClr val="FFFFFF"/>
                </a:highlight>
                <a:hlinkClick r:id="rId2"/>
              </a:rPr>
              <a:t>[5]</a:t>
            </a:r>
            <a:r>
              <a:rPr lang="en" sz="1200">
                <a:solidFill>
                  <a:srgbClr val="3A3A3A"/>
                </a:solidFill>
                <a:highlight>
                  <a:srgbClr val="FFFFFF"/>
                </a:highlight>
              </a:rPr>
              <a:t> In his device, two parallel busbars are connected by the wings of a projectile, and the whole apparatus surrounded by a magnetic field. By passing current through busbars and projectile, a force is induced which propels the projectile along the bus-bars and into flight.</a:t>
            </a:r>
            <a:r>
              <a:rPr baseline="30000" lang="en" sz="1300" u="sng">
                <a:solidFill>
                  <a:schemeClr val="hlink"/>
                </a:solidFill>
                <a:highlight>
                  <a:srgbClr val="FFFFFF"/>
                </a:highlight>
                <a:hlinkClick r:id="rId3"/>
              </a:rPr>
              <a:t>[6]</a:t>
            </a:r>
            <a:endParaRPr baseline="30000" sz="1300" u="sng">
              <a:solidFill>
                <a:schemeClr val="hlink"/>
              </a:solidFill>
              <a:highlight>
                <a:srgbClr val="FFFFFF"/>
              </a:highlight>
            </a:endParaRPr>
          </a:p>
          <a:p>
            <a:pPr indent="0" lvl="0" marL="0" rtl="0" algn="l">
              <a:lnSpc>
                <a:spcPct val="175000"/>
              </a:lnSpc>
              <a:spcBef>
                <a:spcPts val="1800"/>
              </a:spcBef>
              <a:spcAft>
                <a:spcPts val="0"/>
              </a:spcAft>
              <a:buClr>
                <a:schemeClr val="dk1"/>
              </a:buClr>
              <a:buSzPts val="1100"/>
              <a:buFont typeface="Arial"/>
              <a:buNone/>
            </a:pPr>
            <a:r>
              <a:rPr lang="en" sz="1200">
                <a:solidFill>
                  <a:srgbClr val="3A3A3A"/>
                </a:solidFill>
                <a:highlight>
                  <a:srgbClr val="FFFFFF"/>
                </a:highlight>
              </a:rPr>
              <a:t>In 1944, during </a:t>
            </a:r>
            <a:r>
              <a:rPr lang="en" sz="1200" u="sng">
                <a:solidFill>
                  <a:schemeClr val="hlink"/>
                </a:solidFill>
                <a:highlight>
                  <a:srgbClr val="FFFFFF"/>
                </a:highlight>
                <a:hlinkClick r:id="rId4"/>
              </a:rPr>
              <a:t>World War II</a:t>
            </a:r>
            <a:r>
              <a:rPr lang="en" sz="1200">
                <a:solidFill>
                  <a:srgbClr val="3A3A3A"/>
                </a:solidFill>
                <a:highlight>
                  <a:srgbClr val="FFFFFF"/>
                </a:highlight>
              </a:rPr>
              <a:t>, Joachim Hänsler of Germany's Ordnance Office built the first working railgun, and an electric anti-aircraft gun was proposed. By late 1944 enough theory had been worked out to allow the </a:t>
            </a:r>
            <a:r>
              <a:rPr lang="en" sz="1200" u="sng">
                <a:solidFill>
                  <a:schemeClr val="hlink"/>
                </a:solidFill>
                <a:highlight>
                  <a:srgbClr val="FFFFFF"/>
                </a:highlight>
                <a:hlinkClick r:id="rId5"/>
              </a:rPr>
              <a:t>Luftwaffe</a:t>
            </a:r>
            <a:r>
              <a:rPr lang="en" sz="1200">
                <a:solidFill>
                  <a:srgbClr val="3A3A3A"/>
                </a:solidFill>
                <a:highlight>
                  <a:srgbClr val="FFFFFF"/>
                </a:highlight>
              </a:rPr>
              <a:t>'s Flak Command to issue a specification, which demanded a muzzle velocity of 2,000 m/s (6,600 ft/s) and a projectile containing 0.5 kg (1.1 lb) of explosive. The guns were to be mounted in batteries of six firing twelve rounds per minute, and it was to fit existing </a:t>
            </a:r>
            <a:r>
              <a:rPr lang="en" sz="1200" u="sng">
                <a:solidFill>
                  <a:schemeClr val="hlink"/>
                </a:solidFill>
                <a:highlight>
                  <a:srgbClr val="FFFFFF"/>
                </a:highlight>
                <a:hlinkClick r:id="rId6"/>
              </a:rPr>
              <a:t>12.8 cm FlaK 40</a:t>
            </a:r>
            <a:r>
              <a:rPr lang="en" sz="1200">
                <a:solidFill>
                  <a:srgbClr val="3A3A3A"/>
                </a:solidFill>
                <a:highlight>
                  <a:srgbClr val="FFFFFF"/>
                </a:highlight>
              </a:rPr>
              <a:t> mounts. It was never built. When details were discovered after the war it aroused much interest and a more detailed study was done, culminating with a 1947 report which concluded that it was theoretically feasible, but that each gun would need enough power to illuminate half of Chicago.</a:t>
            </a:r>
            <a:r>
              <a:rPr baseline="30000" lang="en" sz="1300" u="sng">
                <a:solidFill>
                  <a:schemeClr val="hlink"/>
                </a:solidFill>
                <a:highlight>
                  <a:srgbClr val="FFFFFF"/>
                </a:highlight>
                <a:hlinkClick r:id="rId7"/>
              </a:rPr>
              <a:t>[6]</a:t>
            </a:r>
            <a:endParaRPr baseline="30000" sz="1300" u="sng">
              <a:solidFill>
                <a:schemeClr val="hlink"/>
              </a:solidFill>
              <a:highlight>
                <a:srgbClr val="FFFFFF"/>
              </a:highlight>
            </a:endParaRPr>
          </a:p>
          <a:p>
            <a:pPr indent="0" lvl="0" marL="0" rtl="0" algn="l">
              <a:lnSpc>
                <a:spcPct val="175000"/>
              </a:lnSpc>
              <a:spcBef>
                <a:spcPts val="1800"/>
              </a:spcBef>
              <a:spcAft>
                <a:spcPts val="0"/>
              </a:spcAft>
              <a:buClr>
                <a:schemeClr val="dk1"/>
              </a:buClr>
              <a:buSzPts val="1100"/>
              <a:buFont typeface="Arial"/>
              <a:buNone/>
            </a:pPr>
            <a:r>
              <a:rPr lang="en" sz="1200">
                <a:solidFill>
                  <a:srgbClr val="3A3A3A"/>
                </a:solidFill>
                <a:highlight>
                  <a:srgbClr val="FFFFFF"/>
                </a:highlight>
              </a:rPr>
              <a:t>During 1950, </a:t>
            </a:r>
            <a:r>
              <a:rPr lang="en" sz="1200" u="sng">
                <a:solidFill>
                  <a:schemeClr val="hlink"/>
                </a:solidFill>
                <a:highlight>
                  <a:srgbClr val="FFFFFF"/>
                </a:highlight>
                <a:hlinkClick r:id="rId8"/>
              </a:rPr>
              <a:t>Sir Mark Oliphant</a:t>
            </a:r>
            <a:r>
              <a:rPr lang="en" sz="1200">
                <a:solidFill>
                  <a:srgbClr val="3A3A3A"/>
                </a:solidFill>
                <a:highlight>
                  <a:srgbClr val="FFFFFF"/>
                </a:highlight>
              </a:rPr>
              <a:t>, an Australian physicist and first director of the Research School of Physical Sciences at the new Australian National University, initiated the design and construction of the world's largest (500 megajoule) homopolar generator.</a:t>
            </a:r>
            <a:r>
              <a:rPr baseline="30000" lang="en" sz="1300" u="sng">
                <a:solidFill>
                  <a:schemeClr val="hlink"/>
                </a:solidFill>
                <a:highlight>
                  <a:srgbClr val="FFFFFF"/>
                </a:highlight>
                <a:hlinkClick r:id="rId9"/>
              </a:rPr>
              <a:t>[7]</a:t>
            </a:r>
            <a:r>
              <a:rPr lang="en" sz="1200">
                <a:solidFill>
                  <a:srgbClr val="3A3A3A"/>
                </a:solidFill>
                <a:highlight>
                  <a:srgbClr val="FFFFFF"/>
                </a:highlight>
              </a:rPr>
              <a:t> This machine was operational from 1962 and was later used to power a large-scale railgun that was used as a scientific experiment.</a:t>
            </a:r>
            <a:r>
              <a:rPr baseline="30000" lang="en" sz="1300" u="sng">
                <a:solidFill>
                  <a:schemeClr val="hlink"/>
                </a:solidFill>
                <a:highlight>
                  <a:srgbClr val="FFFFFF"/>
                </a:highlight>
                <a:hlinkClick r:id="rId10"/>
              </a:rPr>
              <a:t>[8]</a:t>
            </a:r>
            <a:endParaRPr baseline="30000" sz="1300" u="sng">
              <a:solidFill>
                <a:schemeClr val="hlink"/>
              </a:solidFill>
              <a:highlight>
                <a:srgbClr val="FFFFFF"/>
              </a:highlight>
            </a:endParaRPr>
          </a:p>
          <a:p>
            <a:pPr indent="0" lvl="0" marL="0" rtl="0" algn="l">
              <a:spcBef>
                <a:spcPts val="18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acdc42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acdc42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50607"/>
                </a:solidFill>
                <a:highlight>
                  <a:srgbClr val="FFFFFF"/>
                </a:highlight>
                <a:latin typeface="Georgia"/>
                <a:ea typeface="Georgia"/>
                <a:cs typeface="Georgia"/>
                <a:sym typeface="Georgia"/>
              </a:rPr>
              <a:t>During World War II, Joachim Hänsler of Nazi Germany’s Ordnance Office also developed a concept for a railgun that that was supposed to launch projectiles at a speed of two thousand meters per second.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5acdc428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5acdc428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5acdc428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5acdc428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0000"/>
              </a:lnSpc>
              <a:spcBef>
                <a:spcPts val="2400"/>
              </a:spcBef>
              <a:spcAft>
                <a:spcPts val="0"/>
              </a:spcAft>
              <a:buClr>
                <a:schemeClr val="dk1"/>
              </a:buClr>
              <a:buSzPts val="1100"/>
              <a:buFont typeface="Arial"/>
              <a:buNone/>
            </a:pPr>
            <a:r>
              <a:rPr lang="en" sz="2200">
                <a:solidFill>
                  <a:srgbClr val="050607"/>
                </a:solidFill>
                <a:highlight>
                  <a:srgbClr val="FFFFFF"/>
                </a:highlight>
                <a:latin typeface="Georgia"/>
                <a:ea typeface="Georgia"/>
                <a:cs typeface="Georgia"/>
                <a:sym typeface="Georgia"/>
              </a:rPr>
              <a:t>Given the fact that the weapons are so accurate and deadly but not widely adopted must mean there are issues</a:t>
            </a:r>
            <a:r>
              <a:rPr i="1" lang="en" sz="2200">
                <a:solidFill>
                  <a:srgbClr val="050607"/>
                </a:solidFill>
                <a:highlight>
                  <a:srgbClr val="FFFFFF"/>
                </a:highlight>
                <a:latin typeface="Georgia"/>
                <a:ea typeface="Georgia"/>
                <a:cs typeface="Georgia"/>
                <a:sym typeface="Georgia"/>
              </a:rPr>
              <a:t>—</a:t>
            </a:r>
            <a:r>
              <a:rPr lang="en" sz="2200">
                <a:solidFill>
                  <a:srgbClr val="050607"/>
                </a:solidFill>
                <a:highlight>
                  <a:srgbClr val="FFFFFF"/>
                </a:highlight>
                <a:latin typeface="Georgia"/>
                <a:ea typeface="Georgia"/>
                <a:cs typeface="Georgia"/>
                <a:sym typeface="Georgia"/>
              </a:rPr>
              <a:t>and there are actually plenty. The first is the aforementioned power supply. Even today the amount of energy to power the weapons is simply not feasible, which is why railguns would likely be confined to a warship or other platform that could in fact supply that demand for power.</a:t>
            </a:r>
            <a:endParaRPr sz="2200">
              <a:solidFill>
                <a:srgbClr val="050607"/>
              </a:solidFill>
              <a:highlight>
                <a:srgbClr val="FFFFFF"/>
              </a:highlight>
              <a:latin typeface="Georgia"/>
              <a:ea typeface="Georgia"/>
              <a:cs typeface="Georgia"/>
              <a:sym typeface="Georgia"/>
            </a:endParaRPr>
          </a:p>
          <a:p>
            <a:pPr indent="0" lvl="0" marL="0" rtl="0" algn="l">
              <a:lnSpc>
                <a:spcPct val="170000"/>
              </a:lnSpc>
              <a:spcBef>
                <a:spcPts val="4800"/>
              </a:spcBef>
              <a:spcAft>
                <a:spcPts val="0"/>
              </a:spcAft>
              <a:buClr>
                <a:schemeClr val="dk1"/>
              </a:buClr>
              <a:buSzPts val="1100"/>
              <a:buFont typeface="Arial"/>
              <a:buNone/>
            </a:pPr>
            <a:r>
              <a:rPr lang="en" sz="2200">
                <a:solidFill>
                  <a:srgbClr val="050607"/>
                </a:solidFill>
                <a:highlight>
                  <a:srgbClr val="FFFFFF"/>
                </a:highlight>
                <a:latin typeface="Georgia"/>
                <a:ea typeface="Georgia"/>
                <a:cs typeface="Georgia"/>
                <a:sym typeface="Georgia"/>
              </a:rPr>
              <a:t>Then there is the </a:t>
            </a:r>
            <a:r>
              <a:rPr lang="en" sz="2200">
                <a:solidFill>
                  <a:srgbClr val="0074D9"/>
                </a:solidFill>
                <a:highlight>
                  <a:srgbClr val="FFFFFF"/>
                </a:highlight>
                <a:uFill>
                  <a:noFill/>
                </a:uFill>
                <a:latin typeface="Georgia"/>
                <a:ea typeface="Georgia"/>
                <a:cs typeface="Georgia"/>
                <a:sym typeface="Georgia"/>
                <a:hlinkClick r:id="rId2">
                  <a:extLst>
                    <a:ext uri="{A12FA001-AC4F-418D-AE19-62706E023703}">
                      <ahyp:hlinkClr val="tx"/>
                    </a:ext>
                  </a:extLst>
                </a:hlinkClick>
              </a:rPr>
              <a:t>issue of resistive heat</a:t>
            </a:r>
            <a:r>
              <a:rPr lang="en" sz="2200">
                <a:solidFill>
                  <a:srgbClr val="050607"/>
                </a:solidFill>
                <a:highlight>
                  <a:srgbClr val="FFFFFF"/>
                </a:highlight>
                <a:latin typeface="Georgia"/>
                <a:ea typeface="Georgia"/>
                <a:cs typeface="Georgia"/>
                <a:sym typeface="Georgia"/>
              </a:rPr>
              <a:t>, which can damage the surface of the rails. Heat has been a problem with machine guns since their invention and an early solution was to water cool the barrel, while later the best option was to swap out the barrel and maintain fire discipline. Cooling options are being explored, but a weapon that can’t be repeatedly fired without damaging the system isn’t something any military is likely to adopt.</a:t>
            </a:r>
            <a:endParaRPr sz="2200">
              <a:solidFill>
                <a:srgbClr val="050607"/>
              </a:solidFill>
              <a:highlight>
                <a:srgbClr val="FFFFFF"/>
              </a:highlight>
              <a:latin typeface="Georgia"/>
              <a:ea typeface="Georgia"/>
              <a:cs typeface="Georgia"/>
              <a:sym typeface="Georgia"/>
            </a:endParaRPr>
          </a:p>
          <a:p>
            <a:pPr indent="0" lvl="0" marL="0" rtl="0" algn="l">
              <a:lnSpc>
                <a:spcPct val="170000"/>
              </a:lnSpc>
              <a:spcBef>
                <a:spcPts val="4800"/>
              </a:spcBef>
              <a:spcAft>
                <a:spcPts val="0"/>
              </a:spcAft>
              <a:buClr>
                <a:schemeClr val="dk1"/>
              </a:buClr>
              <a:buSzPts val="1100"/>
              <a:buFont typeface="Arial"/>
              <a:buNone/>
            </a:pPr>
            <a:r>
              <a:rPr lang="en" sz="2200">
                <a:solidFill>
                  <a:srgbClr val="050607"/>
                </a:solidFill>
                <a:highlight>
                  <a:srgbClr val="FFFFFF"/>
                </a:highlight>
                <a:latin typeface="Georgia"/>
                <a:ea typeface="Georgia"/>
                <a:cs typeface="Georgia"/>
                <a:sym typeface="Georgia"/>
              </a:rPr>
              <a:t>The final problem is that because the currents can also create serious wear and tear</a:t>
            </a:r>
            <a:r>
              <a:rPr i="1" lang="en" sz="2200">
                <a:solidFill>
                  <a:srgbClr val="050607"/>
                </a:solidFill>
                <a:highlight>
                  <a:srgbClr val="FFFFFF"/>
                </a:highlight>
                <a:latin typeface="Georgia"/>
                <a:ea typeface="Georgia"/>
                <a:cs typeface="Georgia"/>
                <a:sym typeface="Georgia"/>
              </a:rPr>
              <a:t>—</a:t>
            </a:r>
            <a:r>
              <a:rPr lang="en" sz="2200">
                <a:solidFill>
                  <a:srgbClr val="050607"/>
                </a:solidFill>
                <a:highlight>
                  <a:srgbClr val="FFFFFF"/>
                </a:highlight>
                <a:latin typeface="Georgia"/>
                <a:ea typeface="Georgia"/>
                <a:cs typeface="Georgia"/>
                <a:sym typeface="Georgia"/>
              </a:rPr>
              <a:t>meaning many prototypes will break after just a few uses. </a:t>
            </a:r>
            <a:endParaRPr sz="2200">
              <a:solidFill>
                <a:srgbClr val="050607"/>
              </a:solidFill>
              <a:highlight>
                <a:srgbClr val="FFFFFF"/>
              </a:highlight>
              <a:latin typeface="Georgia"/>
              <a:ea typeface="Georgia"/>
              <a:cs typeface="Georgia"/>
              <a:sym typeface="Georgia"/>
            </a:endParaRPr>
          </a:p>
          <a:p>
            <a:pPr indent="0" lvl="0" marL="0" rtl="0" algn="l">
              <a:spcBef>
                <a:spcPts val="4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acdc428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acdc428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15acdc428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15acdc428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37474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0" y="0"/>
            <a:ext cx="4568400" cy="5143500"/>
          </a:xfrm>
          <a:prstGeom prst="rect">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795047" y="584570"/>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795047" y="4415195"/>
            <a:ext cx="143700" cy="143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3"/>
          <p:cNvCxnSpPr/>
          <p:nvPr/>
        </p:nvCxnSpPr>
        <p:spPr>
          <a:xfrm>
            <a:off x="4895600" y="656926"/>
            <a:ext cx="3942600" cy="0"/>
          </a:xfrm>
          <a:prstGeom prst="straightConnector1">
            <a:avLst/>
          </a:prstGeom>
          <a:noFill/>
          <a:ln cap="flat" cmpd="sng" w="9525">
            <a:solidFill>
              <a:srgbClr val="FFFFFF"/>
            </a:solidFill>
            <a:prstDash val="solid"/>
            <a:round/>
            <a:headEnd len="sm" w="sm" type="none"/>
            <a:tailEnd len="sm" w="sm" type="none"/>
          </a:ln>
        </p:spPr>
      </p:cxnSp>
      <p:cxnSp>
        <p:nvCxnSpPr>
          <p:cNvPr id="136" name="Google Shape;136;p13"/>
          <p:cNvCxnSpPr/>
          <p:nvPr/>
        </p:nvCxnSpPr>
        <p:spPr>
          <a:xfrm>
            <a:off x="4895600" y="4487700"/>
            <a:ext cx="3942600" cy="0"/>
          </a:xfrm>
          <a:prstGeom prst="straightConnector1">
            <a:avLst/>
          </a:prstGeom>
          <a:noFill/>
          <a:ln cap="flat" cmpd="sng" w="9525">
            <a:solidFill>
              <a:srgbClr val="FFFFFF"/>
            </a:solidFill>
            <a:prstDash val="solid"/>
            <a:round/>
            <a:headEnd len="sm" w="sm" type="none"/>
            <a:tailEnd len="sm" w="sm" type="none"/>
          </a:ln>
        </p:spPr>
      </p:cxnSp>
      <p:sp>
        <p:nvSpPr>
          <p:cNvPr id="137" name="Google Shape;137;p13"/>
          <p:cNvSpPr txBox="1"/>
          <p:nvPr>
            <p:ph type="title"/>
          </p:nvPr>
        </p:nvSpPr>
        <p:spPr>
          <a:xfrm>
            <a:off x="312850" y="1069200"/>
            <a:ext cx="3942600" cy="30051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3000"/>
              <a:buNone/>
              <a:defRPr sz="3000">
                <a:solidFill>
                  <a:srgbClr val="FFFFFF"/>
                </a:solidFill>
              </a:defRPr>
            </a:lvl1pPr>
            <a:lvl2pPr lvl="1" algn="ctr">
              <a:lnSpc>
                <a:spcPct val="100000"/>
              </a:lnSpc>
              <a:spcBef>
                <a:spcPts val="0"/>
              </a:spcBef>
              <a:spcAft>
                <a:spcPts val="0"/>
              </a:spcAft>
              <a:buClr>
                <a:srgbClr val="FFFFFF"/>
              </a:buClr>
              <a:buSzPts val="3000"/>
              <a:buNone/>
              <a:defRPr sz="3000">
                <a:solidFill>
                  <a:srgbClr val="FFFFFF"/>
                </a:solidFill>
              </a:defRPr>
            </a:lvl2pPr>
            <a:lvl3pPr lvl="2" algn="ctr">
              <a:lnSpc>
                <a:spcPct val="100000"/>
              </a:lnSpc>
              <a:spcBef>
                <a:spcPts val="0"/>
              </a:spcBef>
              <a:spcAft>
                <a:spcPts val="0"/>
              </a:spcAft>
              <a:buClr>
                <a:srgbClr val="FFFFFF"/>
              </a:buClr>
              <a:buSzPts val="3000"/>
              <a:buNone/>
              <a:defRPr sz="3000">
                <a:solidFill>
                  <a:srgbClr val="FFFFFF"/>
                </a:solidFill>
              </a:defRPr>
            </a:lvl3pPr>
            <a:lvl4pPr lvl="3" algn="ctr">
              <a:lnSpc>
                <a:spcPct val="100000"/>
              </a:lnSpc>
              <a:spcBef>
                <a:spcPts val="0"/>
              </a:spcBef>
              <a:spcAft>
                <a:spcPts val="0"/>
              </a:spcAft>
              <a:buClr>
                <a:srgbClr val="FFFFFF"/>
              </a:buClr>
              <a:buSzPts val="3000"/>
              <a:buNone/>
              <a:defRPr sz="3000">
                <a:solidFill>
                  <a:srgbClr val="FFFFFF"/>
                </a:solidFill>
              </a:defRPr>
            </a:lvl4pPr>
            <a:lvl5pPr lvl="4" algn="ctr">
              <a:lnSpc>
                <a:spcPct val="100000"/>
              </a:lnSpc>
              <a:spcBef>
                <a:spcPts val="0"/>
              </a:spcBef>
              <a:spcAft>
                <a:spcPts val="0"/>
              </a:spcAft>
              <a:buClr>
                <a:srgbClr val="FFFFFF"/>
              </a:buClr>
              <a:buSzPts val="3000"/>
              <a:buNone/>
              <a:defRPr sz="3000">
                <a:solidFill>
                  <a:srgbClr val="FFFFFF"/>
                </a:solidFill>
              </a:defRPr>
            </a:lvl5pPr>
            <a:lvl6pPr lvl="5" algn="ctr">
              <a:lnSpc>
                <a:spcPct val="100000"/>
              </a:lnSpc>
              <a:spcBef>
                <a:spcPts val="0"/>
              </a:spcBef>
              <a:spcAft>
                <a:spcPts val="0"/>
              </a:spcAft>
              <a:buClr>
                <a:srgbClr val="FFFFFF"/>
              </a:buClr>
              <a:buSzPts val="3000"/>
              <a:buNone/>
              <a:defRPr sz="3000">
                <a:solidFill>
                  <a:srgbClr val="FFFFFF"/>
                </a:solidFill>
              </a:defRPr>
            </a:lvl6pPr>
            <a:lvl7pPr lvl="6" algn="ctr">
              <a:lnSpc>
                <a:spcPct val="100000"/>
              </a:lnSpc>
              <a:spcBef>
                <a:spcPts val="0"/>
              </a:spcBef>
              <a:spcAft>
                <a:spcPts val="0"/>
              </a:spcAft>
              <a:buClr>
                <a:srgbClr val="FFFFFF"/>
              </a:buClr>
              <a:buSzPts val="3000"/>
              <a:buNone/>
              <a:defRPr sz="3000">
                <a:solidFill>
                  <a:srgbClr val="FFFFFF"/>
                </a:solidFill>
              </a:defRPr>
            </a:lvl7pPr>
            <a:lvl8pPr lvl="7" algn="ctr">
              <a:lnSpc>
                <a:spcPct val="100000"/>
              </a:lnSpc>
              <a:spcBef>
                <a:spcPts val="0"/>
              </a:spcBef>
              <a:spcAft>
                <a:spcPts val="0"/>
              </a:spcAft>
              <a:buClr>
                <a:srgbClr val="FFFFFF"/>
              </a:buClr>
              <a:buSzPts val="3000"/>
              <a:buNone/>
              <a:defRPr sz="3000">
                <a:solidFill>
                  <a:srgbClr val="FFFFFF"/>
                </a:solidFill>
              </a:defRPr>
            </a:lvl8pPr>
            <a:lvl9pPr lvl="8" algn="ctr">
              <a:lnSpc>
                <a:spcPct val="100000"/>
              </a:lnSpc>
              <a:spcBef>
                <a:spcPts val="0"/>
              </a:spcBef>
              <a:spcAft>
                <a:spcPts val="0"/>
              </a:spcAft>
              <a:buClr>
                <a:srgbClr val="FFFFFF"/>
              </a:buClr>
              <a:buSzPts val="3000"/>
              <a:buNone/>
              <a:defRPr sz="3000">
                <a:solidFill>
                  <a:srgbClr val="FFFFFF"/>
                </a:solidFill>
              </a:defRPr>
            </a:lvl9pPr>
          </a:lstStyle>
          <a:p/>
        </p:txBody>
      </p:sp>
      <p:sp>
        <p:nvSpPr>
          <p:cNvPr id="138" name="Google Shape;138;p13"/>
          <p:cNvSpPr txBox="1"/>
          <p:nvPr>
            <p:ph idx="1" type="body"/>
          </p:nvPr>
        </p:nvSpPr>
        <p:spPr>
          <a:xfrm>
            <a:off x="4891175" y="1069200"/>
            <a:ext cx="3942600" cy="3005100"/>
          </a:xfrm>
          <a:prstGeom prst="rect">
            <a:avLst/>
          </a:prstGeom>
          <a:noFill/>
        </p:spPr>
        <p:txBody>
          <a:bodyPr anchorCtr="0" anchor="ctr"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39" name="Google Shape;13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140" name="Shape 140"/>
        <p:cNvGrpSpPr/>
        <p:nvPr/>
      </p:nvGrpSpPr>
      <p:grpSpPr>
        <a:xfrm>
          <a:off x="0" y="0"/>
          <a:ext cx="0" cy="0"/>
          <a:chOff x="0" y="0"/>
          <a:chExt cx="0" cy="0"/>
        </a:xfrm>
      </p:grpSpPr>
      <p:sp>
        <p:nvSpPr>
          <p:cNvPr id="141" name="Google Shape;141;p14"/>
          <p:cNvSpPr/>
          <p:nvPr/>
        </p:nvSpPr>
        <p:spPr>
          <a:xfrm>
            <a:off x="0" y="0"/>
            <a:ext cx="9144000" cy="5143500"/>
          </a:xfrm>
          <a:prstGeom prst="rect">
            <a:avLst/>
          </a:prstGeom>
          <a:solidFill>
            <a:srgbClr val="015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558000" y="490650"/>
            <a:ext cx="8028000" cy="2004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5580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10800000">
            <a:off x="65811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ph type="title"/>
          </p:nvPr>
        </p:nvSpPr>
        <p:spPr>
          <a:xfrm>
            <a:off x="1990050" y="703350"/>
            <a:ext cx="5032800" cy="1579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None/>
              <a:defRPr b="1" sz="2400">
                <a:solidFill>
                  <a:srgbClr val="FFFFFF"/>
                </a:solidFill>
              </a:defRPr>
            </a:lvl1pPr>
            <a:lvl2pPr lvl="1" algn="ctr">
              <a:lnSpc>
                <a:spcPct val="100000"/>
              </a:lnSpc>
              <a:spcBef>
                <a:spcPts val="0"/>
              </a:spcBef>
              <a:spcAft>
                <a:spcPts val="0"/>
              </a:spcAft>
              <a:buNone/>
              <a:defRPr b="1" sz="2400">
                <a:solidFill>
                  <a:srgbClr val="FFFFFF"/>
                </a:solidFill>
              </a:defRPr>
            </a:lvl2pPr>
            <a:lvl3pPr lvl="2" algn="ctr">
              <a:lnSpc>
                <a:spcPct val="100000"/>
              </a:lnSpc>
              <a:spcBef>
                <a:spcPts val="0"/>
              </a:spcBef>
              <a:spcAft>
                <a:spcPts val="0"/>
              </a:spcAft>
              <a:buNone/>
              <a:defRPr b="1" sz="2400">
                <a:solidFill>
                  <a:srgbClr val="FFFFFF"/>
                </a:solidFill>
              </a:defRPr>
            </a:lvl3pPr>
            <a:lvl4pPr lvl="3" algn="ctr">
              <a:lnSpc>
                <a:spcPct val="100000"/>
              </a:lnSpc>
              <a:spcBef>
                <a:spcPts val="0"/>
              </a:spcBef>
              <a:spcAft>
                <a:spcPts val="0"/>
              </a:spcAft>
              <a:buNone/>
              <a:defRPr b="1" sz="2400">
                <a:solidFill>
                  <a:srgbClr val="FFFFFF"/>
                </a:solidFill>
              </a:defRPr>
            </a:lvl4pPr>
            <a:lvl5pPr lvl="4" algn="ctr">
              <a:lnSpc>
                <a:spcPct val="100000"/>
              </a:lnSpc>
              <a:spcBef>
                <a:spcPts val="0"/>
              </a:spcBef>
              <a:spcAft>
                <a:spcPts val="0"/>
              </a:spcAft>
              <a:buNone/>
              <a:defRPr b="1" sz="2400">
                <a:solidFill>
                  <a:srgbClr val="FFFFFF"/>
                </a:solidFill>
              </a:defRPr>
            </a:lvl5pPr>
            <a:lvl6pPr lvl="5" algn="ctr">
              <a:lnSpc>
                <a:spcPct val="100000"/>
              </a:lnSpc>
              <a:spcBef>
                <a:spcPts val="0"/>
              </a:spcBef>
              <a:spcAft>
                <a:spcPts val="0"/>
              </a:spcAft>
              <a:buNone/>
              <a:defRPr b="1" sz="2400">
                <a:solidFill>
                  <a:srgbClr val="FFFFFF"/>
                </a:solidFill>
              </a:defRPr>
            </a:lvl6pPr>
            <a:lvl7pPr lvl="6" algn="ctr">
              <a:lnSpc>
                <a:spcPct val="100000"/>
              </a:lnSpc>
              <a:spcBef>
                <a:spcPts val="0"/>
              </a:spcBef>
              <a:spcAft>
                <a:spcPts val="0"/>
              </a:spcAft>
              <a:buNone/>
              <a:defRPr b="1" sz="2400">
                <a:solidFill>
                  <a:srgbClr val="FFFFFF"/>
                </a:solidFill>
              </a:defRPr>
            </a:lvl7pPr>
            <a:lvl8pPr lvl="7" algn="ctr">
              <a:lnSpc>
                <a:spcPct val="100000"/>
              </a:lnSpc>
              <a:spcBef>
                <a:spcPts val="0"/>
              </a:spcBef>
              <a:spcAft>
                <a:spcPts val="0"/>
              </a:spcAft>
              <a:buNone/>
              <a:defRPr b="1" sz="2400">
                <a:solidFill>
                  <a:srgbClr val="FFFFFF"/>
                </a:solidFill>
              </a:defRPr>
            </a:lvl8pPr>
            <a:lvl9pPr lvl="8" algn="ctr">
              <a:lnSpc>
                <a:spcPct val="100000"/>
              </a:lnSpc>
              <a:spcBef>
                <a:spcPts val="0"/>
              </a:spcBef>
              <a:spcAft>
                <a:spcPts val="0"/>
              </a:spcAft>
              <a:buNone/>
              <a:defRPr b="1" sz="2400">
                <a:solidFill>
                  <a:srgbClr val="FFFFFF"/>
                </a:solidFill>
              </a:defRPr>
            </a:lvl9pPr>
          </a:lstStyle>
          <a:p/>
        </p:txBody>
      </p:sp>
      <p:sp>
        <p:nvSpPr>
          <p:cNvPr id="146" name="Google Shape;146;p14"/>
          <p:cNvSpPr txBox="1"/>
          <p:nvPr>
            <p:ph idx="1" type="body"/>
          </p:nvPr>
        </p:nvSpPr>
        <p:spPr>
          <a:xfrm>
            <a:off x="4498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7" name="Google Shape;147;p14"/>
          <p:cNvSpPr txBox="1"/>
          <p:nvPr>
            <p:ph idx="2" type="body"/>
          </p:nvPr>
        </p:nvSpPr>
        <p:spPr>
          <a:xfrm>
            <a:off x="25162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8" name="Google Shape;148;p14"/>
          <p:cNvSpPr txBox="1"/>
          <p:nvPr>
            <p:ph idx="3" type="body"/>
          </p:nvPr>
        </p:nvSpPr>
        <p:spPr>
          <a:xfrm>
            <a:off x="45826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9" name="Google Shape;149;p14"/>
          <p:cNvSpPr txBox="1"/>
          <p:nvPr>
            <p:ph idx="4" type="body"/>
          </p:nvPr>
        </p:nvSpPr>
        <p:spPr>
          <a:xfrm>
            <a:off x="6649000" y="2647950"/>
            <a:ext cx="1914000" cy="20049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0" name="Google Shape;150;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3">
    <p:bg>
      <p:bgPr>
        <a:solidFill>
          <a:srgbClr val="FFFFFF"/>
        </a:solidFill>
      </p:bgPr>
    </p:bg>
    <p:spTree>
      <p:nvGrpSpPr>
        <p:cNvPr id="151" name="Shape 151"/>
        <p:cNvGrpSpPr/>
        <p:nvPr/>
      </p:nvGrpSpPr>
      <p:grpSpPr>
        <a:xfrm>
          <a:off x="0" y="0"/>
          <a:ext cx="0" cy="0"/>
          <a:chOff x="0" y="0"/>
          <a:chExt cx="0" cy="0"/>
        </a:xfrm>
      </p:grpSpPr>
      <p:sp>
        <p:nvSpPr>
          <p:cNvPr id="152" name="Google Shape;152;p15"/>
          <p:cNvSpPr/>
          <p:nvPr/>
        </p:nvSpPr>
        <p:spPr>
          <a:xfrm>
            <a:off x="0" y="0"/>
            <a:ext cx="9144000" cy="5143500"/>
          </a:xfrm>
          <a:prstGeom prst="rect">
            <a:avLst/>
          </a:prstGeom>
          <a:solidFill>
            <a:srgbClr val="015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558000" y="490650"/>
            <a:ext cx="8028000" cy="2004900"/>
          </a:xfrm>
          <a:prstGeom prst="rect">
            <a:avLst/>
          </a:prstGeom>
          <a:solidFill>
            <a:srgbClr val="4285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5580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rot="10800000">
            <a:off x="6581100" y="490650"/>
            <a:ext cx="2004900" cy="2004900"/>
          </a:xfrm>
          <a:prstGeom prst="rtTriangle">
            <a:avLst/>
          </a:prstGeom>
          <a:solidFill>
            <a:srgbClr val="5E97F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1990050" y="703350"/>
            <a:ext cx="5032800" cy="1579500"/>
          </a:xfrm>
          <a:prstGeom prst="rect">
            <a:avLst/>
          </a:prstGeom>
          <a:noFill/>
        </p:spPr>
        <p:txBody>
          <a:bodyPr anchorCtr="0" anchor="ctr" bIns="91425" lIns="91425" spcFirstLastPara="1" rIns="91425" wrap="square" tIns="91425">
            <a:normAutofit/>
          </a:bodyPr>
          <a:lstStyle>
            <a:lvl1pPr lvl="0" algn="ctr">
              <a:lnSpc>
                <a:spcPct val="100000"/>
              </a:lnSpc>
              <a:spcBef>
                <a:spcPts val="0"/>
              </a:spcBef>
              <a:spcAft>
                <a:spcPts val="0"/>
              </a:spcAft>
              <a:buClr>
                <a:srgbClr val="FFFFFF"/>
              </a:buClr>
              <a:buSzPts val="2400"/>
              <a:buNone/>
              <a:defRPr b="1" sz="2400">
                <a:solidFill>
                  <a:srgbClr val="FFFFFF"/>
                </a:solidFill>
              </a:defRPr>
            </a:lvl1pPr>
            <a:lvl2pPr lvl="1" algn="ctr">
              <a:lnSpc>
                <a:spcPct val="100000"/>
              </a:lnSpc>
              <a:spcBef>
                <a:spcPts val="0"/>
              </a:spcBef>
              <a:spcAft>
                <a:spcPts val="0"/>
              </a:spcAft>
              <a:buClr>
                <a:srgbClr val="FFFFFF"/>
              </a:buClr>
              <a:buSzPts val="2400"/>
              <a:buNone/>
              <a:defRPr b="1" sz="2400">
                <a:solidFill>
                  <a:srgbClr val="FFFFFF"/>
                </a:solidFill>
              </a:defRPr>
            </a:lvl2pPr>
            <a:lvl3pPr lvl="2" algn="ctr">
              <a:lnSpc>
                <a:spcPct val="100000"/>
              </a:lnSpc>
              <a:spcBef>
                <a:spcPts val="0"/>
              </a:spcBef>
              <a:spcAft>
                <a:spcPts val="0"/>
              </a:spcAft>
              <a:buClr>
                <a:srgbClr val="FFFFFF"/>
              </a:buClr>
              <a:buSzPts val="2400"/>
              <a:buNone/>
              <a:defRPr b="1" sz="2400">
                <a:solidFill>
                  <a:srgbClr val="FFFFFF"/>
                </a:solidFill>
              </a:defRPr>
            </a:lvl3pPr>
            <a:lvl4pPr lvl="3" algn="ctr">
              <a:lnSpc>
                <a:spcPct val="100000"/>
              </a:lnSpc>
              <a:spcBef>
                <a:spcPts val="0"/>
              </a:spcBef>
              <a:spcAft>
                <a:spcPts val="0"/>
              </a:spcAft>
              <a:buClr>
                <a:srgbClr val="FFFFFF"/>
              </a:buClr>
              <a:buSzPts val="2400"/>
              <a:buNone/>
              <a:defRPr b="1" sz="2400">
                <a:solidFill>
                  <a:srgbClr val="FFFFFF"/>
                </a:solidFill>
              </a:defRPr>
            </a:lvl4pPr>
            <a:lvl5pPr lvl="4" algn="ctr">
              <a:lnSpc>
                <a:spcPct val="100000"/>
              </a:lnSpc>
              <a:spcBef>
                <a:spcPts val="0"/>
              </a:spcBef>
              <a:spcAft>
                <a:spcPts val="0"/>
              </a:spcAft>
              <a:buClr>
                <a:srgbClr val="FFFFFF"/>
              </a:buClr>
              <a:buSzPts val="2400"/>
              <a:buNone/>
              <a:defRPr b="1" sz="2400">
                <a:solidFill>
                  <a:srgbClr val="FFFFFF"/>
                </a:solidFill>
              </a:defRPr>
            </a:lvl5pPr>
            <a:lvl6pPr lvl="5" algn="ctr">
              <a:lnSpc>
                <a:spcPct val="100000"/>
              </a:lnSpc>
              <a:spcBef>
                <a:spcPts val="0"/>
              </a:spcBef>
              <a:spcAft>
                <a:spcPts val="0"/>
              </a:spcAft>
              <a:buClr>
                <a:srgbClr val="FFFFFF"/>
              </a:buClr>
              <a:buSzPts val="2400"/>
              <a:buNone/>
              <a:defRPr b="1" sz="2400">
                <a:solidFill>
                  <a:srgbClr val="FFFFFF"/>
                </a:solidFill>
              </a:defRPr>
            </a:lvl6pPr>
            <a:lvl7pPr lvl="6" algn="ctr">
              <a:lnSpc>
                <a:spcPct val="100000"/>
              </a:lnSpc>
              <a:spcBef>
                <a:spcPts val="0"/>
              </a:spcBef>
              <a:spcAft>
                <a:spcPts val="0"/>
              </a:spcAft>
              <a:buClr>
                <a:srgbClr val="FFFFFF"/>
              </a:buClr>
              <a:buSzPts val="2400"/>
              <a:buNone/>
              <a:defRPr b="1" sz="2400">
                <a:solidFill>
                  <a:srgbClr val="FFFFFF"/>
                </a:solidFill>
              </a:defRPr>
            </a:lvl7pPr>
            <a:lvl8pPr lvl="7" algn="ctr">
              <a:lnSpc>
                <a:spcPct val="100000"/>
              </a:lnSpc>
              <a:spcBef>
                <a:spcPts val="0"/>
              </a:spcBef>
              <a:spcAft>
                <a:spcPts val="0"/>
              </a:spcAft>
              <a:buClr>
                <a:srgbClr val="FFFFFF"/>
              </a:buClr>
              <a:buSzPts val="2400"/>
              <a:buNone/>
              <a:defRPr b="1" sz="2400">
                <a:solidFill>
                  <a:srgbClr val="FFFFFF"/>
                </a:solidFill>
              </a:defRPr>
            </a:lvl8pPr>
            <a:lvl9pPr lvl="8" algn="ctr">
              <a:lnSpc>
                <a:spcPct val="100000"/>
              </a:lnSpc>
              <a:spcBef>
                <a:spcPts val="0"/>
              </a:spcBef>
              <a:spcAft>
                <a:spcPts val="0"/>
              </a:spcAft>
              <a:buClr>
                <a:srgbClr val="FFFFFF"/>
              </a:buClr>
              <a:buSzPts val="2400"/>
              <a:buNone/>
              <a:defRPr b="1" sz="2400">
                <a:solidFill>
                  <a:srgbClr val="FFFFFF"/>
                </a:solidFill>
              </a:defRPr>
            </a:lvl9pPr>
          </a:lstStyle>
          <a:p/>
        </p:txBody>
      </p:sp>
      <p:sp>
        <p:nvSpPr>
          <p:cNvPr id="157" name="Google Shape;157;p15"/>
          <p:cNvSpPr txBox="1"/>
          <p:nvPr>
            <p:ph idx="1" type="body"/>
          </p:nvPr>
        </p:nvSpPr>
        <p:spPr>
          <a:xfrm>
            <a:off x="558000" y="2647950"/>
            <a:ext cx="3860400" cy="20049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8" name="Google Shape;158;p15"/>
          <p:cNvSpPr txBox="1"/>
          <p:nvPr>
            <p:ph idx="2" type="body"/>
          </p:nvPr>
        </p:nvSpPr>
        <p:spPr>
          <a:xfrm>
            <a:off x="4725625" y="2647950"/>
            <a:ext cx="3860400" cy="20049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9" name="Google Shape;15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4">
    <p:spTree>
      <p:nvGrpSpPr>
        <p:cNvPr id="160" name="Shape 160"/>
        <p:cNvGrpSpPr/>
        <p:nvPr/>
      </p:nvGrpSpPr>
      <p:grpSpPr>
        <a:xfrm>
          <a:off x="0" y="0"/>
          <a:ext cx="0" cy="0"/>
          <a:chOff x="0" y="0"/>
          <a:chExt cx="0" cy="0"/>
        </a:xfrm>
      </p:grpSpPr>
      <p:sp>
        <p:nvSpPr>
          <p:cNvPr id="161" name="Google Shape;161;p16"/>
          <p:cNvSpPr/>
          <p:nvPr/>
        </p:nvSpPr>
        <p:spPr>
          <a:xfrm>
            <a:off x="0" y="0"/>
            <a:ext cx="91440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2530550" y="1194000"/>
            <a:ext cx="6303300" cy="113400"/>
          </a:xfrm>
          <a:prstGeom prst="rect">
            <a:avLst/>
          </a:prstGeom>
          <a:solidFill>
            <a:srgbClr val="FFFFFF">
              <a:alpha val="37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307875" y="1194000"/>
            <a:ext cx="2024100" cy="113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ph type="title"/>
          </p:nvPr>
        </p:nvSpPr>
        <p:spPr>
          <a:xfrm>
            <a:off x="307875" y="1444550"/>
            <a:ext cx="2024100" cy="2975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000"/>
              <a:buNone/>
              <a:defRPr b="1" sz="2000">
                <a:solidFill>
                  <a:srgbClr val="FFFFFF"/>
                </a:solidFill>
              </a:defRPr>
            </a:lvl1pPr>
            <a:lvl2pPr lvl="1" algn="l">
              <a:lnSpc>
                <a:spcPct val="100000"/>
              </a:lnSpc>
              <a:spcBef>
                <a:spcPts val="0"/>
              </a:spcBef>
              <a:spcAft>
                <a:spcPts val="0"/>
              </a:spcAft>
              <a:buClr>
                <a:srgbClr val="FFFFFF"/>
              </a:buClr>
              <a:buSzPts val="2000"/>
              <a:buNone/>
              <a:defRPr b="1" sz="2000">
                <a:solidFill>
                  <a:srgbClr val="FFFFFF"/>
                </a:solidFill>
              </a:defRPr>
            </a:lvl2pPr>
            <a:lvl3pPr lvl="2" algn="l">
              <a:lnSpc>
                <a:spcPct val="100000"/>
              </a:lnSpc>
              <a:spcBef>
                <a:spcPts val="0"/>
              </a:spcBef>
              <a:spcAft>
                <a:spcPts val="0"/>
              </a:spcAft>
              <a:buClr>
                <a:srgbClr val="FFFFFF"/>
              </a:buClr>
              <a:buSzPts val="2000"/>
              <a:buNone/>
              <a:defRPr b="1" sz="2000">
                <a:solidFill>
                  <a:srgbClr val="FFFFFF"/>
                </a:solidFill>
              </a:defRPr>
            </a:lvl3pPr>
            <a:lvl4pPr lvl="3" algn="l">
              <a:lnSpc>
                <a:spcPct val="100000"/>
              </a:lnSpc>
              <a:spcBef>
                <a:spcPts val="0"/>
              </a:spcBef>
              <a:spcAft>
                <a:spcPts val="0"/>
              </a:spcAft>
              <a:buClr>
                <a:srgbClr val="FFFFFF"/>
              </a:buClr>
              <a:buSzPts val="2000"/>
              <a:buNone/>
              <a:defRPr b="1" sz="2000">
                <a:solidFill>
                  <a:srgbClr val="FFFFFF"/>
                </a:solidFill>
              </a:defRPr>
            </a:lvl4pPr>
            <a:lvl5pPr lvl="4" algn="l">
              <a:lnSpc>
                <a:spcPct val="100000"/>
              </a:lnSpc>
              <a:spcBef>
                <a:spcPts val="0"/>
              </a:spcBef>
              <a:spcAft>
                <a:spcPts val="0"/>
              </a:spcAft>
              <a:buClr>
                <a:srgbClr val="FFFFFF"/>
              </a:buClr>
              <a:buSzPts val="2000"/>
              <a:buNone/>
              <a:defRPr b="1" sz="2000">
                <a:solidFill>
                  <a:srgbClr val="FFFFFF"/>
                </a:solidFill>
              </a:defRPr>
            </a:lvl5pPr>
            <a:lvl6pPr lvl="5" algn="l">
              <a:lnSpc>
                <a:spcPct val="100000"/>
              </a:lnSpc>
              <a:spcBef>
                <a:spcPts val="0"/>
              </a:spcBef>
              <a:spcAft>
                <a:spcPts val="0"/>
              </a:spcAft>
              <a:buClr>
                <a:srgbClr val="FFFFFF"/>
              </a:buClr>
              <a:buSzPts val="2000"/>
              <a:buNone/>
              <a:defRPr b="1" sz="2000">
                <a:solidFill>
                  <a:srgbClr val="FFFFFF"/>
                </a:solidFill>
              </a:defRPr>
            </a:lvl6pPr>
            <a:lvl7pPr lvl="6" algn="l">
              <a:lnSpc>
                <a:spcPct val="100000"/>
              </a:lnSpc>
              <a:spcBef>
                <a:spcPts val="0"/>
              </a:spcBef>
              <a:spcAft>
                <a:spcPts val="0"/>
              </a:spcAft>
              <a:buClr>
                <a:srgbClr val="FFFFFF"/>
              </a:buClr>
              <a:buSzPts val="2000"/>
              <a:buNone/>
              <a:defRPr b="1" sz="2000">
                <a:solidFill>
                  <a:srgbClr val="FFFFFF"/>
                </a:solidFill>
              </a:defRPr>
            </a:lvl7pPr>
            <a:lvl8pPr lvl="7" algn="l">
              <a:lnSpc>
                <a:spcPct val="100000"/>
              </a:lnSpc>
              <a:spcBef>
                <a:spcPts val="0"/>
              </a:spcBef>
              <a:spcAft>
                <a:spcPts val="0"/>
              </a:spcAft>
              <a:buClr>
                <a:srgbClr val="FFFFFF"/>
              </a:buClr>
              <a:buSzPts val="2000"/>
              <a:buNone/>
              <a:defRPr b="1" sz="2000">
                <a:solidFill>
                  <a:srgbClr val="FFFFFF"/>
                </a:solidFill>
              </a:defRPr>
            </a:lvl8pPr>
            <a:lvl9pPr lvl="8" algn="l">
              <a:lnSpc>
                <a:spcPct val="100000"/>
              </a:lnSpc>
              <a:spcBef>
                <a:spcPts val="0"/>
              </a:spcBef>
              <a:spcAft>
                <a:spcPts val="0"/>
              </a:spcAft>
              <a:buClr>
                <a:srgbClr val="FFFFFF"/>
              </a:buClr>
              <a:buSzPts val="2000"/>
              <a:buNone/>
              <a:defRPr b="1" sz="2000">
                <a:solidFill>
                  <a:srgbClr val="FFFFFF"/>
                </a:solidFill>
              </a:defRPr>
            </a:lvl9pPr>
          </a:lstStyle>
          <a:p/>
        </p:txBody>
      </p:sp>
      <p:sp>
        <p:nvSpPr>
          <p:cNvPr id="165" name="Google Shape;165;p16"/>
          <p:cNvSpPr txBox="1"/>
          <p:nvPr>
            <p:ph idx="1" type="body"/>
          </p:nvPr>
        </p:nvSpPr>
        <p:spPr>
          <a:xfrm>
            <a:off x="2530550" y="1444550"/>
            <a:ext cx="6303300" cy="26151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66" name="Google Shape;16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6">
    <p:spTree>
      <p:nvGrpSpPr>
        <p:cNvPr id="167" name="Shape 167"/>
        <p:cNvGrpSpPr/>
        <p:nvPr/>
      </p:nvGrpSpPr>
      <p:grpSpPr>
        <a:xfrm>
          <a:off x="0" y="0"/>
          <a:ext cx="0" cy="0"/>
          <a:chOff x="0" y="0"/>
          <a:chExt cx="0" cy="0"/>
        </a:xfrm>
      </p:grpSpPr>
      <p:sp>
        <p:nvSpPr>
          <p:cNvPr id="168" name="Google Shape;168;p17"/>
          <p:cNvSpPr/>
          <p:nvPr/>
        </p:nvSpPr>
        <p:spPr>
          <a:xfrm>
            <a:off x="0" y="0"/>
            <a:ext cx="9144000" cy="5143500"/>
          </a:xfrm>
          <a:prstGeom prst="rect">
            <a:avLst/>
          </a:pr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7"/>
          <p:cNvGrpSpPr/>
          <p:nvPr/>
        </p:nvGrpSpPr>
        <p:grpSpPr>
          <a:xfrm>
            <a:off x="311112" y="4512638"/>
            <a:ext cx="2812694" cy="150575"/>
            <a:chOff x="0" y="3797750"/>
            <a:chExt cx="9144000" cy="150575"/>
          </a:xfrm>
        </p:grpSpPr>
        <p:cxnSp>
          <p:nvCxnSpPr>
            <p:cNvPr id="170" name="Google Shape;170;p17"/>
            <p:cNvCxnSpPr/>
            <p:nvPr/>
          </p:nvCxnSpPr>
          <p:spPr>
            <a:xfrm>
              <a:off x="0" y="3797750"/>
              <a:ext cx="9144000" cy="0"/>
            </a:xfrm>
            <a:prstGeom prst="straightConnector1">
              <a:avLst/>
            </a:prstGeom>
            <a:noFill/>
            <a:ln cap="flat" cmpd="sng" w="19050">
              <a:solidFill>
                <a:srgbClr val="90A4AE"/>
              </a:solidFill>
              <a:prstDash val="solid"/>
              <a:round/>
              <a:headEnd len="sm" w="sm" type="none"/>
              <a:tailEnd len="sm" w="sm" type="none"/>
            </a:ln>
          </p:spPr>
        </p:cxnSp>
        <p:cxnSp>
          <p:nvCxnSpPr>
            <p:cNvPr id="171" name="Google Shape;171;p17"/>
            <p:cNvCxnSpPr/>
            <p:nvPr/>
          </p:nvCxnSpPr>
          <p:spPr>
            <a:xfrm>
              <a:off x="0" y="3948325"/>
              <a:ext cx="9144000" cy="0"/>
            </a:xfrm>
            <a:prstGeom prst="straightConnector1">
              <a:avLst/>
            </a:prstGeom>
            <a:noFill/>
            <a:ln cap="flat" cmpd="sng" w="19050">
              <a:solidFill>
                <a:srgbClr val="90A4AE"/>
              </a:solidFill>
              <a:prstDash val="solid"/>
              <a:round/>
              <a:headEnd len="sm" w="sm" type="none"/>
              <a:tailEnd len="sm" w="sm" type="none"/>
            </a:ln>
          </p:spPr>
        </p:cxnSp>
        <p:cxnSp>
          <p:nvCxnSpPr>
            <p:cNvPr id="172" name="Google Shape;172;p17"/>
            <p:cNvCxnSpPr/>
            <p:nvPr/>
          </p:nvCxnSpPr>
          <p:spPr>
            <a:xfrm>
              <a:off x="0" y="3873038"/>
              <a:ext cx="9144000" cy="0"/>
            </a:xfrm>
            <a:prstGeom prst="straightConnector1">
              <a:avLst/>
            </a:prstGeom>
            <a:noFill/>
            <a:ln cap="flat" cmpd="sng" w="19050">
              <a:solidFill>
                <a:srgbClr val="90A4AE"/>
              </a:solidFill>
              <a:prstDash val="solid"/>
              <a:round/>
              <a:headEnd len="sm" w="sm" type="none"/>
              <a:tailEnd len="sm" w="sm" type="none"/>
            </a:ln>
          </p:spPr>
        </p:cxnSp>
      </p:grpSp>
      <p:sp>
        <p:nvSpPr>
          <p:cNvPr id="173" name="Google Shape;173;p17"/>
          <p:cNvSpPr txBox="1"/>
          <p:nvPr>
            <p:ph type="title"/>
          </p:nvPr>
        </p:nvSpPr>
        <p:spPr>
          <a:xfrm>
            <a:off x="311700" y="555600"/>
            <a:ext cx="2808000" cy="7557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400"/>
              <a:buNone/>
              <a:defRPr b="1" sz="2400">
                <a:solidFill>
                  <a:srgbClr val="FFFFFF"/>
                </a:solidFill>
              </a:defRPr>
            </a:lvl1pPr>
            <a:lvl2pPr lvl="1" algn="l">
              <a:lnSpc>
                <a:spcPct val="100000"/>
              </a:lnSpc>
              <a:spcBef>
                <a:spcPts val="0"/>
              </a:spcBef>
              <a:spcAft>
                <a:spcPts val="0"/>
              </a:spcAft>
              <a:buClr>
                <a:srgbClr val="FFFFFF"/>
              </a:buClr>
              <a:buSzPts val="2400"/>
              <a:buNone/>
              <a:defRPr b="1" sz="2400">
                <a:solidFill>
                  <a:srgbClr val="FFFFFF"/>
                </a:solidFill>
              </a:defRPr>
            </a:lvl2pPr>
            <a:lvl3pPr lvl="2" algn="l">
              <a:lnSpc>
                <a:spcPct val="100000"/>
              </a:lnSpc>
              <a:spcBef>
                <a:spcPts val="0"/>
              </a:spcBef>
              <a:spcAft>
                <a:spcPts val="0"/>
              </a:spcAft>
              <a:buClr>
                <a:srgbClr val="FFFFFF"/>
              </a:buClr>
              <a:buSzPts val="2400"/>
              <a:buNone/>
              <a:defRPr b="1" sz="2400">
                <a:solidFill>
                  <a:srgbClr val="FFFFFF"/>
                </a:solidFill>
              </a:defRPr>
            </a:lvl3pPr>
            <a:lvl4pPr lvl="3" algn="l">
              <a:lnSpc>
                <a:spcPct val="100000"/>
              </a:lnSpc>
              <a:spcBef>
                <a:spcPts val="0"/>
              </a:spcBef>
              <a:spcAft>
                <a:spcPts val="0"/>
              </a:spcAft>
              <a:buClr>
                <a:srgbClr val="FFFFFF"/>
              </a:buClr>
              <a:buSzPts val="2400"/>
              <a:buNone/>
              <a:defRPr b="1" sz="2400">
                <a:solidFill>
                  <a:srgbClr val="FFFFFF"/>
                </a:solidFill>
              </a:defRPr>
            </a:lvl4pPr>
            <a:lvl5pPr lvl="4" algn="l">
              <a:lnSpc>
                <a:spcPct val="100000"/>
              </a:lnSpc>
              <a:spcBef>
                <a:spcPts val="0"/>
              </a:spcBef>
              <a:spcAft>
                <a:spcPts val="0"/>
              </a:spcAft>
              <a:buClr>
                <a:srgbClr val="FFFFFF"/>
              </a:buClr>
              <a:buSzPts val="2400"/>
              <a:buNone/>
              <a:defRPr b="1" sz="2400">
                <a:solidFill>
                  <a:srgbClr val="FFFFFF"/>
                </a:solidFill>
              </a:defRPr>
            </a:lvl5pPr>
            <a:lvl6pPr lvl="5" algn="l">
              <a:lnSpc>
                <a:spcPct val="100000"/>
              </a:lnSpc>
              <a:spcBef>
                <a:spcPts val="0"/>
              </a:spcBef>
              <a:spcAft>
                <a:spcPts val="0"/>
              </a:spcAft>
              <a:buClr>
                <a:srgbClr val="FFFFFF"/>
              </a:buClr>
              <a:buSzPts val="2400"/>
              <a:buNone/>
              <a:defRPr b="1" sz="2400">
                <a:solidFill>
                  <a:srgbClr val="FFFFFF"/>
                </a:solidFill>
              </a:defRPr>
            </a:lvl6pPr>
            <a:lvl7pPr lvl="6" algn="l">
              <a:lnSpc>
                <a:spcPct val="100000"/>
              </a:lnSpc>
              <a:spcBef>
                <a:spcPts val="0"/>
              </a:spcBef>
              <a:spcAft>
                <a:spcPts val="0"/>
              </a:spcAft>
              <a:buClr>
                <a:srgbClr val="FFFFFF"/>
              </a:buClr>
              <a:buSzPts val="2400"/>
              <a:buNone/>
              <a:defRPr b="1" sz="2400">
                <a:solidFill>
                  <a:srgbClr val="FFFFFF"/>
                </a:solidFill>
              </a:defRPr>
            </a:lvl7pPr>
            <a:lvl8pPr lvl="7" algn="l">
              <a:lnSpc>
                <a:spcPct val="100000"/>
              </a:lnSpc>
              <a:spcBef>
                <a:spcPts val="0"/>
              </a:spcBef>
              <a:spcAft>
                <a:spcPts val="0"/>
              </a:spcAft>
              <a:buClr>
                <a:srgbClr val="FFFFFF"/>
              </a:buClr>
              <a:buSzPts val="2400"/>
              <a:buNone/>
              <a:defRPr b="1" sz="2400">
                <a:solidFill>
                  <a:srgbClr val="FFFFFF"/>
                </a:solidFill>
              </a:defRPr>
            </a:lvl8pPr>
            <a:lvl9pPr lvl="8" algn="l">
              <a:lnSpc>
                <a:spcPct val="100000"/>
              </a:lnSpc>
              <a:spcBef>
                <a:spcPts val="0"/>
              </a:spcBef>
              <a:spcAft>
                <a:spcPts val="0"/>
              </a:spcAft>
              <a:buClr>
                <a:srgbClr val="FFFFFF"/>
              </a:buClr>
              <a:buSzPts val="2400"/>
              <a:buNone/>
              <a:defRPr b="1" sz="2400">
                <a:solidFill>
                  <a:srgbClr val="FFFFFF"/>
                </a:solidFill>
              </a:defRPr>
            </a:lvl9pPr>
          </a:lstStyle>
          <a:p/>
        </p:txBody>
      </p:sp>
      <p:sp>
        <p:nvSpPr>
          <p:cNvPr id="174" name="Google Shape;174;p17"/>
          <p:cNvSpPr txBox="1"/>
          <p:nvPr>
            <p:ph idx="1" type="body"/>
          </p:nvPr>
        </p:nvSpPr>
        <p:spPr>
          <a:xfrm>
            <a:off x="311700" y="1389600"/>
            <a:ext cx="2808000" cy="2886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FFFFFF"/>
              </a:buClr>
              <a:buSzPts val="1200"/>
              <a:buChar char="●"/>
              <a:defRPr sz="12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75" name="Google Shape;175;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8">
    <p:spTree>
      <p:nvGrpSpPr>
        <p:cNvPr id="176" name="Shape 176"/>
        <p:cNvGrpSpPr/>
        <p:nvPr/>
      </p:nvGrpSpPr>
      <p:grpSpPr>
        <a:xfrm>
          <a:off x="0" y="0"/>
          <a:ext cx="0" cy="0"/>
          <a:chOff x="0" y="0"/>
          <a:chExt cx="0" cy="0"/>
        </a:xfrm>
      </p:grpSpPr>
      <p:sp>
        <p:nvSpPr>
          <p:cNvPr id="177" name="Google Shape;177;p18"/>
          <p:cNvSpPr/>
          <p:nvPr/>
        </p:nvSpPr>
        <p:spPr>
          <a:xfrm>
            <a:off x="0" y="0"/>
            <a:ext cx="9144000" cy="5143500"/>
          </a:xfrm>
          <a:prstGeom prst="rect">
            <a:avLst/>
          </a:prstGeom>
          <a:gradFill>
            <a:gsLst>
              <a:gs pos="0">
                <a:srgbClr val="696969"/>
              </a:gs>
              <a:gs pos="100000">
                <a:srgbClr val="1D1D1D"/>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txBox="1"/>
          <p:nvPr>
            <p:ph type="title"/>
          </p:nvPr>
        </p:nvSpPr>
        <p:spPr>
          <a:xfrm>
            <a:off x="311700" y="205950"/>
            <a:ext cx="3889500" cy="18330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FFFFFF"/>
              </a:buClr>
              <a:buSzPts val="2800"/>
              <a:buNone/>
              <a:defRPr b="1" sz="2800">
                <a:solidFill>
                  <a:srgbClr val="FFFFFF"/>
                </a:solidFill>
              </a:defRPr>
            </a:lvl1pPr>
            <a:lvl2pPr lvl="1" algn="l">
              <a:lnSpc>
                <a:spcPct val="100000"/>
              </a:lnSpc>
              <a:spcBef>
                <a:spcPts val="0"/>
              </a:spcBef>
              <a:spcAft>
                <a:spcPts val="0"/>
              </a:spcAft>
              <a:buClr>
                <a:srgbClr val="FFFFFF"/>
              </a:buClr>
              <a:buSzPts val="2800"/>
              <a:buNone/>
              <a:defRPr b="1" sz="2800">
                <a:solidFill>
                  <a:srgbClr val="FFFFFF"/>
                </a:solidFill>
              </a:defRPr>
            </a:lvl2pPr>
            <a:lvl3pPr lvl="2" algn="l">
              <a:lnSpc>
                <a:spcPct val="100000"/>
              </a:lnSpc>
              <a:spcBef>
                <a:spcPts val="0"/>
              </a:spcBef>
              <a:spcAft>
                <a:spcPts val="0"/>
              </a:spcAft>
              <a:buClr>
                <a:srgbClr val="FFFFFF"/>
              </a:buClr>
              <a:buSzPts val="2800"/>
              <a:buNone/>
              <a:defRPr b="1" sz="2800">
                <a:solidFill>
                  <a:srgbClr val="FFFFFF"/>
                </a:solidFill>
              </a:defRPr>
            </a:lvl3pPr>
            <a:lvl4pPr lvl="3" algn="l">
              <a:lnSpc>
                <a:spcPct val="100000"/>
              </a:lnSpc>
              <a:spcBef>
                <a:spcPts val="0"/>
              </a:spcBef>
              <a:spcAft>
                <a:spcPts val="0"/>
              </a:spcAft>
              <a:buClr>
                <a:srgbClr val="FFFFFF"/>
              </a:buClr>
              <a:buSzPts val="2800"/>
              <a:buNone/>
              <a:defRPr b="1" sz="2800">
                <a:solidFill>
                  <a:srgbClr val="FFFFFF"/>
                </a:solidFill>
              </a:defRPr>
            </a:lvl4pPr>
            <a:lvl5pPr lvl="4" algn="l">
              <a:lnSpc>
                <a:spcPct val="100000"/>
              </a:lnSpc>
              <a:spcBef>
                <a:spcPts val="0"/>
              </a:spcBef>
              <a:spcAft>
                <a:spcPts val="0"/>
              </a:spcAft>
              <a:buClr>
                <a:srgbClr val="FFFFFF"/>
              </a:buClr>
              <a:buSzPts val="2800"/>
              <a:buNone/>
              <a:defRPr b="1" sz="2800">
                <a:solidFill>
                  <a:srgbClr val="FFFFFF"/>
                </a:solidFill>
              </a:defRPr>
            </a:lvl5pPr>
            <a:lvl6pPr lvl="5" algn="l">
              <a:lnSpc>
                <a:spcPct val="100000"/>
              </a:lnSpc>
              <a:spcBef>
                <a:spcPts val="0"/>
              </a:spcBef>
              <a:spcAft>
                <a:spcPts val="0"/>
              </a:spcAft>
              <a:buClr>
                <a:srgbClr val="FFFFFF"/>
              </a:buClr>
              <a:buSzPts val="2800"/>
              <a:buNone/>
              <a:defRPr b="1" sz="2800">
                <a:solidFill>
                  <a:srgbClr val="FFFFFF"/>
                </a:solidFill>
              </a:defRPr>
            </a:lvl6pPr>
            <a:lvl7pPr lvl="6" algn="l">
              <a:lnSpc>
                <a:spcPct val="100000"/>
              </a:lnSpc>
              <a:spcBef>
                <a:spcPts val="0"/>
              </a:spcBef>
              <a:spcAft>
                <a:spcPts val="0"/>
              </a:spcAft>
              <a:buClr>
                <a:srgbClr val="FFFFFF"/>
              </a:buClr>
              <a:buSzPts val="2800"/>
              <a:buNone/>
              <a:defRPr b="1" sz="2800">
                <a:solidFill>
                  <a:srgbClr val="FFFFFF"/>
                </a:solidFill>
              </a:defRPr>
            </a:lvl7pPr>
            <a:lvl8pPr lvl="7" algn="l">
              <a:lnSpc>
                <a:spcPct val="100000"/>
              </a:lnSpc>
              <a:spcBef>
                <a:spcPts val="0"/>
              </a:spcBef>
              <a:spcAft>
                <a:spcPts val="0"/>
              </a:spcAft>
              <a:buClr>
                <a:srgbClr val="FFFFFF"/>
              </a:buClr>
              <a:buSzPts val="2800"/>
              <a:buNone/>
              <a:defRPr b="1" sz="2800">
                <a:solidFill>
                  <a:srgbClr val="FFFFFF"/>
                </a:solidFill>
              </a:defRPr>
            </a:lvl8pPr>
            <a:lvl9pPr lvl="8" algn="l">
              <a:lnSpc>
                <a:spcPct val="100000"/>
              </a:lnSpc>
              <a:spcBef>
                <a:spcPts val="0"/>
              </a:spcBef>
              <a:spcAft>
                <a:spcPts val="0"/>
              </a:spcAft>
              <a:buClr>
                <a:srgbClr val="FFFFFF"/>
              </a:buClr>
              <a:buSzPts val="2800"/>
              <a:buNone/>
              <a:defRPr b="1" sz="2800">
                <a:solidFill>
                  <a:srgbClr val="FFFFFF"/>
                </a:solidFill>
              </a:defRPr>
            </a:lvl9pPr>
          </a:lstStyle>
          <a:p/>
        </p:txBody>
      </p:sp>
      <p:sp>
        <p:nvSpPr>
          <p:cNvPr id="179" name="Google Shape;179;p18"/>
          <p:cNvSpPr txBox="1"/>
          <p:nvPr>
            <p:ph idx="1" type="body"/>
          </p:nvPr>
        </p:nvSpPr>
        <p:spPr>
          <a:xfrm>
            <a:off x="311700" y="2234525"/>
            <a:ext cx="3889500" cy="2334300"/>
          </a:xfrm>
          <a:prstGeom prst="rect">
            <a:avLst/>
          </a:prstGeom>
          <a:noFill/>
        </p:spPr>
        <p:txBody>
          <a:bodyPr anchorCtr="0" anchor="t" bIns="91425" lIns="91425" spcFirstLastPara="1" rIns="91425" wrap="square" tIns="91425">
            <a:normAutofit/>
          </a:bodyPr>
          <a:lstStyle>
            <a:lvl1pPr indent="-317500" lvl="0" marL="457200" algn="l">
              <a:lnSpc>
                <a:spcPct val="115000"/>
              </a:lnSpc>
              <a:spcBef>
                <a:spcPts val="0"/>
              </a:spcBef>
              <a:spcAft>
                <a:spcPts val="0"/>
              </a:spcAft>
              <a:buClr>
                <a:srgbClr val="FFFFFF"/>
              </a:buClr>
              <a:buSzPts val="1400"/>
              <a:buChar char="●"/>
              <a:defRPr sz="1400">
                <a:solidFill>
                  <a:srgbClr val="FFFFFF"/>
                </a:solidFill>
              </a:defRPr>
            </a:lvl1pPr>
            <a:lvl2pPr indent="-304800" lvl="1" marL="914400" algn="l">
              <a:lnSpc>
                <a:spcPct val="115000"/>
              </a:lnSpc>
              <a:spcBef>
                <a:spcPts val="0"/>
              </a:spcBef>
              <a:spcAft>
                <a:spcPts val="0"/>
              </a:spcAft>
              <a:buClr>
                <a:srgbClr val="FFFFFF"/>
              </a:buClr>
              <a:buSzPts val="1200"/>
              <a:buChar char="○"/>
              <a:defRPr sz="1200">
                <a:solidFill>
                  <a:srgbClr val="FFFFFF"/>
                </a:solidFill>
              </a:defRPr>
            </a:lvl2pPr>
            <a:lvl3pPr indent="-304800" lvl="2" marL="1371600" algn="l">
              <a:lnSpc>
                <a:spcPct val="115000"/>
              </a:lnSpc>
              <a:spcBef>
                <a:spcPts val="0"/>
              </a:spcBef>
              <a:spcAft>
                <a:spcPts val="0"/>
              </a:spcAft>
              <a:buClr>
                <a:srgbClr val="FFFFFF"/>
              </a:buClr>
              <a:buSzPts val="1200"/>
              <a:buChar char="■"/>
              <a:defRPr sz="1200">
                <a:solidFill>
                  <a:srgbClr val="FFFFFF"/>
                </a:solidFill>
              </a:defRPr>
            </a:lvl3pPr>
            <a:lvl4pPr indent="-304800" lvl="3" marL="1828800" algn="l">
              <a:lnSpc>
                <a:spcPct val="115000"/>
              </a:lnSpc>
              <a:spcBef>
                <a:spcPts val="0"/>
              </a:spcBef>
              <a:spcAft>
                <a:spcPts val="0"/>
              </a:spcAft>
              <a:buClr>
                <a:srgbClr val="FFFFFF"/>
              </a:buClr>
              <a:buSzPts val="1200"/>
              <a:buChar char="●"/>
              <a:defRPr sz="1200">
                <a:solidFill>
                  <a:srgbClr val="FFFFFF"/>
                </a:solidFill>
              </a:defRPr>
            </a:lvl4pPr>
            <a:lvl5pPr indent="-304800" lvl="4" marL="2286000" algn="l">
              <a:lnSpc>
                <a:spcPct val="115000"/>
              </a:lnSpc>
              <a:spcBef>
                <a:spcPts val="0"/>
              </a:spcBef>
              <a:spcAft>
                <a:spcPts val="0"/>
              </a:spcAft>
              <a:buClr>
                <a:srgbClr val="FFFFFF"/>
              </a:buClr>
              <a:buSzPts val="1200"/>
              <a:buChar char="○"/>
              <a:defRPr sz="1200">
                <a:solidFill>
                  <a:srgbClr val="FFFFFF"/>
                </a:solidFill>
              </a:defRPr>
            </a:lvl5pPr>
            <a:lvl6pPr indent="-304800" lvl="5" marL="2743200" algn="l">
              <a:lnSpc>
                <a:spcPct val="115000"/>
              </a:lnSpc>
              <a:spcBef>
                <a:spcPts val="0"/>
              </a:spcBef>
              <a:spcAft>
                <a:spcPts val="0"/>
              </a:spcAft>
              <a:buClr>
                <a:srgbClr val="FFFFFF"/>
              </a:buClr>
              <a:buSzPts val="1200"/>
              <a:buChar char="■"/>
              <a:defRPr sz="1200">
                <a:solidFill>
                  <a:srgbClr val="FFFFFF"/>
                </a:solidFill>
              </a:defRPr>
            </a:lvl6pPr>
            <a:lvl7pPr indent="-304800" lvl="6" marL="3200400" algn="l">
              <a:lnSpc>
                <a:spcPct val="115000"/>
              </a:lnSpc>
              <a:spcBef>
                <a:spcPts val="0"/>
              </a:spcBef>
              <a:spcAft>
                <a:spcPts val="0"/>
              </a:spcAft>
              <a:buClr>
                <a:srgbClr val="FFFFFF"/>
              </a:buClr>
              <a:buSzPts val="1200"/>
              <a:buChar char="●"/>
              <a:defRPr sz="1200">
                <a:solidFill>
                  <a:srgbClr val="FFFFFF"/>
                </a:solidFill>
              </a:defRPr>
            </a:lvl7pPr>
            <a:lvl8pPr indent="-304800" lvl="7" marL="3657600" algn="l">
              <a:lnSpc>
                <a:spcPct val="115000"/>
              </a:lnSpc>
              <a:spcBef>
                <a:spcPts val="0"/>
              </a:spcBef>
              <a:spcAft>
                <a:spcPts val="0"/>
              </a:spcAft>
              <a:buClr>
                <a:srgbClr val="FFFFFF"/>
              </a:buClr>
              <a:buSzPts val="1200"/>
              <a:buChar char="○"/>
              <a:defRPr sz="1200">
                <a:solidFill>
                  <a:srgbClr val="FFFFFF"/>
                </a:solidFill>
              </a:defRPr>
            </a:lvl8pPr>
            <a:lvl9pPr indent="-304800" lvl="8" marL="411480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80" name="Google Shape;180;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military-history.fandom.com/wiki/Railgun#History" TargetMode="External"/><Relationship Id="rId4" Type="http://schemas.openxmlformats.org/officeDocument/2006/relationships/hyperlink" Target="https://cove.army.gov.au/article/future-battlefield-what-impact-will-railguns-have" TargetMode="External"/><Relationship Id="rId5" Type="http://schemas.openxmlformats.org/officeDocument/2006/relationships/hyperlink" Target="https://science.howstuffworks.com/rail-gun2.htm#:~:text=Because%20the%20currents%20in%20a,can%20only%20be%20used%20once" TargetMode="External"/><Relationship Id="rId6" Type="http://schemas.openxmlformats.org/officeDocument/2006/relationships/hyperlink" Target="https://prezi.com/stbqhmhmyjen/rail-guns-moral-pros-and-c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military-history.fandom.com/wiki/Mark_Olipha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RAILGUN</a:t>
            </a:r>
            <a:endParaRPr/>
          </a:p>
        </p:txBody>
      </p:sp>
      <p:sp>
        <p:nvSpPr>
          <p:cNvPr id="186" name="Google Shape;186;p19"/>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Corbyn Becker and Ethan Vorkink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Refrences</a:t>
            </a:r>
            <a:endParaRPr/>
          </a:p>
        </p:txBody>
      </p:sp>
      <p:sp>
        <p:nvSpPr>
          <p:cNvPr id="245" name="Google Shape;245;p28"/>
          <p:cNvSpPr txBox="1"/>
          <p:nvPr>
            <p:ph idx="1" type="body"/>
          </p:nvPr>
        </p:nvSpPr>
        <p:spPr>
          <a:xfrm>
            <a:off x="984350" y="1654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https://military-history.fandom.com/wiki/Railgun#History</a:t>
            </a:r>
            <a:endParaRPr/>
          </a:p>
          <a:p>
            <a:pPr indent="0" lvl="0" marL="0" rtl="0" algn="l">
              <a:spcBef>
                <a:spcPts val="1200"/>
              </a:spcBef>
              <a:spcAft>
                <a:spcPts val="0"/>
              </a:spcAft>
              <a:buNone/>
            </a:pPr>
            <a:r>
              <a:rPr lang="en" u="sng">
                <a:solidFill>
                  <a:schemeClr val="hlink"/>
                </a:solidFill>
                <a:hlinkClick r:id="rId4"/>
              </a:rPr>
              <a:t>https://cove.army.gov.au/article/future-battlefield-what-impact-will-railguns-have</a:t>
            </a:r>
            <a:r>
              <a:rPr lang="en"/>
              <a:t>  </a:t>
            </a:r>
            <a:endParaRPr/>
          </a:p>
          <a:p>
            <a:pPr indent="0" lvl="0" marL="0" rtl="0" algn="l">
              <a:spcBef>
                <a:spcPts val="1200"/>
              </a:spcBef>
              <a:spcAft>
                <a:spcPts val="0"/>
              </a:spcAft>
              <a:buNone/>
            </a:pPr>
            <a:r>
              <a:rPr lang="en" u="sng">
                <a:solidFill>
                  <a:schemeClr val="hlink"/>
                </a:solidFill>
                <a:hlinkClick r:id="rId5"/>
              </a:rPr>
              <a:t>https://science.howstuffworks.com/rail-gun2.htm#:~:text=Because%20the%20currents%20in%20a,can%20only%20be%20used%20once</a:t>
            </a:r>
            <a:r>
              <a:rPr lang="en"/>
              <a:t>. </a:t>
            </a:r>
            <a:endParaRPr/>
          </a:p>
          <a:p>
            <a:pPr indent="0" lvl="0" marL="0" rtl="0" algn="l">
              <a:spcBef>
                <a:spcPts val="1200"/>
              </a:spcBef>
              <a:spcAft>
                <a:spcPts val="1200"/>
              </a:spcAft>
              <a:buNone/>
            </a:pPr>
            <a:r>
              <a:rPr lang="en" u="sng">
                <a:solidFill>
                  <a:schemeClr val="hlink"/>
                </a:solidFill>
                <a:hlinkClick r:id="rId6"/>
              </a:rPr>
              <a:t>https://prezi.com/stbqhmhmyjen/rail-guns-moral-pros-and-cons/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lang="en"/>
              <a:t>History</a:t>
            </a:r>
            <a:endParaRPr/>
          </a:p>
          <a:p>
            <a:pPr indent="-406400" lvl="0" marL="457200" rtl="0" algn="l">
              <a:spcBef>
                <a:spcPts val="0"/>
              </a:spcBef>
              <a:spcAft>
                <a:spcPts val="0"/>
              </a:spcAft>
              <a:buSzPts val="2800"/>
              <a:buChar char="●"/>
            </a:pPr>
            <a:r>
              <a:rPr lang="en"/>
              <a:t>Pros</a:t>
            </a:r>
            <a:endParaRPr/>
          </a:p>
          <a:p>
            <a:pPr indent="-406400" lvl="0" marL="457200" rtl="0" algn="l">
              <a:spcBef>
                <a:spcPts val="0"/>
              </a:spcBef>
              <a:spcAft>
                <a:spcPts val="0"/>
              </a:spcAft>
              <a:buSzPts val="2800"/>
              <a:buChar char="●"/>
            </a:pPr>
            <a:r>
              <a:rPr lang="en"/>
              <a:t>Cons</a:t>
            </a:r>
            <a:endParaRPr/>
          </a:p>
          <a:p>
            <a:pPr indent="-406400" lvl="0" marL="457200" rtl="0" algn="l">
              <a:spcBef>
                <a:spcPts val="0"/>
              </a:spcBef>
              <a:spcAft>
                <a:spcPts val="0"/>
              </a:spcAft>
              <a:buSzPts val="2800"/>
              <a:buChar char="●"/>
            </a:pPr>
            <a:r>
              <a:rPr lang="en"/>
              <a:t>Implementations</a:t>
            </a:r>
            <a:endParaRPr/>
          </a:p>
          <a:p>
            <a:pPr indent="-406400" lvl="0" marL="457200" rtl="0" algn="l">
              <a:spcBef>
                <a:spcPts val="0"/>
              </a:spcBef>
              <a:spcAft>
                <a:spcPts val="0"/>
              </a:spcAft>
              <a:buSzPts val="2800"/>
              <a:buChar char="●"/>
            </a:pPr>
            <a:r>
              <a:rPr lang="en"/>
              <a:t>Summary</a:t>
            </a:r>
            <a:endParaRPr/>
          </a:p>
          <a:p>
            <a:pPr indent="-406400" lvl="0" marL="457200" rtl="0" algn="l">
              <a:spcBef>
                <a:spcPts val="0"/>
              </a:spcBef>
              <a:spcAft>
                <a:spcPts val="0"/>
              </a:spcAft>
              <a:buSzPts val="2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97" name="Google Shape;197;p21"/>
          <p:cNvSpPr txBox="1"/>
          <p:nvPr>
            <p:ph idx="1" type="body"/>
          </p:nvPr>
        </p:nvSpPr>
        <p:spPr>
          <a:xfrm>
            <a:off x="311700" y="1389600"/>
            <a:ext cx="2808000" cy="2886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600"/>
              </a:spcAft>
              <a:buNone/>
            </a:pPr>
            <a:r>
              <a:rPr lang="en"/>
              <a:t>The railgun, invented in 1918, is a weapon that uses electrical power to shoot projectiles at hypersonic speeds, it uses electromagnetic forces to shoot the projectiles. It is made of 2 parallel conductors and a sliding armature is sped up with the electromagnetic force it goes down one rail, into the armature, and back up the other rail. The projectile is placed in the armature, in doing so, it completes the circuit. The projectile is just a projectile, nothing more. They contain absolutely 0 explosive aspect, and depend on the kinetic energy of the projectile to obliterate anything in its path. It </a:t>
            </a:r>
            <a:r>
              <a:rPr lang="en"/>
              <a:t>travels</a:t>
            </a:r>
            <a:r>
              <a:rPr lang="en"/>
              <a:t> upwards of 7 times the speed of sound.</a:t>
            </a:r>
            <a:endParaRPr/>
          </a:p>
        </p:txBody>
      </p:sp>
      <p:pic>
        <p:nvPicPr>
          <p:cNvPr id="198" name="Google Shape;198;p21"/>
          <p:cNvPicPr preferRelativeResize="0"/>
          <p:nvPr/>
        </p:nvPicPr>
        <p:blipFill>
          <a:blip r:embed="rId3">
            <a:alphaModFix/>
          </a:blip>
          <a:stretch>
            <a:fillRect/>
          </a:stretch>
        </p:blipFill>
        <p:spPr>
          <a:xfrm>
            <a:off x="3272100" y="152400"/>
            <a:ext cx="4838700"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 name="Shape 202"/>
        <p:cNvGrpSpPr/>
        <p:nvPr/>
      </p:nvGrpSpPr>
      <p:grpSpPr>
        <a:xfrm>
          <a:off x="0" y="0"/>
          <a:ext cx="0" cy="0"/>
          <a:chOff x="0" y="0"/>
          <a:chExt cx="0" cy="0"/>
        </a:xfrm>
      </p:grpSpPr>
      <p:sp>
        <p:nvSpPr>
          <p:cNvPr id="203" name="Google Shape;203;p22"/>
          <p:cNvSpPr txBox="1"/>
          <p:nvPr>
            <p:ph type="title"/>
          </p:nvPr>
        </p:nvSpPr>
        <p:spPr>
          <a:xfrm>
            <a:off x="1990050" y="703350"/>
            <a:ext cx="5032800" cy="157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History</a:t>
            </a:r>
            <a:endParaRPr/>
          </a:p>
        </p:txBody>
      </p:sp>
      <p:sp>
        <p:nvSpPr>
          <p:cNvPr id="204" name="Google Shape;204;p22"/>
          <p:cNvSpPr txBox="1"/>
          <p:nvPr>
            <p:ph idx="1" type="body"/>
          </p:nvPr>
        </p:nvSpPr>
        <p:spPr>
          <a:xfrm>
            <a:off x="449800" y="2647950"/>
            <a:ext cx="19140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 railgun was first thought of in 1918 by French inventor Louis Octave Fauchon-Villeple.</a:t>
            </a:r>
            <a:endParaRPr/>
          </a:p>
        </p:txBody>
      </p:sp>
      <p:sp>
        <p:nvSpPr>
          <p:cNvPr id="205" name="Google Shape;205;p22"/>
          <p:cNvSpPr txBox="1"/>
          <p:nvPr>
            <p:ph idx="2" type="body"/>
          </p:nvPr>
        </p:nvSpPr>
        <p:spPr>
          <a:xfrm>
            <a:off x="2516200" y="2647950"/>
            <a:ext cx="19140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 first working railgun was made in Germany 1944</a:t>
            </a:r>
            <a:endParaRPr/>
          </a:p>
        </p:txBody>
      </p:sp>
      <p:sp>
        <p:nvSpPr>
          <p:cNvPr id="206" name="Google Shape;206;p22"/>
          <p:cNvSpPr txBox="1"/>
          <p:nvPr>
            <p:ph idx="3" type="body"/>
          </p:nvPr>
        </p:nvSpPr>
        <p:spPr>
          <a:xfrm>
            <a:off x="4582600" y="2647950"/>
            <a:ext cx="19140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They were going to be mass produced as electric anti-aircraft weapons, but the power needed to run them would have to be equivalent to half of Chicago.</a:t>
            </a:r>
            <a:endParaRPr/>
          </a:p>
        </p:txBody>
      </p:sp>
      <p:sp>
        <p:nvSpPr>
          <p:cNvPr id="207" name="Google Shape;207;p22"/>
          <p:cNvSpPr txBox="1"/>
          <p:nvPr>
            <p:ph idx="4" type="body"/>
          </p:nvPr>
        </p:nvSpPr>
        <p:spPr>
          <a:xfrm>
            <a:off x="6649000" y="2647950"/>
            <a:ext cx="1914000" cy="200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600"/>
              </a:spcAft>
              <a:buNone/>
            </a:pPr>
            <a:r>
              <a:rPr lang="en"/>
              <a:t>During 1950, an Australian physicist named </a:t>
            </a:r>
            <a:r>
              <a:rPr lang="en">
                <a:solidFill>
                  <a:schemeClr val="hlink"/>
                </a:solidFill>
                <a:uFill>
                  <a:noFill/>
                </a:uFill>
                <a:hlinkClick r:id="rId3"/>
              </a:rPr>
              <a:t>Sir Mark Oliphant</a:t>
            </a:r>
            <a:r>
              <a:rPr lang="en"/>
              <a:t>, started making the world's largest homopolar generator. It worked from 1962 and was used to power a large railgun that was a scientific experiment.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type="title"/>
          </p:nvPr>
        </p:nvSpPr>
        <p:spPr>
          <a:xfrm>
            <a:off x="1990050" y="703350"/>
            <a:ext cx="5032800" cy="1579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More History</a:t>
            </a:r>
            <a:endParaRPr/>
          </a:p>
        </p:txBody>
      </p:sp>
      <p:sp>
        <p:nvSpPr>
          <p:cNvPr id="213" name="Google Shape;213;p23"/>
          <p:cNvSpPr txBox="1"/>
          <p:nvPr>
            <p:ph idx="1" type="body"/>
          </p:nvPr>
        </p:nvSpPr>
        <p:spPr>
          <a:xfrm>
            <a:off x="558000" y="2647950"/>
            <a:ext cx="38604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During World War II, Joachim Hänsler of Nazi Germany developed a railgun concept, launching projectiles at a speed of 2000 m/s</a:t>
            </a:r>
            <a:endParaRPr/>
          </a:p>
        </p:txBody>
      </p:sp>
      <p:sp>
        <p:nvSpPr>
          <p:cNvPr id="214" name="Google Shape;214;p23"/>
          <p:cNvSpPr txBox="1"/>
          <p:nvPr>
            <p:ph idx="2" type="body"/>
          </p:nvPr>
        </p:nvSpPr>
        <p:spPr>
          <a:xfrm>
            <a:off x="4725625" y="2647950"/>
            <a:ext cx="3860400" cy="20049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lang="en"/>
              <a:t>As of yesterday(3/5/23), the U.S navy plans on using the rail gun they have been developing, for the primary use of shooting down stealth aircraft and hypersonic missiles.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4"/>
          <p:cNvSpPr txBox="1"/>
          <p:nvPr>
            <p:ph type="title"/>
          </p:nvPr>
        </p:nvSpPr>
        <p:spPr>
          <a:xfrm>
            <a:off x="307875" y="1444550"/>
            <a:ext cx="2024100" cy="29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p:txBody>
      </p:sp>
      <p:sp>
        <p:nvSpPr>
          <p:cNvPr id="220" name="Google Shape;220;p24"/>
          <p:cNvSpPr txBox="1"/>
          <p:nvPr>
            <p:ph idx="1" type="body"/>
          </p:nvPr>
        </p:nvSpPr>
        <p:spPr>
          <a:xfrm>
            <a:off x="2530550" y="1444550"/>
            <a:ext cx="6303300" cy="261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Some of the advantages of the rail gun are…</a:t>
            </a:r>
            <a:endParaRPr/>
          </a:p>
          <a:p>
            <a:pPr indent="-317500" lvl="0" marL="457200" rtl="0" algn="l">
              <a:spcBef>
                <a:spcPts val="1600"/>
              </a:spcBef>
              <a:spcAft>
                <a:spcPts val="0"/>
              </a:spcAft>
              <a:buSzPts val="1400"/>
              <a:buChar char="●"/>
            </a:pPr>
            <a:r>
              <a:rPr lang="en"/>
              <a:t>The railgun</a:t>
            </a:r>
            <a:r>
              <a:rPr lang="en"/>
              <a:t> has a lot higher </a:t>
            </a:r>
            <a:r>
              <a:rPr lang="en"/>
              <a:t>velocity</a:t>
            </a:r>
            <a:r>
              <a:rPr lang="en"/>
              <a:t> then a normal gun so it is more accurate and it has a longer range.</a:t>
            </a:r>
            <a:endParaRPr/>
          </a:p>
          <a:p>
            <a:pPr indent="-317500" lvl="0" marL="457200" rtl="0" algn="l">
              <a:spcBef>
                <a:spcPts val="0"/>
              </a:spcBef>
              <a:spcAft>
                <a:spcPts val="0"/>
              </a:spcAft>
              <a:buSzPts val="1400"/>
              <a:buChar char="●"/>
            </a:pPr>
            <a:r>
              <a:rPr lang="en"/>
              <a:t>The railgun does not have any </a:t>
            </a:r>
            <a:r>
              <a:rPr lang="en"/>
              <a:t>cartridge cases so it makes the gun smaller</a:t>
            </a:r>
            <a:endParaRPr/>
          </a:p>
          <a:p>
            <a:pPr indent="-317500" lvl="0" marL="457200" rtl="0" algn="l">
              <a:spcBef>
                <a:spcPts val="0"/>
              </a:spcBef>
              <a:spcAft>
                <a:spcPts val="0"/>
              </a:spcAft>
              <a:buSzPts val="1400"/>
              <a:buChar char="●"/>
            </a:pPr>
            <a:r>
              <a:rPr lang="en"/>
              <a:t>The railgun has smaller projectiles and an open breech so it has a fast fire rate</a:t>
            </a:r>
            <a:endParaRPr/>
          </a:p>
          <a:p>
            <a:pPr indent="-317500" lvl="0" marL="457200" rtl="0" algn="l">
              <a:spcBef>
                <a:spcPts val="0"/>
              </a:spcBef>
              <a:spcAft>
                <a:spcPts val="0"/>
              </a:spcAft>
              <a:buSzPts val="1400"/>
              <a:buChar char="●"/>
            </a:pPr>
            <a:r>
              <a:rPr lang="en"/>
              <a:t>In the  eyes of the government the railgun projectile is relatively cheap</a:t>
            </a:r>
            <a:br>
              <a:rPr lang="en"/>
            </a:b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12850" y="1069200"/>
            <a:ext cx="3942600" cy="3005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Cons</a:t>
            </a:r>
            <a:endParaRPr/>
          </a:p>
        </p:txBody>
      </p:sp>
      <p:sp>
        <p:nvSpPr>
          <p:cNvPr id="226" name="Google Shape;226;p25"/>
          <p:cNvSpPr txBox="1"/>
          <p:nvPr>
            <p:ph idx="1" type="body"/>
          </p:nvPr>
        </p:nvSpPr>
        <p:spPr>
          <a:xfrm>
            <a:off x="4891175" y="1069200"/>
            <a:ext cx="3942600" cy="30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Some cons of the railgun include…</a:t>
            </a:r>
            <a:endParaRPr/>
          </a:p>
          <a:p>
            <a:pPr indent="-317500" lvl="0" marL="457200" rtl="0" algn="l">
              <a:spcBef>
                <a:spcPts val="1600"/>
              </a:spcBef>
              <a:spcAft>
                <a:spcPts val="0"/>
              </a:spcAft>
              <a:buSzPts val="1400"/>
              <a:buChar char="●"/>
            </a:pPr>
            <a:r>
              <a:rPr lang="en"/>
              <a:t>Very power hungry</a:t>
            </a:r>
            <a:endParaRPr/>
          </a:p>
          <a:p>
            <a:pPr indent="-317500" lvl="0" marL="457200" rtl="0" algn="l">
              <a:spcBef>
                <a:spcPts val="0"/>
              </a:spcBef>
              <a:spcAft>
                <a:spcPts val="0"/>
              </a:spcAft>
              <a:buSzPts val="1400"/>
              <a:buChar char="●"/>
            </a:pPr>
            <a:r>
              <a:rPr lang="en"/>
              <a:t>Unbelievably strong</a:t>
            </a:r>
            <a:endParaRPr/>
          </a:p>
          <a:p>
            <a:pPr indent="-317500" lvl="0" marL="457200" rtl="0" algn="l">
              <a:spcBef>
                <a:spcPts val="0"/>
              </a:spcBef>
              <a:spcAft>
                <a:spcPts val="0"/>
              </a:spcAft>
              <a:buSzPts val="1400"/>
              <a:buChar char="●"/>
            </a:pPr>
            <a:r>
              <a:rPr lang="en"/>
              <a:t>High upkeep cost</a:t>
            </a:r>
            <a:endParaRPr/>
          </a:p>
          <a:p>
            <a:pPr indent="-317500" lvl="0" marL="457200" rtl="0" algn="l">
              <a:spcBef>
                <a:spcPts val="0"/>
              </a:spcBef>
              <a:spcAft>
                <a:spcPts val="0"/>
              </a:spcAft>
              <a:buSzPts val="1400"/>
              <a:buChar char="●"/>
            </a:pPr>
            <a:r>
              <a:rPr lang="en"/>
              <a:t>They break very fast, so they are usually one use only, or just wear down, so high </a:t>
            </a:r>
            <a:r>
              <a:rPr lang="en"/>
              <a:t>maintenance</a:t>
            </a:r>
            <a:r>
              <a:rPr lang="en"/>
              <a:t>.</a:t>
            </a:r>
            <a:endParaRPr/>
          </a:p>
          <a:p>
            <a:pPr indent="-317500" lvl="0" marL="457200" rtl="0" algn="l">
              <a:spcBef>
                <a:spcPts val="0"/>
              </a:spcBef>
              <a:spcAft>
                <a:spcPts val="0"/>
              </a:spcAft>
              <a:buSzPts val="1400"/>
              <a:buChar char="●"/>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311700" y="205950"/>
            <a:ext cx="3889500" cy="1833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Implementations</a:t>
            </a:r>
            <a:endParaRPr/>
          </a:p>
        </p:txBody>
      </p:sp>
      <p:sp>
        <p:nvSpPr>
          <p:cNvPr id="232" name="Google Shape;232;p26"/>
          <p:cNvSpPr txBox="1"/>
          <p:nvPr>
            <p:ph idx="1" type="body"/>
          </p:nvPr>
        </p:nvSpPr>
        <p:spPr>
          <a:xfrm>
            <a:off x="311700" y="2234525"/>
            <a:ext cx="3889500" cy="2334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As of March 5, 2023 the Railgun will be used on warships and trucks to shoot down stealth aircraft,  hypersonic missiles and satellites.</a:t>
            </a:r>
            <a:endParaRPr/>
          </a:p>
        </p:txBody>
      </p:sp>
      <p:pic>
        <p:nvPicPr>
          <p:cNvPr id="233" name="Google Shape;233;p26"/>
          <p:cNvPicPr preferRelativeResize="0"/>
          <p:nvPr/>
        </p:nvPicPr>
        <p:blipFill rotWithShape="1">
          <a:blip r:embed="rId3">
            <a:alphaModFix/>
          </a:blip>
          <a:srcRect b="0" l="25000" r="25000" t="0"/>
          <a:stretch/>
        </p:blipFill>
        <p:spPr>
          <a:xfrm>
            <a:off x="4572000" y="0"/>
            <a:ext cx="4572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title"/>
          </p:nvPr>
        </p:nvSpPr>
        <p:spPr>
          <a:xfrm>
            <a:off x="1297500" y="410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Excel Spreadsheet</a:t>
            </a:r>
            <a:endParaRPr/>
          </a:p>
        </p:txBody>
      </p:sp>
      <p:sp>
        <p:nvSpPr>
          <p:cNvPr id="239" name="Google Shape;239;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