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92" r:id="rId3"/>
    <p:sldId id="294" r:id="rId4"/>
    <p:sldId id="297" r:id="rId5"/>
    <p:sldId id="295" r:id="rId6"/>
    <p:sldId id="293" r:id="rId7"/>
    <p:sldId id="296" r:id="rId8"/>
    <p:sldId id="299" r:id="rId9"/>
    <p:sldId id="300" r:id="rId10"/>
    <p:sldId id="290" r:id="rId11"/>
    <p:sldId id="301" r:id="rId12"/>
    <p:sldId id="302" r:id="rId13"/>
    <p:sldId id="304" r:id="rId14"/>
    <p:sldId id="303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4F4B521-E554-479B-AF21-59377052DE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6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29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5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95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78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17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7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2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0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1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4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2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9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4F4B521-E554-479B-AF21-59377052DE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5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0731"/>
            <a:ext cx="9144000" cy="45807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8900" dirty="0" smtClean="0"/>
              <a:t>HI</a:t>
            </a:r>
            <a:br>
              <a:rPr lang="en-US" sz="8900" dirty="0" smtClean="0"/>
            </a:br>
            <a:r>
              <a:rPr lang="en-US" sz="8900" dirty="0" smtClean="0"/>
              <a:t>What’s up???</a:t>
            </a:r>
            <a:r>
              <a:rPr lang="en-US" sz="8900" dirty="0" smtClean="0"/>
              <a:t/>
            </a:r>
            <a:br>
              <a:rPr lang="en-US" sz="8900" dirty="0" smtClean="0"/>
            </a:br>
            <a:endParaRPr lang="en-US" sz="8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9298004" y="6487426"/>
            <a:ext cx="1369996" cy="240633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92"/>
          <a:stretch/>
        </p:blipFill>
        <p:spPr>
          <a:xfrm>
            <a:off x="7605948" y="1450731"/>
            <a:ext cx="2658409" cy="17132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28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83" y="420177"/>
            <a:ext cx="3911600" cy="6327015"/>
          </a:xfrm>
        </p:spPr>
      </p:pic>
    </p:spTree>
    <p:extLst>
      <p:ext uri="{BB962C8B-B14F-4D97-AF65-F5344CB8AC3E}">
        <p14:creationId xmlns:p14="http://schemas.microsoft.com/office/powerpoint/2010/main" val="8529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39" y="421017"/>
            <a:ext cx="7022161" cy="6436983"/>
          </a:xfrm>
        </p:spPr>
      </p:pic>
    </p:spTree>
    <p:extLst>
      <p:ext uri="{BB962C8B-B14F-4D97-AF65-F5344CB8AC3E}">
        <p14:creationId xmlns:p14="http://schemas.microsoft.com/office/powerpoint/2010/main" val="243638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Zombie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83" y="2324100"/>
            <a:ext cx="6400800" cy="3733800"/>
          </a:xfrm>
        </p:spPr>
      </p:pic>
    </p:spTree>
    <p:extLst>
      <p:ext uri="{BB962C8B-B14F-4D97-AF65-F5344CB8AC3E}">
        <p14:creationId xmlns:p14="http://schemas.microsoft.com/office/powerpoint/2010/main" val="28841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Orphan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couldn’t find the picture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0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209" t="-528" r="209" b="11782"/>
          <a:stretch/>
        </p:blipFill>
        <p:spPr>
          <a:xfrm>
            <a:off x="3348541" y="2338251"/>
            <a:ext cx="6260824" cy="437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0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Best of luck for Manual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A nice journey!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2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Tired of Linux?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91" y="2747512"/>
            <a:ext cx="8256794" cy="3444888"/>
          </a:xfrm>
        </p:spPr>
      </p:pic>
      <p:sp>
        <p:nvSpPr>
          <p:cNvPr id="7" name="Horizontal Scroll 6"/>
          <p:cNvSpPr/>
          <p:nvPr/>
        </p:nvSpPr>
        <p:spPr>
          <a:xfrm>
            <a:off x="6945924" y="5257800"/>
            <a:ext cx="3297114" cy="1090246"/>
          </a:xfrm>
          <a:prstGeom prst="horizontalScroll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7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187" y="2638670"/>
            <a:ext cx="4609860" cy="3416300"/>
          </a:xfrm>
        </p:spPr>
      </p:pic>
      <p:sp>
        <p:nvSpPr>
          <p:cNvPr id="3" name="TextBox 2"/>
          <p:cNvSpPr txBox="1"/>
          <p:nvPr/>
        </p:nvSpPr>
        <p:spPr>
          <a:xfrm>
            <a:off x="1154955" y="2769576"/>
            <a:ext cx="5659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system call is as good as a function in C Programming Language.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Functions </a:t>
            </a:r>
            <a:r>
              <a:rPr lang="en-US" dirty="0"/>
              <a:t>are limited to programming while system calls are specific for operating systems.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0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15" y="202328"/>
            <a:ext cx="3789485" cy="6582133"/>
          </a:xfrm>
        </p:spPr>
      </p:pic>
    </p:spTree>
    <p:extLst>
      <p:ext uri="{BB962C8B-B14F-4D97-AF65-F5344CB8AC3E}">
        <p14:creationId xmlns:p14="http://schemas.microsoft.com/office/powerpoint/2010/main" val="246682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 COW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423" y="2505807"/>
            <a:ext cx="4818011" cy="3683977"/>
          </a:xfrm>
        </p:spPr>
      </p:pic>
    </p:spTree>
    <p:extLst>
      <p:ext uri="{BB962C8B-B14F-4D97-AF65-F5344CB8AC3E}">
        <p14:creationId xmlns:p14="http://schemas.microsoft.com/office/powerpoint/2010/main" val="25155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within a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89" y="2603500"/>
            <a:ext cx="6100535" cy="3416300"/>
          </a:xfrm>
        </p:spPr>
      </p:pic>
    </p:spTree>
    <p:extLst>
      <p:ext uri="{BB962C8B-B14F-4D97-AF65-F5344CB8AC3E}">
        <p14:creationId xmlns:p14="http://schemas.microsoft.com/office/powerpoint/2010/main" val="10608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76" y="425424"/>
            <a:ext cx="4127500" cy="6315628"/>
          </a:xfrm>
        </p:spPr>
      </p:pic>
      <p:sp>
        <p:nvSpPr>
          <p:cNvPr id="3" name="TextBox 2"/>
          <p:cNvSpPr txBox="1"/>
          <p:nvPr/>
        </p:nvSpPr>
        <p:spPr>
          <a:xfrm>
            <a:off x="1154954" y="2980592"/>
            <a:ext cx="3636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SIGTERM= When you shutdown</a:t>
            </a:r>
          </a:p>
          <a:p>
            <a:r>
              <a:rPr lang="en-US" dirty="0" smtClean="0"/>
              <a:t>SIGKILL= Fatal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2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019" y="372581"/>
            <a:ext cx="6434581" cy="6485419"/>
          </a:xfrm>
        </p:spPr>
      </p:pic>
    </p:spTree>
    <p:extLst>
      <p:ext uri="{BB962C8B-B14F-4D97-AF65-F5344CB8AC3E}">
        <p14:creationId xmlns:p14="http://schemas.microsoft.com/office/powerpoint/2010/main" val="147675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68" y="391596"/>
            <a:ext cx="5294131" cy="6466404"/>
          </a:xfrm>
        </p:spPr>
      </p:pic>
    </p:spTree>
    <p:extLst>
      <p:ext uri="{BB962C8B-B14F-4D97-AF65-F5344CB8AC3E}">
        <p14:creationId xmlns:p14="http://schemas.microsoft.com/office/powerpoint/2010/main" val="3327859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407</TotalTime>
  <Words>76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 Boardroom</vt:lpstr>
      <vt:lpstr>       HI What’s up??? </vt:lpstr>
      <vt:lpstr>Tired of Linux?</vt:lpstr>
      <vt:lpstr>System Calls</vt:lpstr>
      <vt:lpstr>Fork()</vt:lpstr>
      <vt:lpstr>Copy On Write COW</vt:lpstr>
      <vt:lpstr>Threads within a Process</vt:lpstr>
      <vt:lpstr>PowerPoint Presentation</vt:lpstr>
      <vt:lpstr>PowerPoint Presentation</vt:lpstr>
      <vt:lpstr>PowerPoint Presentation</vt:lpstr>
      <vt:lpstr>IoT</vt:lpstr>
      <vt:lpstr>PowerPoint Presentation</vt:lpstr>
      <vt:lpstr>Zombie Process</vt:lpstr>
      <vt:lpstr>Orphan Process</vt:lpstr>
      <vt:lpstr>Example</vt:lpstr>
      <vt:lpstr>Best of luck for Manual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COAL Lab 0 </dc:title>
  <dc:creator>Sumaiyah Zahid</dc:creator>
  <cp:lastModifiedBy>Sumaiyah</cp:lastModifiedBy>
  <cp:revision>38</cp:revision>
  <dcterms:created xsi:type="dcterms:W3CDTF">2017-08-14T15:34:02Z</dcterms:created>
  <dcterms:modified xsi:type="dcterms:W3CDTF">2018-02-12T09:48:56Z</dcterms:modified>
</cp:coreProperties>
</file>