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8"/>
  </p:notesMasterIdLst>
  <p:sldIdLst>
    <p:sldId id="347" r:id="rId2"/>
    <p:sldId id="355" r:id="rId3"/>
    <p:sldId id="344" r:id="rId4"/>
    <p:sldId id="351" r:id="rId5"/>
    <p:sldId id="346" r:id="rId6"/>
    <p:sldId id="367" r:id="rId7"/>
    <p:sldId id="356" r:id="rId8"/>
    <p:sldId id="357" r:id="rId9"/>
    <p:sldId id="358" r:id="rId10"/>
    <p:sldId id="366" r:id="rId11"/>
    <p:sldId id="362" r:id="rId12"/>
    <p:sldId id="359" r:id="rId13"/>
    <p:sldId id="360" r:id="rId14"/>
    <p:sldId id="363" r:id="rId15"/>
    <p:sldId id="364" r:id="rId16"/>
    <p:sldId id="36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9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DF990F-9C13-4FB7-8304-73C710A74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Disk</a:t>
            </a:r>
            <a:r>
              <a:rPr lang="en-US" baseline="0" dirty="0" smtClean="0"/>
              <a:t> formatting; Swap space; Management of boot blocks, Structure and operation of RAID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SSTF:</a:t>
            </a:r>
            <a:r>
              <a:rPr lang="en-US" baseline="0" dirty="0" smtClean="0"/>
              <a:t> starvation may </a:t>
            </a:r>
            <a:r>
              <a:rPr lang="en-US" baseline="0" smtClean="0"/>
              <a:t>take place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protection system must have the flexibility of enforcing/</a:t>
            </a:r>
            <a:r>
              <a:rPr lang="en-US" baseline="0" dirty="0" smtClean="0"/>
              <a:t> </a:t>
            </a:r>
            <a:r>
              <a:rPr lang="en-US" dirty="0" smtClean="0"/>
              <a:t>implementing a variety</a:t>
            </a:r>
            <a:r>
              <a:rPr lang="en-US" baseline="0" dirty="0" smtClean="0"/>
              <a:t> of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protection system must have the flexibility </a:t>
            </a:r>
            <a:r>
              <a:rPr lang="en-US" smtClean="0"/>
              <a:t>of enforcing</a:t>
            </a:r>
            <a:r>
              <a:rPr lang="en-US" dirty="0" smtClean="0"/>
              <a:t>/</a:t>
            </a:r>
            <a:r>
              <a:rPr lang="en-US" baseline="0" dirty="0" smtClean="0"/>
              <a:t> </a:t>
            </a:r>
            <a:r>
              <a:rPr lang="en-US" dirty="0" smtClean="0"/>
              <a:t>implementing a variety</a:t>
            </a:r>
            <a:r>
              <a:rPr lang="en-US" baseline="0" dirty="0" smtClean="0"/>
              <a:t> of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Times" pitchFamily="18" charset="0"/>
              </a:rPr>
              <a:pPr>
                <a:defRPr/>
              </a:pPr>
              <a:t>‹#›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4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Mass Storage Structure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16675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8462" y="3657600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Disk Structure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/>
              <a:t>Disk Scheduling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86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Protection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0762"/>
            <a:ext cx="8229600" cy="50752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Capability and language-based protection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Each row can be associated with a domain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Capability list for a domain</a:t>
            </a:r>
          </a:p>
          <a:p>
            <a:pPr marL="8255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List of objects with the operations allowed 	on those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object is represented by its capability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Language-based protection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Protection scheme is also available as a tool to the application designer</a:t>
            </a:r>
          </a:p>
          <a:p>
            <a:pPr marL="82550" indent="0"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Compiler-Based Enforcement</a:t>
            </a:r>
          </a:p>
          <a:p>
            <a:pPr marL="82550" indent="0"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87807"/>
            <a:ext cx="7086600" cy="172239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1" dirty="0" smtClean="0"/>
              <a:t>Types of Security Breaches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1" dirty="0" smtClean="0"/>
              <a:t>Levels of Security </a:t>
            </a:r>
            <a:r>
              <a:rPr lang="en-US" b="1" dirty="0"/>
              <a:t>M</a:t>
            </a:r>
            <a:r>
              <a:rPr lang="en-US" b="1" dirty="0" smtClean="0"/>
              <a:t>easures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Introduction to Security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238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considers the external environment with which the system operates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System must be guarded against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Unauthorized access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Malicious destruction or alteration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Accidental introduction of inconsistency</a:t>
            </a:r>
          </a:p>
          <a:p>
            <a:pPr marL="8255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Problem</a:t>
            </a:r>
          </a:p>
          <a:p>
            <a:pPr marL="8255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ystem is secure if its resources are used 	as intended under all circumstances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violations are categorized as intentional or accidental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Security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68362"/>
            <a:ext cx="8153400" cy="54371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Intruder and cracker</a:t>
            </a:r>
          </a:p>
          <a:p>
            <a:pPr marL="8255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Those attempting to breach security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Threat: Potential for security violation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Attack: 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Attempt to break security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2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Accidental and malicious security violations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Breach of confidentiality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Unauthorized reading of data or theft of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i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nformation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Breach of Integrity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Unauthorized modification of 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Breach of availability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Unauthorized destruction of 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Theft of service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Unauthorized use of resources 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Security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68362"/>
            <a:ext cx="8153400" cy="56086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Denial of service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Preventing legitimate use of the system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 methods of breaching security</a:t>
            </a:r>
          </a:p>
          <a:p>
            <a:pPr marL="596900" indent="-514350">
              <a:lnSpc>
                <a:spcPct val="80000"/>
              </a:lnSpc>
              <a:buClrTx/>
              <a:buFont typeface="+mj-lt"/>
              <a:buAutoNum type="arabicPeriod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Masquerading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Participant in a communication pretends to 	be someone else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Attacker breaches authentication</a:t>
            </a:r>
          </a:p>
          <a:p>
            <a:pPr marL="596900" indent="-514350">
              <a:lnSpc>
                <a:spcPct val="80000"/>
              </a:lnSpc>
              <a:buClrTx/>
              <a:buAutoNum type="arabicPeriod" startAt="2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Replay Attack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M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alicious or fraudulent repeat of a valid 	data transmission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Done along with a modified message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Man-in-the-middle attack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Attacker sits in the data flow of a 	communication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Masquerading as sender to the receiver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514350">
              <a:buAutoNum type="arabicPeriod" startAt="2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Security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96962"/>
            <a:ext cx="8153400" cy="5303838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Absolute protection of a system from malicious abuse is not possible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measures are taken at four levels</a:t>
            </a:r>
          </a:p>
          <a:p>
            <a:pPr marL="596900" indent="-514350">
              <a:lnSpc>
                <a:spcPct val="80000"/>
              </a:lnSpc>
              <a:buClrTx/>
              <a:buAutoNum type="arabicPeriod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ites with computer systems must be 	physically secured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Human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Authorization must be done carefully to 	allow only appropriate users to have access 	to the system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Phising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Legitimate looking email or webpage 	misleads a user to enter confidential 	information</a:t>
            </a:r>
          </a:p>
          <a:p>
            <a:pPr marL="596900" indent="-514350">
              <a:buAutoNum type="arabicPeriod" startAt="2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Security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73162"/>
            <a:ext cx="8153400" cy="5075238"/>
          </a:xfrm>
        </p:spPr>
        <p:txBody>
          <a:bodyPr/>
          <a:lstStyle/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Dumpster diving: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Attempting to gather information to gain 	unauthorized access to the system  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3.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System must protect itself from accidental 	or purposeful security breaches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Network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Intercepting data communicated over a 	network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Breaking into a computer </a:t>
            </a:r>
          </a:p>
          <a:p>
            <a:pPr marL="82550" indent="0">
              <a:lnSpc>
                <a:spcPct val="80000"/>
              </a:lnSpc>
              <a:buClrTx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System must provide protection to allow the implementation of security features</a:t>
            </a:r>
          </a:p>
          <a:p>
            <a:pPr marL="596900" indent="-514350">
              <a:buAutoNum type="arabicPeriod" startAt="2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92994"/>
            <a:ext cx="8229600" cy="531495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total of 153 head movements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Another variant is the C-LOOK scheduling algorithm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Choice of a disk scheduling algorithm is dependent on a number of factors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File allocation method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of directories and index blocks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Behavior of applications for generating disk requests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RAIDs – Redundant Array of Inexpensive/ Independent Disks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FAST-NU Karachi Campus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26576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990600"/>
            <a:ext cx="5334000" cy="1829761"/>
          </a:xfrm>
        </p:spPr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611606"/>
            <a:ext cx="5638800" cy="210339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1" dirty="0" smtClean="0"/>
              <a:t>Protection Mechanisms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1" dirty="0" smtClean="0"/>
              <a:t>Security with Authentication and Authorization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OS Spring 2018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FAST-NU Karachi Campus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10AC8-675F-42E5-A4FE-68D4194E1005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19800" y="630555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05550"/>
            <a:ext cx="5334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6B0053-0556-4FF0-8D39-FFE3E8264850}" type="slidenum">
              <a:rPr lang="en-US">
                <a:latin typeface="Arial Black" panose="020B0A04020102020204" pitchFamily="34" charset="0"/>
              </a:rPr>
              <a:pPr/>
              <a:t>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2"/>
          </p:nvPr>
        </p:nvSpPr>
        <p:spPr>
          <a:xfrm>
            <a:off x="3654425" y="6280150"/>
            <a:ext cx="2136775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mtClean="0"/>
              <a:t>OS Spring 2018</a:t>
            </a:r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Protection and Security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8229600" cy="53784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/>
              <a:t>Protection mechanisms control access to a system by limiting the types of access to users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latin typeface="Comic Sans MS" panose="030F0702030302020204" pitchFamily="66" charset="0"/>
              </a:rPr>
              <a:t>		It must ensure that only authorized 	processes are allowed to operate on 	resources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The mechanism must provide the means for specifying the controls to be imposed with the means for enforcing them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</a:rPr>
              <a:t>Security ensures the authentication of system users to protect the integrity of information stored in the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It is more an external problem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It prevents unauthorized access, malicious 	destruction or alteration of data and 	accidental introduction of inconsistency</a:t>
            </a:r>
            <a:r>
              <a:rPr lang="en-US" sz="26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/>
              <a:t>Cryptography is a security enabler</a:t>
            </a:r>
          </a:p>
        </p:txBody>
      </p:sp>
    </p:spTree>
    <p:extLst>
      <p:ext uri="{BB962C8B-B14F-4D97-AF65-F5344CB8AC3E}">
        <p14:creationId xmlns:p14="http://schemas.microsoft.com/office/powerpoint/2010/main" val="14096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Protection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238750"/>
          </a:xfrm>
        </p:spPr>
        <p:txBody>
          <a:bodyPr/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must be protected from one another</a:t>
            </a:r>
          </a:p>
          <a:p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Provide mechanism for controlling access to program, processes or users to the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protection?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Prevent mischievous, intentional violation of an access restriction by a user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rogram components use system resources only on ways consistent with stated policies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Improves reliability by detecting latent errors at the interfaces between subsystems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Protection-oriented systems provides means to distinguish between authorized and unauthorized usage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Protection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238750"/>
          </a:xfrm>
        </p:spPr>
        <p:txBody>
          <a:bodyPr/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 of protection </a:t>
            </a:r>
          </a:p>
          <a:p>
            <a:pPr marL="8255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P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rovide mechanism for enforcement of 	policies governing resource usage</a:t>
            </a: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Policies may be fixed or dynamic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Application programmer is also required to use various application related  protection techniques</a:t>
            </a:r>
          </a:p>
          <a:p>
            <a:pPr marL="82550" indent="0">
              <a:buNone/>
            </a:pPr>
            <a:endParaRPr lang="en-US" sz="20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Principles of Protection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Principle of least privilege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Programs, users and the system are given 	just enough privileges to perform their 	tasks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82550" indent="0">
              <a:buNone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Protection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73162"/>
            <a:ext cx="8153400" cy="49228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It gives users, programs and systems just enough privilege to perform their tasks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calls are provided to get indirect access to privileged resources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Helps create a more secure computing environment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Damage remains limited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Matrix</a:t>
            </a:r>
          </a:p>
          <a:p>
            <a:pPr marL="8255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General model of  protection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Rows represent domains, which is a set of access rights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Columns represent objects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Each entry consists of a set of access rights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Access Matrix</a:t>
            </a:r>
            <a:endParaRPr lang="en-US" sz="32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8044758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System Protection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4562"/>
            <a:ext cx="8229600" cy="5532438"/>
          </a:xfrm>
        </p:spPr>
        <p:txBody>
          <a:bodyPr/>
          <a:lstStyle/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Permission to perform an operation on an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object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provides the mechanism to implement a number of policies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Mechanism is that the OS provides </a:t>
            </a:r>
            <a:r>
              <a:rPr lang="en-US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access-matrix </a:t>
            </a:r>
            <a:r>
              <a:rPr lang="en-US" alt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and specifies the rules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 ensures </a:t>
            </a: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that the matrix is only manipulated by authorized agents and that rules are strictly </a:t>
            </a:r>
            <a:r>
              <a:rPr lang="en-US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enforced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User gives the policy about who </a:t>
            </a:r>
            <a:r>
              <a:rPr lang="en-US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can access what object and in what mode</a:t>
            </a: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should be able to switch from one domain to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 is about how we provide controlled access to programs and data in a computer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10895</TotalTime>
  <Words>462</Words>
  <Application>Microsoft Office PowerPoint</Application>
  <PresentationFormat>On-screen Show (4:3)</PresentationFormat>
  <Paragraphs>190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Theme1</vt:lpstr>
      <vt:lpstr>Mass Storage Structure</vt:lpstr>
      <vt:lpstr>Disk Scheduling</vt:lpstr>
      <vt:lpstr>Protection and Security</vt:lpstr>
      <vt:lpstr>Protection and Security</vt:lpstr>
      <vt:lpstr>System Protection </vt:lpstr>
      <vt:lpstr>System Protection </vt:lpstr>
      <vt:lpstr>System Protection </vt:lpstr>
      <vt:lpstr>Access Matrix</vt:lpstr>
      <vt:lpstr>System Protection </vt:lpstr>
      <vt:lpstr>System Protection </vt:lpstr>
      <vt:lpstr>System Security</vt:lpstr>
      <vt:lpstr>Introduction to Security</vt:lpstr>
      <vt:lpstr>System Security </vt:lpstr>
      <vt:lpstr>System Security </vt:lpstr>
      <vt:lpstr>System Security </vt:lpstr>
      <vt:lpstr>System Security 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337</cp:revision>
  <dcterms:created xsi:type="dcterms:W3CDTF">2008-12-31T02:25:45Z</dcterms:created>
  <dcterms:modified xsi:type="dcterms:W3CDTF">2018-05-09T08:16:21Z</dcterms:modified>
</cp:coreProperties>
</file>