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dirty="0" smtClean="0"/>
              <a:t>OF VARIANCE</a:t>
            </a:r>
            <a:br>
              <a:rPr lang="en-US" dirty="0" smtClean="0"/>
            </a:br>
            <a:r>
              <a:rPr lang="en-US" dirty="0" smtClean="0"/>
              <a:t>(ANOVA)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OSAMA BIN AJAZ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Dept. of Sciences &amp; Humanities</a:t>
            </a:r>
          </a:p>
          <a:p>
            <a:r>
              <a:rPr lang="en-US" dirty="0" smtClean="0"/>
              <a:t>FAST-NUCES, Main Campus, </a:t>
            </a:r>
          </a:p>
          <a:p>
            <a:r>
              <a:rPr lang="en-US" dirty="0" smtClean="0"/>
              <a:t> Shah </a:t>
            </a:r>
            <a:r>
              <a:rPr lang="en-US" dirty="0" err="1" smtClean="0"/>
              <a:t>Latif</a:t>
            </a:r>
            <a:r>
              <a:rPr lang="en-US" dirty="0" smtClean="0"/>
              <a:t> Town, Karachi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procedure is called ANOVA?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procedure of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# 1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35" y="4089442"/>
            <a:ext cx="9221272" cy="195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/>
          <a:lstStyle/>
          <a:p>
            <a:r>
              <a:rPr lang="en-US" dirty="0" smtClean="0"/>
              <a:t>Why not t-test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/>
            <a:r>
              <a:rPr lang="en-US" sz="2400" dirty="0" smtClean="0"/>
              <a:t>For the comparison of 5 means two at a time, 10 tests are required. </a:t>
            </a:r>
          </a:p>
          <a:p>
            <a:pPr lvl="2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731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Practice Questions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Osama Bin Ajaz</cp:lastModifiedBy>
  <cp:revision>153</cp:revision>
  <dcterms:created xsi:type="dcterms:W3CDTF">2018-04-20T10:04:42Z</dcterms:created>
  <dcterms:modified xsi:type="dcterms:W3CDTF">2018-04-25T04:26:10Z</dcterms:modified>
</cp:coreProperties>
</file>