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0" r:id="rId29"/>
    <p:sldId id="284" r:id="rId30"/>
    <p:sldId id="288" r:id="rId31"/>
    <p:sldId id="285" r:id="rId32"/>
    <p:sldId id="294" r:id="rId33"/>
    <p:sldId id="296" r:id="rId34"/>
    <p:sldId id="289" r:id="rId35"/>
    <p:sldId id="286" r:id="rId36"/>
    <p:sldId id="287" r:id="rId37"/>
    <p:sldId id="295" r:id="rId38"/>
    <p:sldId id="291" r:id="rId39"/>
    <p:sldId id="304" r:id="rId40"/>
    <p:sldId id="305" r:id="rId41"/>
    <p:sldId id="297" r:id="rId42"/>
    <p:sldId id="292" r:id="rId43"/>
    <p:sldId id="293" r:id="rId44"/>
    <p:sldId id="298" r:id="rId45"/>
    <p:sldId id="299" r:id="rId46"/>
    <p:sldId id="300" r:id="rId47"/>
    <p:sldId id="308" r:id="rId48"/>
    <p:sldId id="309" r:id="rId49"/>
    <p:sldId id="310" r:id="rId50"/>
    <p:sldId id="301" r:id="rId51"/>
    <p:sldId id="302" r:id="rId52"/>
    <p:sldId id="303"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autoAdjust="0"/>
  </p:normalViewPr>
  <p:slideViewPr>
    <p:cSldViewPr snapToGrid="0">
      <p:cViewPr varScale="1">
        <p:scale>
          <a:sx n="73" d="100"/>
          <a:sy n="73" d="100"/>
        </p:scale>
        <p:origin x="-618" y="-102"/>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5/9/2018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22363"/>
            <a:ext cx="11011989" cy="2365420"/>
          </a:xfrm>
        </p:spPr>
        <p:txBody>
          <a:bodyPr>
            <a:normAutofit fontScale="90000"/>
          </a:bodyPr>
          <a:lstStyle/>
          <a:p>
            <a:r>
              <a:rPr lang="en-US" dirty="0" smtClean="0"/>
              <a:t>SIMPLE LINEAR REGRESSION &amp; CORRELATION</a:t>
            </a:r>
            <a:endParaRPr lang="en-US" dirty="0"/>
          </a:p>
        </p:txBody>
      </p:sp>
      <p:sp>
        <p:nvSpPr>
          <p:cNvPr id="3" name="Subtitle 2"/>
          <p:cNvSpPr>
            <a:spLocks noGrp="1"/>
          </p:cNvSpPr>
          <p:nvPr>
            <p:ph type="subTitle" idx="1"/>
          </p:nvPr>
        </p:nvSpPr>
        <p:spPr/>
        <p:txBody>
          <a:bodyPr/>
          <a:lstStyle/>
          <a:p>
            <a:r>
              <a:rPr lang="en-US" dirty="0" smtClean="0"/>
              <a:t>OSAMA BIN AJAZ</a:t>
            </a:r>
          </a:p>
          <a:p>
            <a:r>
              <a:rPr lang="en-US" dirty="0" smtClean="0"/>
              <a:t>Lecturer at FAST-NUCES </a:t>
            </a:r>
            <a:endParaRPr lang="en-US" dirty="0"/>
          </a:p>
        </p:txBody>
      </p:sp>
    </p:spTree>
    <p:extLst>
      <p:ext uri="{BB962C8B-B14F-4D97-AF65-F5344CB8AC3E}">
        <p14:creationId xmlns="" xmlns:p14="http://schemas.microsoft.com/office/powerpoint/2010/main" val="43141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 xmlns:p14="http://schemas.microsoft.com/office/powerpoint/2010/main" val="116459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403915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2889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7490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1438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739653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73617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109352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421612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3355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 xmlns:p14="http://schemas.microsoft.com/office/powerpoint/2010/main" val="221432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21784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294118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837127"/>
            <a:ext cx="11552349" cy="5859887"/>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23775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495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 xmlns:p14="http://schemas.microsoft.com/office/powerpoint/2010/main" val="312615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 xmlns:p14="http://schemas.microsoft.com/office/powerpoint/2010/main" val="287131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 xmlns:p14="http://schemas.microsoft.com/office/powerpoint/2010/main" val="28154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 xmlns:p14="http://schemas.microsoft.com/office/powerpoint/2010/main" val="141741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 xmlns:p14="http://schemas.microsoft.com/office/powerpoint/2010/main" val="312583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 xmlns:p14="http://schemas.microsoft.com/office/powerpoint/2010/main" val="7656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 xmlns:p14="http://schemas.microsoft.com/office/powerpoint/2010/main" val="60444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 xmlns:p14="http://schemas.microsoft.com/office/powerpoint/2010/main" val="1333696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 xmlns:p14="http://schemas.microsoft.com/office/powerpoint/2010/main" val="322959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 xmlns:p14="http://schemas.microsoft.com/office/powerpoint/2010/main" val="3696616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 xmlns:p14="http://schemas.microsoft.com/office/powerpoint/2010/main" val="191565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 xmlns:p14="http://schemas.microsoft.com/office/powerpoint/2010/main" val="324050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 xmlns:p14="http://schemas.microsoft.com/office/powerpoint/2010/main" val="4288786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 xmlns:p14="http://schemas.microsoft.com/office/powerpoint/2010/main" val="1196936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fontScale="90000"/>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 xmlns:p14="http://schemas.microsoft.com/office/powerpoint/2010/main" val="337147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 xmlns:p14="http://schemas.microsoft.com/office/powerpoint/2010/main" val="322598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 xmlns:p14="http://schemas.microsoft.com/office/powerpoint/2010/main" val="906525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 xmlns:p14="http://schemas.microsoft.com/office/powerpoint/2010/main" val="309334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 xmlns:p14="http://schemas.microsoft.com/office/powerpoint/2010/main" val="119591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 xmlns:p14="http://schemas.microsoft.com/office/powerpoint/2010/main" val="108005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 xmlns:p14="http://schemas.microsoft.com/office/powerpoint/2010/main" val="199341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 xmlns:p14="http://schemas.microsoft.com/office/powerpoint/2010/main" val="63751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 xmlns:p14="http://schemas.microsoft.com/office/powerpoint/2010/main" val="25848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 xmlns:p14="http://schemas.microsoft.com/office/powerpoint/2010/main" val="176057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1935</Words>
  <Application>Microsoft Office PowerPoint</Application>
  <PresentationFormat>Custom</PresentationFormat>
  <Paragraphs>223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SIMPLE LINEAR REGRESSION &amp; CORRELATION</vt:lpstr>
      <vt:lpstr>Introduction  </vt:lpstr>
      <vt:lpstr>Introduction</vt:lpstr>
      <vt:lpstr>Slide 4</vt:lpstr>
      <vt:lpstr>Slide 5</vt:lpstr>
      <vt:lpstr>Slide 6</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Slide 27</vt:lpstr>
      <vt:lpstr>Hypothetical example for Francis Galton’s Law </vt:lpstr>
      <vt:lpstr>Simple Linear Regression Model </vt:lpstr>
      <vt:lpstr>Slide 30</vt:lpstr>
      <vt:lpstr>Slide 31</vt:lpstr>
      <vt:lpstr>Simple Regression Model (Contd.) </vt:lpstr>
      <vt:lpstr>Assumptions of Regression Model </vt:lpstr>
      <vt:lpstr>Deterministic Vs. Statistical Relationship </vt:lpstr>
      <vt:lpstr>Deterministic Vs. Statistical (Example) </vt:lpstr>
      <vt:lpstr>Slide 36</vt:lpstr>
      <vt:lpstr>Relationship B/w Regression &amp; Correlation</vt:lpstr>
      <vt:lpstr>Determining Regression Equation</vt:lpstr>
      <vt:lpstr>The Method of Least Squares </vt:lpstr>
      <vt:lpstr>The Method of Least Squares (Contd.) </vt:lpstr>
      <vt:lpstr>Example # 06 </vt:lpstr>
      <vt:lpstr>Example # 06 (Contd.) </vt:lpstr>
      <vt:lpstr>Slide 43</vt:lpstr>
      <vt:lpstr>Prediction Using Regression Eq. </vt:lpstr>
      <vt:lpstr>Assumptions for valid prediction </vt:lpstr>
      <vt:lpstr>Assumptions for Prediction </vt:lpstr>
      <vt:lpstr>Example # 07 </vt:lpstr>
      <vt:lpstr>Example # 07 (Contd.)  </vt:lpstr>
      <vt:lpstr>Example # 07 (Contd.) </vt:lpstr>
      <vt:lpstr>Practice questions </vt:lpstr>
      <vt:lpstr>Slide 51</vt:lpstr>
      <vt:lpstr>Practice Questions </vt:lpstr>
      <vt:lpstr>Practice Questions </vt:lpstr>
      <vt:lpstr>Slide 54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asdfd</cp:lastModifiedBy>
  <cp:revision>248</cp:revision>
  <dcterms:created xsi:type="dcterms:W3CDTF">2018-05-02T03:50:56Z</dcterms:created>
  <dcterms:modified xsi:type="dcterms:W3CDTF">2018-05-09T10:37:00Z</dcterms:modified>
</cp:coreProperties>
</file>