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85" r:id="rId3"/>
    <p:sldId id="284" r:id="rId4"/>
    <p:sldId id="286" r:id="rId5"/>
    <p:sldId id="287" r:id="rId6"/>
    <p:sldId id="288" r:id="rId7"/>
    <p:sldId id="290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4F4B521-E554-479B-AF21-59377052DE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6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29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5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95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78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17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7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8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2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0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1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4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2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521-E554-479B-AF21-59377052DE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9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4F4B521-E554-479B-AF21-59377052DE8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D19AD0C-F3F1-4487-B2D4-397A96542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5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umaiyah@nu.edu.pk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62526"/>
            <a:ext cx="9144000" cy="41773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8900" dirty="0" smtClean="0"/>
              <a:t>HI</a:t>
            </a:r>
            <a:br>
              <a:rPr lang="en-US" sz="8900" dirty="0" smtClean="0"/>
            </a:br>
            <a:r>
              <a:rPr lang="en-US" sz="8900" dirty="0" smtClean="0"/>
              <a:t>I AM SUMAIYAH</a:t>
            </a:r>
            <a:endParaRPr lang="en-US" sz="8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9298004" y="6487426"/>
            <a:ext cx="1369996" cy="240633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92"/>
          <a:stretch/>
        </p:blipFill>
        <p:spPr>
          <a:xfrm>
            <a:off x="7324593" y="1987618"/>
            <a:ext cx="2658409" cy="17132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28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239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some help???</a:t>
            </a:r>
            <a:r>
              <a:rPr lang="en-US" dirty="0"/>
              <a:t/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340994"/>
            <a:ext cx="8825658" cy="1297806"/>
          </a:xfrm>
        </p:spPr>
        <p:txBody>
          <a:bodyPr>
            <a:normAutofit/>
          </a:bodyPr>
          <a:lstStyle/>
          <a:p>
            <a:r>
              <a:rPr lang="en-US" sz="2400" u="sng" cap="none" dirty="0" smtClean="0">
                <a:hlinkClick r:id="rId2"/>
              </a:rPr>
              <a:t>Email me at Sumaiyah@nu.edu.pk</a:t>
            </a:r>
            <a:r>
              <a:rPr lang="en-US" sz="2400" u="sng" cap="none" dirty="0" smtClean="0"/>
              <a:t/>
            </a:r>
            <a:br>
              <a:rPr lang="en-US" sz="2400" u="sng" cap="none" dirty="0" smtClean="0"/>
            </a:br>
            <a:r>
              <a:rPr lang="en-US" sz="2400" u="sng" cap="none" dirty="0" smtClean="0"/>
              <a:t>Meet me in Basement Instructor Room Ext:257 </a:t>
            </a:r>
            <a:endParaRPr lang="en-US" sz="2400" u="sng" cap="none" dirty="0"/>
          </a:p>
        </p:txBody>
      </p:sp>
    </p:spTree>
    <p:extLst>
      <p:ext uri="{BB962C8B-B14F-4D97-AF65-F5344CB8AC3E}">
        <p14:creationId xmlns:p14="http://schemas.microsoft.com/office/powerpoint/2010/main" val="10850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Lab </a:t>
            </a:r>
            <a:r>
              <a:rPr lang="en-US" b="1" dirty="0" smtClean="0"/>
              <a:t>Participation:</a:t>
            </a:r>
            <a:r>
              <a:rPr lang="en-US" dirty="0"/>
              <a:t> </a:t>
            </a:r>
            <a:r>
              <a:rPr lang="en-US" dirty="0" smtClean="0"/>
              <a:t>10 </a:t>
            </a:r>
            <a:r>
              <a:rPr lang="en-US" dirty="0"/>
              <a:t>marks </a:t>
            </a:r>
          </a:p>
          <a:p>
            <a:r>
              <a:rPr lang="en-US" b="1" dirty="0" smtClean="0"/>
              <a:t>Quizzes: </a:t>
            </a:r>
            <a:r>
              <a:rPr lang="en-US" dirty="0" smtClean="0"/>
              <a:t>30 marks (6*5 </a:t>
            </a:r>
            <a:r>
              <a:rPr lang="en-US" dirty="0" err="1" smtClean="0"/>
              <a:t>wtg</a:t>
            </a:r>
            <a:r>
              <a:rPr lang="en-US" dirty="0" smtClean="0"/>
              <a:t>)</a:t>
            </a:r>
            <a:endParaRPr lang="en-US" b="1" dirty="0"/>
          </a:p>
          <a:p>
            <a:r>
              <a:rPr lang="en-US" b="1" dirty="0"/>
              <a:t>Lab Mid-term Exam:</a:t>
            </a:r>
            <a:r>
              <a:rPr lang="en-US" dirty="0"/>
              <a:t> </a:t>
            </a:r>
            <a:r>
              <a:rPr lang="en-US" dirty="0" smtClean="0"/>
              <a:t>20 marks</a:t>
            </a:r>
          </a:p>
          <a:p>
            <a:r>
              <a:rPr lang="en-US" b="1" dirty="0"/>
              <a:t>Project: </a:t>
            </a:r>
            <a:r>
              <a:rPr lang="en-US" dirty="0"/>
              <a:t>10 </a:t>
            </a:r>
            <a:r>
              <a:rPr lang="en-US" dirty="0" smtClean="0"/>
              <a:t>marks</a:t>
            </a:r>
            <a:endParaRPr lang="en-US" dirty="0"/>
          </a:p>
          <a:p>
            <a:r>
              <a:rPr lang="en-US" b="1" dirty="0"/>
              <a:t>Lab Final Exam: </a:t>
            </a:r>
            <a:r>
              <a:rPr lang="en-US" dirty="0"/>
              <a:t>3</a:t>
            </a:r>
            <a:r>
              <a:rPr lang="en-US" dirty="0" smtClean="0"/>
              <a:t>0 </a:t>
            </a:r>
            <a:r>
              <a:rPr lang="en-US" dirty="0"/>
              <a:t>marks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to get </a:t>
            </a:r>
            <a:r>
              <a:rPr lang="en-US" smtClean="0"/>
              <a:t>4 </a:t>
            </a:r>
            <a:r>
              <a:rPr lang="en-US" smtClean="0"/>
              <a:t>GPA</a:t>
            </a:r>
            <a:r>
              <a:rPr lang="en-US" smtClean="0"/>
              <a:t> </a:t>
            </a:r>
            <a:r>
              <a:rPr lang="en-US" dirty="0" smtClean="0"/>
              <a:t>:D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84250"/>
            <a:ext cx="8825659" cy="3416300"/>
          </a:xfrm>
        </p:spPr>
        <p:txBody>
          <a:bodyPr/>
          <a:lstStyle/>
          <a:p>
            <a:r>
              <a:rPr lang="en-US" dirty="0" smtClean="0"/>
              <a:t>Coursera</a:t>
            </a:r>
          </a:p>
          <a:p>
            <a:r>
              <a:rPr lang="en-US" dirty="0" smtClean="0"/>
              <a:t>Khan Academy</a:t>
            </a:r>
          </a:p>
          <a:p>
            <a:r>
              <a:rPr lang="en-US" dirty="0" smtClean="0"/>
              <a:t>Ted Talk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591" y="2497622"/>
            <a:ext cx="5419024" cy="40205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9280" y="3282215"/>
            <a:ext cx="1568918" cy="378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8198" y="5005137"/>
            <a:ext cx="292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Education Curriculum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0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 back, Relax and enjoy Coffee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74624"/>
            <a:ext cx="8825659" cy="3416300"/>
          </a:xfrm>
        </p:spPr>
        <p:txBody>
          <a:bodyPr/>
          <a:lstStyle/>
          <a:p>
            <a:r>
              <a:rPr lang="en-US" dirty="0" smtClean="0"/>
              <a:t>You need to do friendship by yourself…</a:t>
            </a:r>
          </a:p>
          <a:p>
            <a:r>
              <a:rPr lang="en-US" dirty="0" smtClean="0"/>
              <a:t>Take it as a one-sided love</a:t>
            </a:r>
          </a:p>
          <a:p>
            <a:r>
              <a:rPr lang="en-US" dirty="0" smtClean="0"/>
              <a:t>You have to sacrifice and suffer more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65" y="2534265"/>
            <a:ext cx="4225492" cy="432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57" y="2587368"/>
            <a:ext cx="2359571" cy="38444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501" y="2587368"/>
            <a:ext cx="2465371" cy="3844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49" y="2587368"/>
            <a:ext cx="2471036" cy="37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8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47" y="2543242"/>
            <a:ext cx="6930189" cy="3867184"/>
          </a:xfrm>
        </p:spPr>
      </p:pic>
    </p:spTree>
    <p:extLst>
      <p:ext uri="{BB962C8B-B14F-4D97-AF65-F5344CB8AC3E}">
        <p14:creationId xmlns:p14="http://schemas.microsoft.com/office/powerpoint/2010/main" val="8529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move to Manual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Have A </a:t>
            </a:r>
            <a:r>
              <a:rPr lang="en-US" dirty="0" smtClean="0"/>
              <a:t>nice journey!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2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350</TotalTime>
  <Words>68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 Boardroom</vt:lpstr>
      <vt:lpstr>   HI I AM SUMAIYAH</vt:lpstr>
      <vt:lpstr>Need some help??? </vt:lpstr>
      <vt:lpstr>Marks Distribution</vt:lpstr>
      <vt:lpstr>Key to get 4 GPA :D</vt:lpstr>
      <vt:lpstr>Sit back, Relax and enjoy Coffee</vt:lpstr>
      <vt:lpstr>Android</vt:lpstr>
      <vt:lpstr>IOS</vt:lpstr>
      <vt:lpstr>Let’s move to Manual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COAL Lab 0 </dc:title>
  <dc:creator>Sumaiyah Zahid</dc:creator>
  <cp:lastModifiedBy>Sumaiyah</cp:lastModifiedBy>
  <cp:revision>30</cp:revision>
  <dcterms:created xsi:type="dcterms:W3CDTF">2017-08-14T15:34:02Z</dcterms:created>
  <dcterms:modified xsi:type="dcterms:W3CDTF">2018-01-22T06:53:39Z</dcterms:modified>
</cp:coreProperties>
</file>