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theme/theme6.xml" ContentType="application/vnd.openxmlformats-officedocument.theme+xml"/>
  <Override PartName="/ppt/slideLayouts/slideLayout17.xml" ContentType="application/vnd.openxmlformats-officedocument.presentationml.slideLayout+xml"/>
  <Override PartName="/ppt/theme/theme7.xml" ContentType="application/vnd.openxmlformats-officedocument.theme+xml"/>
  <Override PartName="/ppt/slideLayouts/slideLayout18.xml" ContentType="application/vnd.openxmlformats-officedocument.presentationml.slideLayout+xml"/>
  <Override PartName="/ppt/theme/theme8.xml" ContentType="application/vnd.openxmlformats-officedocument.theme+xml"/>
  <Override PartName="/ppt/slideLayouts/slideLayout19.xml" ContentType="application/vnd.openxmlformats-officedocument.presentationml.slideLayout+xml"/>
  <Override PartName="/ppt/theme/theme9.xml" ContentType="application/vnd.openxmlformats-officedocument.theme+xml"/>
  <Override PartName="/ppt/slideLayouts/slideLayout20.xml" ContentType="application/vnd.openxmlformats-officedocument.presentationml.slideLayout+xml"/>
  <Override PartName="/ppt/theme/theme10.xml" ContentType="application/vnd.openxmlformats-officedocument.theme+xml"/>
  <Override PartName="/ppt/slideLayouts/slideLayout21.xml" ContentType="application/vnd.openxmlformats-officedocument.presentationml.slideLayout+xml"/>
  <Override PartName="/ppt/theme/theme11.xml" ContentType="application/vnd.openxmlformats-officedocument.theme+xml"/>
  <Override PartName="/ppt/slideLayouts/slideLayout22.xml" ContentType="application/vnd.openxmlformats-officedocument.presentationml.slideLayout+xml"/>
  <Override PartName="/ppt/theme/theme12.xml" ContentType="application/vnd.openxmlformats-officedocument.theme+xml"/>
  <Override PartName="/ppt/slideLayouts/slideLayout23.xml" ContentType="application/vnd.openxmlformats-officedocument.presentationml.slideLayout+xml"/>
  <Override PartName="/ppt/theme/theme13.xml" ContentType="application/vnd.openxmlformats-officedocument.theme+xml"/>
  <Override PartName="/ppt/slideLayouts/slideLayout24.xml" ContentType="application/vnd.openxmlformats-officedocument.presentationml.slideLayout+xml"/>
  <Override PartName="/ppt/theme/theme14.xml" ContentType="application/vnd.openxmlformats-officedocument.theme+xml"/>
  <Override PartName="/ppt/slideLayouts/slideLayout25.xml" ContentType="application/vnd.openxmlformats-officedocument.presentationml.slideLayout+xml"/>
  <Override PartName="/ppt/theme/theme15.xml" ContentType="application/vnd.openxmlformats-officedocument.theme+xml"/>
  <Override PartName="/ppt/slideLayouts/slideLayout26.xml" ContentType="application/vnd.openxmlformats-officedocument.presentationml.slideLayout+xml"/>
  <Override PartName="/ppt/theme/theme16.xml" ContentType="application/vnd.openxmlformats-officedocument.theme+xml"/>
  <Override PartName="/ppt/slideLayouts/slideLayout27.xml" ContentType="application/vnd.openxmlformats-officedocument.presentationml.slideLayout+xml"/>
  <Override PartName="/ppt/theme/theme17.xml" ContentType="application/vnd.openxmlformats-officedocument.theme+xml"/>
  <Override PartName="/ppt/slideLayouts/slideLayout28.xml" ContentType="application/vnd.openxmlformats-officedocument.presentationml.slideLayout+xml"/>
  <Override PartName="/ppt/theme/theme18.xml" ContentType="application/vnd.openxmlformats-officedocument.theme+xml"/>
  <Override PartName="/ppt/slideLayouts/slideLayout29.xml" ContentType="application/vnd.openxmlformats-officedocument.presentationml.slideLayout+xml"/>
  <Override PartName="/ppt/theme/theme19.xml" ContentType="application/vnd.openxmlformats-officedocument.theme+xml"/>
  <Override PartName="/ppt/slideLayouts/slideLayout30.xml" ContentType="application/vnd.openxmlformats-officedocument.presentationml.slideLayout+xml"/>
  <Override PartName="/ppt/theme/theme20.xml" ContentType="application/vnd.openxmlformats-officedocument.theme+xml"/>
  <Override PartName="/ppt/slideLayouts/slideLayout31.xml" ContentType="application/vnd.openxmlformats-officedocument.presentationml.slideLayout+xml"/>
  <Override PartName="/ppt/theme/theme21.xml" ContentType="application/vnd.openxmlformats-officedocument.theme+xml"/>
  <Override PartName="/ppt/slideLayouts/slideLayout32.xml" ContentType="application/vnd.openxmlformats-officedocument.presentationml.slideLayout+xml"/>
  <Override PartName="/ppt/theme/theme22.xml" ContentType="application/vnd.openxmlformats-officedocument.theme+xml"/>
  <Override PartName="/ppt/slideLayouts/slideLayout33.xml" ContentType="application/vnd.openxmlformats-officedocument.presentationml.slideLayout+xml"/>
  <Override PartName="/ppt/theme/theme23.xml" ContentType="application/vnd.openxmlformats-officedocument.theme+xml"/>
  <Override PartName="/ppt/slideLayouts/slideLayout34.xml" ContentType="application/vnd.openxmlformats-officedocument.presentationml.slideLayout+xml"/>
  <Override PartName="/ppt/theme/theme24.xml" ContentType="application/vnd.openxmlformats-officedocument.theme+xml"/>
  <Override PartName="/ppt/slideLayouts/slideLayout35.xml" ContentType="application/vnd.openxmlformats-officedocument.presentationml.slideLayout+xml"/>
  <Override PartName="/ppt/theme/theme25.xml" ContentType="application/vnd.openxmlformats-officedocument.theme+xml"/>
  <Override PartName="/ppt/slideLayouts/slideLayout36.xml" ContentType="application/vnd.openxmlformats-officedocument.presentationml.slideLayout+xml"/>
  <Override PartName="/ppt/theme/theme26.xml" ContentType="application/vnd.openxmlformats-officedocument.theme+xml"/>
  <Override PartName="/ppt/slideLayouts/slideLayout37.xml" ContentType="application/vnd.openxmlformats-officedocument.presentationml.slideLayout+xml"/>
  <Override PartName="/ppt/theme/theme27.xml" ContentType="application/vnd.openxmlformats-officedocument.theme+xml"/>
  <Override PartName="/ppt/slideLayouts/slideLayout38.xml" ContentType="application/vnd.openxmlformats-officedocument.presentationml.slideLayout+xml"/>
  <Override PartName="/ppt/theme/theme28.xml" ContentType="application/vnd.openxmlformats-officedocument.theme+xml"/>
  <Override PartName="/ppt/slideLayouts/slideLayout39.xml" ContentType="application/vnd.openxmlformats-officedocument.presentationml.slideLayout+xml"/>
  <Override PartName="/ppt/theme/theme29.xml" ContentType="application/vnd.openxmlformats-officedocument.theme+xml"/>
  <Override PartName="/ppt/slideLayouts/slideLayout40.xml" ContentType="application/vnd.openxmlformats-officedocument.presentationml.slideLayout+xml"/>
  <Override PartName="/ppt/theme/theme30.xml" ContentType="application/vnd.openxmlformats-officedocument.theme+xml"/>
  <Override PartName="/ppt/slideLayouts/slideLayout41.xml" ContentType="application/vnd.openxmlformats-officedocument.presentationml.slideLayout+xml"/>
  <Override PartName="/ppt/theme/theme31.xml" ContentType="application/vnd.openxmlformats-officedocument.theme+xml"/>
  <Override PartName="/ppt/slideLayouts/slideLayout42.xml" ContentType="application/vnd.openxmlformats-officedocument.presentationml.slideLayout+xml"/>
  <Override PartName="/ppt/theme/theme32.xml" ContentType="application/vnd.openxmlformats-officedocument.theme+xml"/>
  <Override PartName="/ppt/slideLayouts/slideLayout43.xml" ContentType="application/vnd.openxmlformats-officedocument.presentationml.slideLayout+xml"/>
  <Override PartName="/ppt/theme/theme33.xml" ContentType="application/vnd.openxmlformats-officedocument.theme+xml"/>
  <Override PartName="/ppt/slideLayouts/slideLayout44.xml" ContentType="application/vnd.openxmlformats-officedocument.presentationml.slideLayout+xml"/>
  <Override PartName="/ppt/theme/theme34.xml" ContentType="application/vnd.openxmlformats-officedocument.theme+xml"/>
  <Override PartName="/ppt/slideLayouts/slideLayout45.xml" ContentType="application/vnd.openxmlformats-officedocument.presentationml.slideLayout+xml"/>
  <Override PartName="/ppt/theme/theme35.xml" ContentType="application/vnd.openxmlformats-officedocument.theme+xml"/>
  <Override PartName="/ppt/slideLayouts/slideLayout46.xml" ContentType="application/vnd.openxmlformats-officedocument.presentationml.slideLayout+xml"/>
  <Override PartName="/ppt/theme/theme36.xml" ContentType="application/vnd.openxmlformats-officedocument.theme+xml"/>
  <Override PartName="/ppt/slideLayouts/slideLayout47.xml" ContentType="application/vnd.openxmlformats-officedocument.presentationml.slideLayout+xml"/>
  <Override PartName="/ppt/theme/theme37.xml" ContentType="application/vnd.openxmlformats-officedocument.theme+xml"/>
  <Override PartName="/ppt/slideLayouts/slideLayout48.xml" ContentType="application/vnd.openxmlformats-officedocument.presentationml.slideLayout+xml"/>
  <Override PartName="/ppt/theme/theme38.xml" ContentType="application/vnd.openxmlformats-officedocument.theme+xml"/>
  <Override PartName="/ppt/slideLayouts/slideLayout49.xml" ContentType="application/vnd.openxmlformats-officedocument.presentationml.slideLayout+xml"/>
  <Override PartName="/ppt/theme/theme39.xml" ContentType="application/vnd.openxmlformats-officedocument.theme+xml"/>
  <Override PartName="/ppt/slideLayouts/slideLayout50.xml" ContentType="application/vnd.openxmlformats-officedocument.presentationml.slideLayout+xml"/>
  <Override PartName="/ppt/theme/theme40.xml" ContentType="application/vnd.openxmlformats-officedocument.theme+xml"/>
  <Override PartName="/ppt/slideLayouts/slideLayout51.xml" ContentType="application/vnd.openxmlformats-officedocument.presentationml.slideLayout+xml"/>
  <Override PartName="/ppt/theme/theme41.xml" ContentType="application/vnd.openxmlformats-officedocument.theme+xml"/>
  <Override PartName="/ppt/slideLayouts/slideLayout52.xml" ContentType="application/vnd.openxmlformats-officedocument.presentationml.slideLayout+xml"/>
  <Override PartName="/ppt/theme/theme42.xml" ContentType="application/vnd.openxmlformats-officedocument.theme+xml"/>
  <Override PartName="/ppt/slideLayouts/slideLayout53.xml" ContentType="application/vnd.openxmlformats-officedocument.presentationml.slideLayout+xml"/>
  <Override PartName="/ppt/theme/theme43.xml" ContentType="application/vnd.openxmlformats-officedocument.theme+xml"/>
  <Override PartName="/ppt/slideLayouts/slideLayout54.xml" ContentType="application/vnd.openxmlformats-officedocument.presentationml.slideLayout+xml"/>
  <Override PartName="/ppt/theme/theme44.xml" ContentType="application/vnd.openxmlformats-officedocument.theme+xml"/>
  <Override PartName="/ppt/slideLayouts/slideLayout55.xml" ContentType="application/vnd.openxmlformats-officedocument.presentationml.slideLayout+xml"/>
  <Override PartName="/ppt/theme/theme45.xml" ContentType="application/vnd.openxmlformats-officedocument.theme+xml"/>
  <Override PartName="/ppt/slideLayouts/slideLayout56.xml" ContentType="application/vnd.openxmlformats-officedocument.presentationml.slideLayout+xml"/>
  <Override PartName="/ppt/theme/theme46.xml" ContentType="application/vnd.openxmlformats-officedocument.theme+xml"/>
  <Override PartName="/ppt/slideLayouts/slideLayout57.xml" ContentType="application/vnd.openxmlformats-officedocument.presentationml.slideLayout+xml"/>
  <Override PartName="/ppt/theme/theme47.xml" ContentType="application/vnd.openxmlformats-officedocument.theme+xml"/>
  <Override PartName="/ppt/theme/theme4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  <p:sldMasterId id="2147483791" r:id="rId2"/>
    <p:sldMasterId id="2147483793" r:id="rId3"/>
    <p:sldMasterId id="2147483795" r:id="rId4"/>
    <p:sldMasterId id="2147483797" r:id="rId5"/>
    <p:sldMasterId id="2147483799" r:id="rId6"/>
    <p:sldMasterId id="2147483801" r:id="rId7"/>
    <p:sldMasterId id="2147483803" r:id="rId8"/>
    <p:sldMasterId id="2147483805" r:id="rId9"/>
    <p:sldMasterId id="2147483807" r:id="rId10"/>
    <p:sldMasterId id="2147483809" r:id="rId11"/>
    <p:sldMasterId id="2147483811" r:id="rId12"/>
    <p:sldMasterId id="2147483813" r:id="rId13"/>
    <p:sldMasterId id="2147483815" r:id="rId14"/>
    <p:sldMasterId id="2147483817" r:id="rId15"/>
    <p:sldMasterId id="2147483819" r:id="rId16"/>
    <p:sldMasterId id="2147483821" r:id="rId17"/>
    <p:sldMasterId id="2147483823" r:id="rId18"/>
    <p:sldMasterId id="2147483825" r:id="rId19"/>
    <p:sldMasterId id="2147483827" r:id="rId20"/>
    <p:sldMasterId id="2147483829" r:id="rId21"/>
    <p:sldMasterId id="2147483831" r:id="rId22"/>
    <p:sldMasterId id="2147483833" r:id="rId23"/>
    <p:sldMasterId id="2147483835" r:id="rId24"/>
    <p:sldMasterId id="2147483837" r:id="rId25"/>
    <p:sldMasterId id="2147483839" r:id="rId26"/>
    <p:sldMasterId id="2147483841" r:id="rId27"/>
    <p:sldMasterId id="2147483843" r:id="rId28"/>
    <p:sldMasterId id="2147483845" r:id="rId29"/>
    <p:sldMasterId id="2147483847" r:id="rId30"/>
    <p:sldMasterId id="2147483849" r:id="rId31"/>
    <p:sldMasterId id="2147483851" r:id="rId32"/>
    <p:sldMasterId id="2147483853" r:id="rId33"/>
    <p:sldMasterId id="2147483855" r:id="rId34"/>
    <p:sldMasterId id="2147483857" r:id="rId35"/>
    <p:sldMasterId id="2147483859" r:id="rId36"/>
    <p:sldMasterId id="2147483861" r:id="rId37"/>
    <p:sldMasterId id="2147483863" r:id="rId38"/>
    <p:sldMasterId id="2147483865" r:id="rId39"/>
    <p:sldMasterId id="2147483867" r:id="rId40"/>
    <p:sldMasterId id="2147483869" r:id="rId41"/>
    <p:sldMasterId id="2147483871" r:id="rId42"/>
    <p:sldMasterId id="2147483873" r:id="rId43"/>
    <p:sldMasterId id="2147483875" r:id="rId44"/>
    <p:sldMasterId id="2147483877" r:id="rId45"/>
    <p:sldMasterId id="2147483879" r:id="rId46"/>
    <p:sldMasterId id="2147483881" r:id="rId47"/>
  </p:sldMasterIdLst>
  <p:notesMasterIdLst>
    <p:notesMasterId r:id="rId103"/>
  </p:notesMasterIdLst>
  <p:sldIdLst>
    <p:sldId id="347" r:id="rId48"/>
    <p:sldId id="410" r:id="rId49"/>
    <p:sldId id="411" r:id="rId50"/>
    <p:sldId id="412" r:id="rId51"/>
    <p:sldId id="413" r:id="rId52"/>
    <p:sldId id="414" r:id="rId53"/>
    <p:sldId id="415" r:id="rId54"/>
    <p:sldId id="416" r:id="rId55"/>
    <p:sldId id="417" r:id="rId56"/>
    <p:sldId id="418" r:id="rId57"/>
    <p:sldId id="419" r:id="rId58"/>
    <p:sldId id="420" r:id="rId59"/>
    <p:sldId id="421" r:id="rId60"/>
    <p:sldId id="422" r:id="rId61"/>
    <p:sldId id="423" r:id="rId62"/>
    <p:sldId id="424" r:id="rId63"/>
    <p:sldId id="425" r:id="rId64"/>
    <p:sldId id="426" r:id="rId65"/>
    <p:sldId id="427" r:id="rId66"/>
    <p:sldId id="428" r:id="rId67"/>
    <p:sldId id="429" r:id="rId68"/>
    <p:sldId id="430" r:id="rId69"/>
    <p:sldId id="431" r:id="rId70"/>
    <p:sldId id="432" r:id="rId71"/>
    <p:sldId id="433" r:id="rId72"/>
    <p:sldId id="434" r:id="rId73"/>
    <p:sldId id="435" r:id="rId74"/>
    <p:sldId id="436" r:id="rId75"/>
    <p:sldId id="437" r:id="rId76"/>
    <p:sldId id="438" r:id="rId77"/>
    <p:sldId id="439" r:id="rId78"/>
    <p:sldId id="440" r:id="rId79"/>
    <p:sldId id="441" r:id="rId80"/>
    <p:sldId id="442" r:id="rId81"/>
    <p:sldId id="443" r:id="rId82"/>
    <p:sldId id="444" r:id="rId83"/>
    <p:sldId id="445" r:id="rId84"/>
    <p:sldId id="446" r:id="rId85"/>
    <p:sldId id="447" r:id="rId86"/>
    <p:sldId id="448" r:id="rId87"/>
    <p:sldId id="449" r:id="rId88"/>
    <p:sldId id="450" r:id="rId89"/>
    <p:sldId id="451" r:id="rId90"/>
    <p:sldId id="452" r:id="rId91"/>
    <p:sldId id="453" r:id="rId92"/>
    <p:sldId id="454" r:id="rId93"/>
    <p:sldId id="455" r:id="rId94"/>
    <p:sldId id="456" r:id="rId95"/>
    <p:sldId id="457" r:id="rId96"/>
    <p:sldId id="458" r:id="rId97"/>
    <p:sldId id="459" r:id="rId98"/>
    <p:sldId id="460" r:id="rId99"/>
    <p:sldId id="461" r:id="rId100"/>
    <p:sldId id="462" r:id="rId101"/>
    <p:sldId id="463" r:id="rId10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imes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33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2" autoAdjust="0"/>
    <p:restoredTop sz="94000" autoAdjust="0"/>
  </p:normalViewPr>
  <p:slideViewPr>
    <p:cSldViewPr>
      <p:cViewPr varScale="1">
        <p:scale>
          <a:sx n="70" d="100"/>
          <a:sy n="70" d="100"/>
        </p:scale>
        <p:origin x="1374" y="66"/>
      </p:cViewPr>
      <p:guideLst>
        <p:guide orient="horz" pos="2160"/>
        <p:guide pos="2880"/>
      </p:guideLst>
    </p:cSldViewPr>
  </p:slideViewPr>
  <p:notesTextViewPr>
    <p:cViewPr>
      <p:scale>
        <a:sx n="400" d="100"/>
        <a:sy n="400" d="100"/>
      </p:scale>
      <p:origin x="0" y="0"/>
    </p:cViewPr>
  </p:notesTextViewPr>
  <p:notesViewPr>
    <p:cSldViewPr>
      <p:cViewPr>
        <p:scale>
          <a:sx n="90" d="100"/>
          <a:sy n="90" d="100"/>
        </p:scale>
        <p:origin x="2539" y="-73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Master" Target="slideMasters/slideMaster26.xml"/><Relationship Id="rId21" Type="http://schemas.openxmlformats.org/officeDocument/2006/relationships/slideMaster" Target="slideMasters/slideMaster21.xml"/><Relationship Id="rId42" Type="http://schemas.openxmlformats.org/officeDocument/2006/relationships/slideMaster" Target="slideMasters/slideMaster42.xml"/><Relationship Id="rId47" Type="http://schemas.openxmlformats.org/officeDocument/2006/relationships/slideMaster" Target="slideMasters/slideMaster47.xml"/><Relationship Id="rId63" Type="http://schemas.openxmlformats.org/officeDocument/2006/relationships/slide" Target="slides/slide16.xml"/><Relationship Id="rId68" Type="http://schemas.openxmlformats.org/officeDocument/2006/relationships/slide" Target="slides/slide21.xml"/><Relationship Id="rId84" Type="http://schemas.openxmlformats.org/officeDocument/2006/relationships/slide" Target="slides/slide37.xml"/><Relationship Id="rId89" Type="http://schemas.openxmlformats.org/officeDocument/2006/relationships/slide" Target="slides/slide42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24.xml"/><Relationship Id="rId92" Type="http://schemas.openxmlformats.org/officeDocument/2006/relationships/slide" Target="slides/slide45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Master" Target="slideMasters/slideMaster29.xml"/><Relationship Id="rId107" Type="http://schemas.openxmlformats.org/officeDocument/2006/relationships/tableStyles" Target="tableStyles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Master" Target="slideMasters/slideMaster32.xml"/><Relationship Id="rId37" Type="http://schemas.openxmlformats.org/officeDocument/2006/relationships/slideMaster" Target="slideMasters/slideMaster37.xml"/><Relationship Id="rId40" Type="http://schemas.openxmlformats.org/officeDocument/2006/relationships/slideMaster" Target="slideMasters/slideMaster40.xml"/><Relationship Id="rId45" Type="http://schemas.openxmlformats.org/officeDocument/2006/relationships/slideMaster" Target="slideMasters/slideMaster45.xml"/><Relationship Id="rId53" Type="http://schemas.openxmlformats.org/officeDocument/2006/relationships/slide" Target="slides/slide6.xml"/><Relationship Id="rId58" Type="http://schemas.openxmlformats.org/officeDocument/2006/relationships/slide" Target="slides/slide11.xml"/><Relationship Id="rId66" Type="http://schemas.openxmlformats.org/officeDocument/2006/relationships/slide" Target="slides/slide19.xml"/><Relationship Id="rId74" Type="http://schemas.openxmlformats.org/officeDocument/2006/relationships/slide" Target="slides/slide27.xml"/><Relationship Id="rId79" Type="http://schemas.openxmlformats.org/officeDocument/2006/relationships/slide" Target="slides/slide32.xml"/><Relationship Id="rId87" Type="http://schemas.openxmlformats.org/officeDocument/2006/relationships/slide" Target="slides/slide40.xml"/><Relationship Id="rId102" Type="http://schemas.openxmlformats.org/officeDocument/2006/relationships/slide" Target="slides/slide55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14.xml"/><Relationship Id="rId82" Type="http://schemas.openxmlformats.org/officeDocument/2006/relationships/slide" Target="slides/slide35.xml"/><Relationship Id="rId90" Type="http://schemas.openxmlformats.org/officeDocument/2006/relationships/slide" Target="slides/slide43.xml"/><Relationship Id="rId95" Type="http://schemas.openxmlformats.org/officeDocument/2006/relationships/slide" Target="slides/slide48.xml"/><Relationship Id="rId19" Type="http://schemas.openxmlformats.org/officeDocument/2006/relationships/slideMaster" Target="slideMasters/slideMaster1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Master" Target="slideMasters/slideMaster30.xml"/><Relationship Id="rId35" Type="http://schemas.openxmlformats.org/officeDocument/2006/relationships/slideMaster" Target="slideMasters/slideMaster35.xml"/><Relationship Id="rId43" Type="http://schemas.openxmlformats.org/officeDocument/2006/relationships/slideMaster" Target="slideMasters/slideMaster43.xml"/><Relationship Id="rId48" Type="http://schemas.openxmlformats.org/officeDocument/2006/relationships/slide" Target="slides/slide1.xml"/><Relationship Id="rId56" Type="http://schemas.openxmlformats.org/officeDocument/2006/relationships/slide" Target="slides/slide9.xml"/><Relationship Id="rId64" Type="http://schemas.openxmlformats.org/officeDocument/2006/relationships/slide" Target="slides/slide17.xml"/><Relationship Id="rId69" Type="http://schemas.openxmlformats.org/officeDocument/2006/relationships/slide" Target="slides/slide22.xml"/><Relationship Id="rId77" Type="http://schemas.openxmlformats.org/officeDocument/2006/relationships/slide" Target="slides/slide30.xml"/><Relationship Id="rId100" Type="http://schemas.openxmlformats.org/officeDocument/2006/relationships/slide" Target="slides/slide53.xml"/><Relationship Id="rId105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.xml"/><Relationship Id="rId72" Type="http://schemas.openxmlformats.org/officeDocument/2006/relationships/slide" Target="slides/slide25.xml"/><Relationship Id="rId80" Type="http://schemas.openxmlformats.org/officeDocument/2006/relationships/slide" Target="slides/slide33.xml"/><Relationship Id="rId85" Type="http://schemas.openxmlformats.org/officeDocument/2006/relationships/slide" Target="slides/slide38.xml"/><Relationship Id="rId93" Type="http://schemas.openxmlformats.org/officeDocument/2006/relationships/slide" Target="slides/slide46.xml"/><Relationship Id="rId98" Type="http://schemas.openxmlformats.org/officeDocument/2006/relationships/slide" Target="slides/slide51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Master" Target="slideMasters/slideMaster33.xml"/><Relationship Id="rId38" Type="http://schemas.openxmlformats.org/officeDocument/2006/relationships/slideMaster" Target="slideMasters/slideMaster38.xml"/><Relationship Id="rId46" Type="http://schemas.openxmlformats.org/officeDocument/2006/relationships/slideMaster" Target="slideMasters/slideMaster46.xml"/><Relationship Id="rId59" Type="http://schemas.openxmlformats.org/officeDocument/2006/relationships/slide" Target="slides/slide12.xml"/><Relationship Id="rId67" Type="http://schemas.openxmlformats.org/officeDocument/2006/relationships/slide" Target="slides/slide20.xml"/><Relationship Id="rId103" Type="http://schemas.openxmlformats.org/officeDocument/2006/relationships/notesMaster" Target="notesMasters/notesMaster1.xml"/><Relationship Id="rId20" Type="http://schemas.openxmlformats.org/officeDocument/2006/relationships/slideMaster" Target="slideMasters/slideMaster20.xml"/><Relationship Id="rId41" Type="http://schemas.openxmlformats.org/officeDocument/2006/relationships/slideMaster" Target="slideMasters/slideMaster41.xml"/><Relationship Id="rId54" Type="http://schemas.openxmlformats.org/officeDocument/2006/relationships/slide" Target="slides/slide7.xml"/><Relationship Id="rId62" Type="http://schemas.openxmlformats.org/officeDocument/2006/relationships/slide" Target="slides/slide15.xml"/><Relationship Id="rId70" Type="http://schemas.openxmlformats.org/officeDocument/2006/relationships/slide" Target="slides/slide23.xml"/><Relationship Id="rId75" Type="http://schemas.openxmlformats.org/officeDocument/2006/relationships/slide" Target="slides/slide28.xml"/><Relationship Id="rId83" Type="http://schemas.openxmlformats.org/officeDocument/2006/relationships/slide" Target="slides/slide36.xml"/><Relationship Id="rId88" Type="http://schemas.openxmlformats.org/officeDocument/2006/relationships/slide" Target="slides/slide41.xml"/><Relationship Id="rId91" Type="http://schemas.openxmlformats.org/officeDocument/2006/relationships/slide" Target="slides/slide44.xml"/><Relationship Id="rId96" Type="http://schemas.openxmlformats.org/officeDocument/2006/relationships/slide" Target="slides/slide4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Master" Target="slideMasters/slideMaster36.xml"/><Relationship Id="rId49" Type="http://schemas.openxmlformats.org/officeDocument/2006/relationships/slide" Target="slides/slide2.xml"/><Relationship Id="rId57" Type="http://schemas.openxmlformats.org/officeDocument/2006/relationships/slide" Target="slides/slide10.xml"/><Relationship Id="rId106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31" Type="http://schemas.openxmlformats.org/officeDocument/2006/relationships/slideMaster" Target="slideMasters/slideMaster31.xml"/><Relationship Id="rId44" Type="http://schemas.openxmlformats.org/officeDocument/2006/relationships/slideMaster" Target="slideMasters/slideMaster44.xml"/><Relationship Id="rId52" Type="http://schemas.openxmlformats.org/officeDocument/2006/relationships/slide" Target="slides/slide5.xml"/><Relationship Id="rId60" Type="http://schemas.openxmlformats.org/officeDocument/2006/relationships/slide" Target="slides/slide13.xml"/><Relationship Id="rId65" Type="http://schemas.openxmlformats.org/officeDocument/2006/relationships/slide" Target="slides/slide18.xml"/><Relationship Id="rId73" Type="http://schemas.openxmlformats.org/officeDocument/2006/relationships/slide" Target="slides/slide26.xml"/><Relationship Id="rId78" Type="http://schemas.openxmlformats.org/officeDocument/2006/relationships/slide" Target="slides/slide31.xml"/><Relationship Id="rId81" Type="http://schemas.openxmlformats.org/officeDocument/2006/relationships/slide" Target="slides/slide34.xml"/><Relationship Id="rId86" Type="http://schemas.openxmlformats.org/officeDocument/2006/relationships/slide" Target="slides/slide39.xml"/><Relationship Id="rId94" Type="http://schemas.openxmlformats.org/officeDocument/2006/relationships/slide" Target="slides/slide47.xml"/><Relationship Id="rId99" Type="http://schemas.openxmlformats.org/officeDocument/2006/relationships/slide" Target="slides/slide52.xml"/><Relationship Id="rId101" Type="http://schemas.openxmlformats.org/officeDocument/2006/relationships/slide" Target="slides/slide54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39" Type="http://schemas.openxmlformats.org/officeDocument/2006/relationships/slideMaster" Target="slideMasters/slideMaster39.xml"/><Relationship Id="rId34" Type="http://schemas.openxmlformats.org/officeDocument/2006/relationships/slideMaster" Target="slideMasters/slideMaster34.xml"/><Relationship Id="rId50" Type="http://schemas.openxmlformats.org/officeDocument/2006/relationships/slide" Target="slides/slide3.xml"/><Relationship Id="rId55" Type="http://schemas.openxmlformats.org/officeDocument/2006/relationships/slide" Target="slides/slide8.xml"/><Relationship Id="rId76" Type="http://schemas.openxmlformats.org/officeDocument/2006/relationships/slide" Target="slides/slide29.xml"/><Relationship Id="rId97" Type="http://schemas.openxmlformats.org/officeDocument/2006/relationships/slide" Target="slides/slide50.xml"/><Relationship Id="rId10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D5533FC7-468A-4A4F-863D-034BB769DA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11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26B1D6-6474-48C1-83D5-FE717F0EB42B}" type="slidenum">
              <a:rPr lang="en-US"/>
              <a:pPr/>
              <a:t>3</a:t>
            </a:fld>
            <a:endParaRPr lang="en-US"/>
          </a:p>
        </p:txBody>
      </p:sp>
      <p:sp>
        <p:nvSpPr>
          <p:cNvPr id="94211" name="Rectangle 7"/>
          <p:cNvSpPr txBox="1">
            <a:spLocks noGrp="1"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4" rIns="91431" bIns="45714" anchor="b"/>
          <a:lstStyle/>
          <a:p>
            <a:pPr algn="r" eaLnBrk="0" hangingPunct="0"/>
            <a:fld id="{8ABEF3B1-D125-4A9E-8383-99F1E22F880E}" type="slidenum">
              <a:rPr lang="en-US" sz="1200">
                <a:latin typeface="Helvetica" pitchFamily="34" charset="0"/>
                <a:ea typeface="ＭＳ Ｐゴシック" charset="-128"/>
              </a:rPr>
              <a:pPr algn="r" eaLnBrk="0" hangingPunct="0"/>
              <a:t>3</a:t>
            </a:fld>
            <a:endParaRPr lang="en-US" sz="1200">
              <a:latin typeface="Helvetica" pitchFamily="34" charset="0"/>
              <a:ea typeface="ＭＳ Ｐゴシック" charset="-128"/>
            </a:endParaRPr>
          </a:p>
        </p:txBody>
      </p:sp>
      <p:sp>
        <p:nvSpPr>
          <p:cNvPr id="942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prstGeom prst="rect">
            <a:avLst/>
          </a:prstGeom>
          <a:ln/>
        </p:spPr>
      </p:sp>
      <p:sp>
        <p:nvSpPr>
          <p:cNvPr id="942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lIns="91431" tIns="45714" rIns="91431" bIns="45714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5997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2F4CE5-ABF4-4A6D-9808-3B4FC56DCBE6}" type="slidenum">
              <a:rPr lang="en-US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0455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7A8898-6BE2-4595-8E4A-162D44904CD4}" type="slidenum">
              <a:rPr lang="en-US">
                <a:solidFill>
                  <a:srgbClr val="000000"/>
                </a:solidFill>
              </a:rPr>
              <a:pPr/>
              <a:t>25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5235" name="Rectangle 7"/>
          <p:cNvSpPr txBox="1">
            <a:spLocks noGrp="1"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4" rIns="91431" bIns="45714" anchor="b"/>
          <a:lstStyle/>
          <a:p>
            <a:pPr algn="r"/>
            <a:fld id="{565B00A6-6029-4131-A8D0-E8CDE895FAA6}" type="slidenum">
              <a:rPr lang="en-US"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rPr>
              <a:pPr algn="r"/>
              <a:t>25</a:t>
            </a:fld>
            <a:endParaRPr lang="en-US" sz="1200">
              <a:solidFill>
                <a:srgbClr val="000000"/>
              </a:solidFill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952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prstGeom prst="rect">
            <a:avLst/>
          </a:prstGeom>
          <a:ln/>
        </p:spPr>
      </p:sp>
      <p:sp>
        <p:nvSpPr>
          <p:cNvPr id="952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lIns="91431" tIns="45714" rIns="91431" bIns="45714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897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2F4CE5-ABF4-4A6D-9808-3B4FC56DCBE6}" type="slidenum">
              <a:rPr lang="en-US">
                <a:solidFill>
                  <a:srgbClr val="000000"/>
                </a:solidFill>
              </a:rPr>
              <a:pPr>
                <a:defRPr/>
              </a:pPr>
              <a:t>29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1720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2F4CE5-ABF4-4A6D-9808-3B4FC56DCBE6}" type="slidenum">
              <a:rPr lang="en-US">
                <a:solidFill>
                  <a:srgbClr val="000000"/>
                </a:solidFill>
              </a:rPr>
              <a:pPr>
                <a:defRPr/>
              </a:pPr>
              <a:t>30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5985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2F4CE5-ABF4-4A6D-9808-3B4FC56DCBE6}" type="slidenum">
              <a:rPr lang="en-US">
                <a:solidFill>
                  <a:srgbClr val="000000"/>
                </a:solidFill>
              </a:rPr>
              <a:pPr>
                <a:defRPr/>
              </a:pPr>
              <a:t>31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4323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2C3E83-92CC-45A5-AA10-152C12291679}" type="slidenum">
              <a:rPr lang="en-US">
                <a:solidFill>
                  <a:srgbClr val="000000"/>
                </a:solidFill>
              </a:rPr>
              <a:pPr/>
              <a:t>34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6259" name="Rectangle 7"/>
          <p:cNvSpPr txBox="1">
            <a:spLocks noGrp="1"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4" rIns="91431" bIns="45714" anchor="b"/>
          <a:lstStyle/>
          <a:p>
            <a:pPr algn="r"/>
            <a:fld id="{20479975-65AF-4DF3-BD86-D8AFCE49C19E}" type="slidenum">
              <a:rPr lang="en-US"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rPr>
              <a:pPr algn="r"/>
              <a:t>34</a:t>
            </a:fld>
            <a:endParaRPr lang="en-US" sz="1200">
              <a:solidFill>
                <a:srgbClr val="000000"/>
              </a:solidFill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962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prstGeom prst="rect">
            <a:avLst/>
          </a:prstGeom>
          <a:ln/>
        </p:spPr>
      </p:sp>
      <p:sp>
        <p:nvSpPr>
          <p:cNvPr id="962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lIns="91431" tIns="45714" rIns="91431" bIns="45714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5963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870239-DEA4-4E97-B29B-B72B74C52ED9}" type="slidenum">
              <a:rPr lang="en-US">
                <a:solidFill>
                  <a:srgbClr val="000000"/>
                </a:solidFill>
              </a:rPr>
              <a:pPr/>
              <a:t>35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7283" name="Rectangle 7"/>
          <p:cNvSpPr txBox="1">
            <a:spLocks noGrp="1"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4" rIns="91431" bIns="45714" anchor="b"/>
          <a:lstStyle/>
          <a:p>
            <a:pPr algn="r"/>
            <a:fld id="{CC63D1F5-B0E2-4969-B182-05BCF669640F}" type="slidenum">
              <a:rPr lang="en-US"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rPr>
              <a:pPr algn="r"/>
              <a:t>35</a:t>
            </a:fld>
            <a:endParaRPr lang="en-US" sz="1200">
              <a:solidFill>
                <a:srgbClr val="000000"/>
              </a:solidFill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972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prstGeom prst="rect">
            <a:avLst/>
          </a:prstGeom>
          <a:ln/>
        </p:spPr>
      </p:sp>
      <p:sp>
        <p:nvSpPr>
          <p:cNvPr id="972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lIns="91431" tIns="45714" rIns="91431" bIns="45714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5031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>
                <a:solidFill>
                  <a:srgbClr val="000000"/>
                </a:solidFill>
              </a:rPr>
              <a:pPr>
                <a:defRPr/>
              </a:pPr>
              <a:t>36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5129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B3D1BA-6420-4F1C-AF81-6B9E4383FED3}" type="slidenum">
              <a:rPr lang="en-US">
                <a:solidFill>
                  <a:srgbClr val="000000"/>
                </a:solidFill>
              </a:rPr>
              <a:pPr/>
              <a:t>37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8307" name="Rectangle 7"/>
          <p:cNvSpPr txBox="1">
            <a:spLocks noGrp="1"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4" rIns="91431" bIns="45714" anchor="b"/>
          <a:lstStyle/>
          <a:p>
            <a:pPr algn="r"/>
            <a:fld id="{FC4CAF58-7510-4284-8DD6-760DC406838F}" type="slidenum">
              <a:rPr lang="en-US"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rPr>
              <a:pPr algn="r"/>
              <a:t>37</a:t>
            </a:fld>
            <a:endParaRPr lang="en-US" sz="1200">
              <a:solidFill>
                <a:srgbClr val="000000"/>
              </a:solidFill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983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prstGeom prst="rect">
            <a:avLst/>
          </a:prstGeom>
          <a:ln/>
        </p:spPr>
      </p:sp>
      <p:sp>
        <p:nvSpPr>
          <p:cNvPr id="983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lIns="91431" tIns="45714" rIns="91431" bIns="45714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856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AD4022-034C-4E98-BC6E-171471F56E91}" type="slidenum">
              <a:rPr lang="en-US">
                <a:solidFill>
                  <a:srgbClr val="000000"/>
                </a:solidFill>
              </a:rPr>
              <a:pPr/>
              <a:t>39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9331" name="Rectangle 7"/>
          <p:cNvSpPr txBox="1">
            <a:spLocks noGrp="1"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4" rIns="91431" bIns="45714" anchor="b"/>
          <a:lstStyle/>
          <a:p>
            <a:pPr algn="r"/>
            <a:fld id="{94BC2578-799B-40E5-8A53-62604DB8E862}" type="slidenum">
              <a:rPr lang="en-US"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rPr>
              <a:pPr algn="r"/>
              <a:t>39</a:t>
            </a:fld>
            <a:endParaRPr lang="en-US" sz="1200">
              <a:solidFill>
                <a:srgbClr val="000000"/>
              </a:solidFill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993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prstGeom prst="rect">
            <a:avLst/>
          </a:prstGeom>
          <a:ln/>
        </p:spPr>
      </p:sp>
      <p:sp>
        <p:nvSpPr>
          <p:cNvPr id="993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lIns="91431" tIns="45714" rIns="91431" bIns="45714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713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A63B69-E081-4DD2-B2CB-1DBA41CF0D2F}" type="slidenum">
              <a:rPr lang="en-US"/>
              <a:pPr/>
              <a:t>6</a:t>
            </a:fld>
            <a:endParaRPr lang="en-US"/>
          </a:p>
        </p:txBody>
      </p:sp>
      <p:sp>
        <p:nvSpPr>
          <p:cNvPr id="95235" name="Rectangle 7"/>
          <p:cNvSpPr txBox="1">
            <a:spLocks noGrp="1"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4" rIns="91431" bIns="45714" anchor="b"/>
          <a:lstStyle/>
          <a:p>
            <a:pPr algn="r" eaLnBrk="0" hangingPunct="0"/>
            <a:fld id="{69832ADA-DDA1-4E2B-89A4-BB9D146E268B}" type="slidenum">
              <a:rPr lang="en-US" sz="1200">
                <a:latin typeface="Helvetica" pitchFamily="34" charset="0"/>
                <a:ea typeface="ＭＳ Ｐゴシック" charset="-128"/>
              </a:rPr>
              <a:pPr algn="r" eaLnBrk="0" hangingPunct="0"/>
              <a:t>6</a:t>
            </a:fld>
            <a:endParaRPr lang="en-US" sz="1200">
              <a:latin typeface="Helvetica" pitchFamily="34" charset="0"/>
              <a:ea typeface="ＭＳ Ｐゴシック" charset="-128"/>
            </a:endParaRPr>
          </a:p>
        </p:txBody>
      </p:sp>
      <p:sp>
        <p:nvSpPr>
          <p:cNvPr id="952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prstGeom prst="rect">
            <a:avLst/>
          </a:prstGeom>
          <a:ln/>
        </p:spPr>
      </p:sp>
      <p:sp>
        <p:nvSpPr>
          <p:cNvPr id="952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lIns="91431" tIns="45714" rIns="91431" bIns="45714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666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AD4022-034C-4E98-BC6E-171471F56E91}" type="slidenum">
              <a:rPr lang="en-US">
                <a:solidFill>
                  <a:srgbClr val="000000"/>
                </a:solidFill>
              </a:rPr>
              <a:pPr/>
              <a:t>40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9331" name="Rectangle 7"/>
          <p:cNvSpPr txBox="1">
            <a:spLocks noGrp="1"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4" rIns="91431" bIns="45714" anchor="b"/>
          <a:lstStyle/>
          <a:p>
            <a:pPr algn="r"/>
            <a:fld id="{94BC2578-799B-40E5-8A53-62604DB8E862}" type="slidenum">
              <a:rPr lang="en-US"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rPr>
              <a:pPr algn="r"/>
              <a:t>40</a:t>
            </a:fld>
            <a:endParaRPr lang="en-US" sz="1200">
              <a:solidFill>
                <a:srgbClr val="000000"/>
              </a:solidFill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993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prstGeom prst="rect">
            <a:avLst/>
          </a:prstGeom>
          <a:ln/>
        </p:spPr>
      </p:sp>
      <p:sp>
        <p:nvSpPr>
          <p:cNvPr id="993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lIns="91431" tIns="45714" rIns="91431" bIns="45714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1178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8928A9-5111-40B9-B36D-E01B29E3A9DE}" type="slidenum">
              <a:rPr lang="en-US">
                <a:solidFill>
                  <a:srgbClr val="000000"/>
                </a:solidFill>
              </a:rPr>
              <a:pPr/>
              <a:t>43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0355" name="Rectangle 7"/>
          <p:cNvSpPr txBox="1">
            <a:spLocks noGrp="1"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4" rIns="91431" bIns="45714" anchor="b"/>
          <a:lstStyle/>
          <a:p>
            <a:pPr algn="r"/>
            <a:fld id="{87679A1E-73EA-4DF5-8AA1-B5E467E3F83B}" type="slidenum">
              <a:rPr lang="en-US"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rPr>
              <a:pPr algn="r"/>
              <a:t>43</a:t>
            </a:fld>
            <a:endParaRPr lang="en-US" sz="1200">
              <a:solidFill>
                <a:srgbClr val="000000"/>
              </a:solidFill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1003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prstGeom prst="rect">
            <a:avLst/>
          </a:prstGeom>
          <a:ln/>
        </p:spPr>
      </p:sp>
      <p:sp>
        <p:nvSpPr>
          <p:cNvPr id="1003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lIns="91431" tIns="45714" rIns="91431" bIns="45714" anchor="ctr"/>
          <a:lstStyle/>
          <a:p>
            <a:pPr eaLnBrk="1" hangingPunct="1"/>
            <a:r>
              <a:rPr lang="en-US" dirty="0" smtClean="0"/>
              <a:t>100 bytes per</a:t>
            </a:r>
            <a:r>
              <a:rPr lang="en-US" baseline="0" dirty="0" smtClean="0"/>
              <a:t>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829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8928A9-5111-40B9-B36D-E01B29E3A9DE}" type="slidenum">
              <a:rPr lang="en-US">
                <a:solidFill>
                  <a:srgbClr val="000000"/>
                </a:solidFill>
              </a:rPr>
              <a:pPr/>
              <a:t>44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0355" name="Rectangle 7"/>
          <p:cNvSpPr txBox="1">
            <a:spLocks noGrp="1"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4" rIns="91431" bIns="45714" anchor="b"/>
          <a:lstStyle/>
          <a:p>
            <a:pPr algn="r"/>
            <a:fld id="{87679A1E-73EA-4DF5-8AA1-B5E467E3F83B}" type="slidenum">
              <a:rPr lang="en-US"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rPr>
              <a:pPr algn="r"/>
              <a:t>44</a:t>
            </a:fld>
            <a:endParaRPr lang="en-US" sz="1200">
              <a:solidFill>
                <a:srgbClr val="000000"/>
              </a:solidFill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1003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prstGeom prst="rect">
            <a:avLst/>
          </a:prstGeom>
          <a:ln/>
        </p:spPr>
      </p:sp>
      <p:sp>
        <p:nvSpPr>
          <p:cNvPr id="1003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lIns="91431" tIns="45714" rIns="91431" bIns="45714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520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9A39F0-90F9-4320-9F8C-02031977B579}" type="slidenum">
              <a:rPr lang="en-US">
                <a:solidFill>
                  <a:srgbClr val="000000"/>
                </a:solidFill>
              </a:rPr>
              <a:pPr/>
              <a:t>46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1379" name="Rectangle 7"/>
          <p:cNvSpPr txBox="1">
            <a:spLocks noGrp="1"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4" rIns="91431" bIns="45714" anchor="b"/>
          <a:lstStyle/>
          <a:p>
            <a:pPr algn="r"/>
            <a:fld id="{BDCCFD12-0C2F-48E6-8CFD-F036F244DFB5}" type="slidenum">
              <a:rPr lang="en-US"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rPr>
              <a:pPr algn="r"/>
              <a:t>46</a:t>
            </a:fld>
            <a:endParaRPr lang="en-US" sz="1200">
              <a:solidFill>
                <a:srgbClr val="000000"/>
              </a:solidFill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1013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prstGeom prst="rect">
            <a:avLst/>
          </a:prstGeom>
          <a:ln/>
        </p:spPr>
      </p:sp>
      <p:sp>
        <p:nvSpPr>
          <p:cNvPr id="1013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lIns="91431" tIns="45714" rIns="91431" bIns="45714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35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9A39F0-90F9-4320-9F8C-02031977B579}" type="slidenum">
              <a:rPr lang="en-US">
                <a:solidFill>
                  <a:srgbClr val="000000"/>
                </a:solidFill>
              </a:rPr>
              <a:pPr/>
              <a:t>47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1379" name="Rectangle 7"/>
          <p:cNvSpPr txBox="1">
            <a:spLocks noGrp="1"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4" rIns="91431" bIns="45714" anchor="b"/>
          <a:lstStyle/>
          <a:p>
            <a:pPr algn="r"/>
            <a:fld id="{BDCCFD12-0C2F-48E6-8CFD-F036F244DFB5}" type="slidenum">
              <a:rPr lang="en-US"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rPr>
              <a:pPr algn="r"/>
              <a:t>47</a:t>
            </a:fld>
            <a:endParaRPr lang="en-US" sz="1200">
              <a:solidFill>
                <a:srgbClr val="000000"/>
              </a:solidFill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1013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prstGeom prst="rect">
            <a:avLst/>
          </a:prstGeom>
          <a:ln/>
        </p:spPr>
      </p:sp>
      <p:sp>
        <p:nvSpPr>
          <p:cNvPr id="1013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lIns="91431" tIns="45714" rIns="91431" bIns="45714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577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55077A-A2C8-4F09-AD56-6ABA37002CCA}" type="slidenum">
              <a:rPr lang="en-US">
                <a:solidFill>
                  <a:srgbClr val="000000"/>
                </a:solidFill>
              </a:rPr>
              <a:pPr/>
              <a:t>48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2403" name="Rectangle 7"/>
          <p:cNvSpPr txBox="1">
            <a:spLocks noGrp="1"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4" rIns="91431" bIns="45714" anchor="b"/>
          <a:lstStyle/>
          <a:p>
            <a:pPr algn="r"/>
            <a:fld id="{53EDBD6E-7CB6-4038-9569-F7A180CF03B1}" type="slidenum">
              <a:rPr lang="en-US"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rPr>
              <a:pPr algn="r"/>
              <a:t>48</a:t>
            </a:fld>
            <a:endParaRPr lang="en-US" sz="1200">
              <a:solidFill>
                <a:srgbClr val="000000"/>
              </a:solidFill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1024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prstGeom prst="rect">
            <a:avLst/>
          </a:prstGeom>
          <a:ln/>
        </p:spPr>
      </p:sp>
      <p:sp>
        <p:nvSpPr>
          <p:cNvPr id="1024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lIns="91431" tIns="45714" rIns="91431" bIns="45714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371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533FC7-468A-4A4F-863D-034BB769DAAD}" type="slidenum">
              <a:rPr lang="en-US">
                <a:solidFill>
                  <a:srgbClr val="000000"/>
                </a:solidFill>
              </a:rPr>
              <a:pPr>
                <a:defRPr/>
              </a:pPr>
              <a:t>49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1654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4206AA-ACF6-473A-89F2-064DA9F446F7}" type="slidenum">
              <a:rPr lang="en-US">
                <a:solidFill>
                  <a:srgbClr val="000000"/>
                </a:solidFill>
              </a:rPr>
              <a:pPr/>
              <a:t>50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3427" name="Rectangle 7"/>
          <p:cNvSpPr txBox="1">
            <a:spLocks noGrp="1"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4" rIns="91431" bIns="45714" anchor="b"/>
          <a:lstStyle/>
          <a:p>
            <a:pPr algn="r"/>
            <a:fld id="{73700FDF-97BB-4367-8192-82A8DBAD004D}" type="slidenum">
              <a:rPr lang="en-US"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rPr>
              <a:pPr algn="r"/>
              <a:t>50</a:t>
            </a:fld>
            <a:endParaRPr lang="en-US" sz="1200">
              <a:solidFill>
                <a:srgbClr val="000000"/>
              </a:solidFill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1034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prstGeom prst="rect">
            <a:avLst/>
          </a:prstGeom>
          <a:ln/>
        </p:spPr>
      </p:sp>
      <p:sp>
        <p:nvSpPr>
          <p:cNvPr id="1034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lIns="91431" tIns="45714" rIns="91431" bIns="45714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312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F20246-8960-4420-8BBB-D10888753CAE}" type="slidenum">
              <a:rPr lang="en-US">
                <a:solidFill>
                  <a:srgbClr val="000000"/>
                </a:solidFill>
              </a:rPr>
              <a:pPr/>
              <a:t>52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4451" name="Rectangle 7"/>
          <p:cNvSpPr txBox="1">
            <a:spLocks noGrp="1"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4" rIns="91431" bIns="45714" anchor="b"/>
          <a:lstStyle/>
          <a:p>
            <a:pPr algn="r"/>
            <a:fld id="{B004A7E6-FB91-4199-8B1C-A41204AE7654}" type="slidenum">
              <a:rPr lang="en-US"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rPr>
              <a:pPr algn="r"/>
              <a:t>52</a:t>
            </a:fld>
            <a:endParaRPr lang="en-US" sz="1200">
              <a:solidFill>
                <a:srgbClr val="000000"/>
              </a:solidFill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1044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prstGeom prst="rect">
            <a:avLst/>
          </a:prstGeom>
          <a:ln/>
        </p:spPr>
      </p:sp>
      <p:sp>
        <p:nvSpPr>
          <p:cNvPr id="1044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lIns="91431" tIns="45714" rIns="91431" bIns="45714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1575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2F4CE5-ABF4-4A6D-9808-3B4FC56DCBE6}" type="slidenum">
              <a:rPr lang="en-US">
                <a:solidFill>
                  <a:srgbClr val="000000"/>
                </a:solidFill>
              </a:rPr>
              <a:pPr>
                <a:defRPr/>
              </a:pPr>
              <a:t>53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553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2F4CE5-ABF4-4A6D-9808-3B4FC56DCBE6}" type="slidenum">
              <a:rPr lang="en-US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638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093184-88E0-4334-AFC7-8DAA65209492}" type="slidenum">
              <a:rPr lang="en-US">
                <a:solidFill>
                  <a:srgbClr val="000000"/>
                </a:solidFill>
              </a:rPr>
              <a:pPr/>
              <a:t>55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5475" name="Rectangle 7"/>
          <p:cNvSpPr txBox="1">
            <a:spLocks noGrp="1"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4" rIns="91431" bIns="45714" anchor="b"/>
          <a:lstStyle/>
          <a:p>
            <a:pPr algn="r"/>
            <a:fld id="{38982774-1557-43E9-9E95-88E1CEB69758}" type="slidenum">
              <a:rPr lang="en-US"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rPr>
              <a:pPr algn="r"/>
              <a:t>55</a:t>
            </a:fld>
            <a:endParaRPr lang="en-US" sz="1200">
              <a:solidFill>
                <a:srgbClr val="000000"/>
              </a:solidFill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1054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prstGeom prst="rect">
            <a:avLst/>
          </a:prstGeom>
          <a:ln/>
        </p:spPr>
      </p:sp>
      <p:sp>
        <p:nvSpPr>
          <p:cNvPr id="1054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lIns="91431" tIns="45714" rIns="91431" bIns="45714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20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B6B944-EAC0-47F0-AC0D-89191DB877C2}" type="slidenum">
              <a:rPr lang="en-US">
                <a:solidFill>
                  <a:srgbClr val="000000"/>
                </a:solidFill>
              </a:rPr>
              <a:pPr/>
              <a:t>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9091" name="Rectangle 7"/>
          <p:cNvSpPr txBox="1">
            <a:spLocks noGrp="1"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4" rIns="91431" bIns="45714" anchor="b"/>
          <a:lstStyle/>
          <a:p>
            <a:pPr algn="r"/>
            <a:fld id="{767C9452-C5AD-4DEA-98AC-8870BCFC54DC}" type="slidenum">
              <a:rPr lang="en-US"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rPr>
              <a:pPr algn="r"/>
              <a:t>15</a:t>
            </a:fld>
            <a:endParaRPr lang="en-US" sz="1200">
              <a:solidFill>
                <a:srgbClr val="000000"/>
              </a:solidFill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890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prstGeom prst="rect">
            <a:avLst/>
          </a:prstGeom>
          <a:ln/>
        </p:spPr>
      </p:sp>
      <p:sp>
        <p:nvSpPr>
          <p:cNvPr id="890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lIns="91431" tIns="45714" rIns="91431" bIns="45714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96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C3D1C4-D57F-4D02-B2D5-E9E167186CE0}" type="slidenum">
              <a:rPr lang="en-US">
                <a:solidFill>
                  <a:srgbClr val="000000"/>
                </a:solidFill>
              </a:rPr>
              <a:pPr/>
              <a:t>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0115" name="Rectangle 7"/>
          <p:cNvSpPr txBox="1">
            <a:spLocks noGrp="1"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4" rIns="91431" bIns="45714" anchor="b"/>
          <a:lstStyle/>
          <a:p>
            <a:pPr algn="r"/>
            <a:fld id="{DCB4D2AD-180A-4CDA-B5A4-E26AD99EFEB7}" type="slidenum">
              <a:rPr lang="en-US"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rPr>
              <a:pPr algn="r"/>
              <a:t>17</a:t>
            </a:fld>
            <a:endParaRPr lang="en-US" sz="1200">
              <a:solidFill>
                <a:srgbClr val="000000"/>
              </a:solidFill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901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prstGeom prst="rect">
            <a:avLst/>
          </a:prstGeom>
          <a:ln/>
        </p:spPr>
      </p:sp>
      <p:sp>
        <p:nvSpPr>
          <p:cNvPr id="901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lIns="91431" tIns="45714" rIns="91431" bIns="45714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73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67FA97-6C87-416A-A714-DC25831E960C}" type="slidenum">
              <a:rPr lang="en-US">
                <a:solidFill>
                  <a:srgbClr val="000000"/>
                </a:solidFill>
              </a:rPr>
              <a:pPr/>
              <a:t>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1139" name="Rectangle 7"/>
          <p:cNvSpPr txBox="1">
            <a:spLocks noGrp="1"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4" rIns="91431" bIns="45714" anchor="b"/>
          <a:lstStyle/>
          <a:p>
            <a:pPr algn="r"/>
            <a:fld id="{87789D4A-8462-4A19-9B3D-C348263B2A57}" type="slidenum">
              <a:rPr lang="en-US"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rPr>
              <a:pPr algn="r"/>
              <a:t>18</a:t>
            </a:fld>
            <a:endParaRPr lang="en-US" sz="1200">
              <a:solidFill>
                <a:srgbClr val="000000"/>
              </a:solidFill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911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prstGeom prst="rect">
            <a:avLst/>
          </a:prstGeom>
          <a:ln/>
        </p:spPr>
      </p:sp>
      <p:sp>
        <p:nvSpPr>
          <p:cNvPr id="911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lIns="91431" tIns="45714" rIns="91431" bIns="45714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10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D02E95-DC4F-4D26-A5C4-84561EF84487}" type="slidenum">
              <a:rPr lang="en-US">
                <a:solidFill>
                  <a:srgbClr val="000000"/>
                </a:solidFill>
              </a:rPr>
              <a:pPr/>
              <a:t>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2163" name="Rectangle 7"/>
          <p:cNvSpPr txBox="1">
            <a:spLocks noGrp="1"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4" rIns="91431" bIns="45714" anchor="b"/>
          <a:lstStyle/>
          <a:p>
            <a:pPr algn="r"/>
            <a:fld id="{5AA67DAB-2E44-40D5-B05E-D1C416510A34}" type="slidenum">
              <a:rPr lang="en-US"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rPr>
              <a:pPr algn="r"/>
              <a:t>20</a:t>
            </a:fld>
            <a:endParaRPr lang="en-US" sz="1200">
              <a:solidFill>
                <a:srgbClr val="000000"/>
              </a:solidFill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921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prstGeom prst="rect">
            <a:avLst/>
          </a:prstGeom>
          <a:ln/>
        </p:spPr>
      </p:sp>
      <p:sp>
        <p:nvSpPr>
          <p:cNvPr id="921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lIns="91431" tIns="45714" rIns="91431" bIns="45714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51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6BB0FA-0C9B-453F-874D-6BD115628CD3}" type="slidenum">
              <a:rPr lang="en-US">
                <a:solidFill>
                  <a:srgbClr val="000000"/>
                </a:solidFill>
              </a:rPr>
              <a:pPr/>
              <a:t>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3187" name="Rectangle 7"/>
          <p:cNvSpPr txBox="1">
            <a:spLocks noGrp="1"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4" rIns="91431" bIns="45714" anchor="b"/>
          <a:lstStyle/>
          <a:p>
            <a:pPr algn="r"/>
            <a:fld id="{75CB3AAB-F160-4793-91FC-D8C84B0B6494}" type="slidenum">
              <a:rPr lang="en-US"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rPr>
              <a:pPr algn="r"/>
              <a:t>22</a:t>
            </a:fld>
            <a:endParaRPr lang="en-US" sz="1200">
              <a:solidFill>
                <a:srgbClr val="000000"/>
              </a:solidFill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931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prstGeom prst="rect">
            <a:avLst/>
          </a:prstGeom>
          <a:ln/>
        </p:spPr>
      </p:sp>
      <p:sp>
        <p:nvSpPr>
          <p:cNvPr id="931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lIns="91431" tIns="45714" rIns="91431" bIns="45714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759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934E43-C38D-4B4C-82D8-AB46A97E2194}" type="slidenum">
              <a:rPr lang="en-US">
                <a:solidFill>
                  <a:srgbClr val="000000"/>
                </a:solidFill>
              </a:rPr>
              <a:pPr/>
              <a:t>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4211" name="Rectangle 7"/>
          <p:cNvSpPr txBox="1">
            <a:spLocks noGrp="1" noChangeArrowheads="1"/>
          </p:cNvSpPr>
          <p:nvPr/>
        </p:nvSpPr>
        <p:spPr bwMode="auto">
          <a:xfrm>
            <a:off x="3887788" y="8686800"/>
            <a:ext cx="2970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1" tIns="45714" rIns="91431" bIns="45714" anchor="b"/>
          <a:lstStyle/>
          <a:p>
            <a:pPr algn="r"/>
            <a:fld id="{BCC00B3E-17EC-4F6F-BC31-ABB2659DB057}" type="slidenum">
              <a:rPr lang="en-US" sz="1200">
                <a:solidFill>
                  <a:srgbClr val="000000"/>
                </a:solidFill>
                <a:latin typeface="Times New Roman" pitchFamily="18" charset="0"/>
                <a:ea typeface="ＭＳ Ｐゴシック" charset="-128"/>
              </a:rPr>
              <a:pPr algn="r"/>
              <a:t>23</a:t>
            </a:fld>
            <a:endParaRPr lang="en-US" sz="1200">
              <a:solidFill>
                <a:srgbClr val="000000"/>
              </a:solidFill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942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prstGeom prst="rect">
            <a:avLst/>
          </a:prstGeom>
          <a:ln/>
        </p:spPr>
      </p:sp>
      <p:sp>
        <p:nvSpPr>
          <p:cNvPr id="942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 wrap="none" lIns="91431" tIns="45714" rIns="91431" bIns="45714" anchor="ctr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7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OS Spring 2018</a:t>
            </a:r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52F1699-9777-4AB3-A09E-9AD8B8DA369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11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OS Spring 2018</a:t>
            </a: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34B51-1AE5-4D28-ACD9-8FF4493C301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76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OS Spring 2018</a:t>
            </a: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FE429-2288-4C06-B2F2-780C39387D2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505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52F1699-9777-4AB3-A09E-9AD8B8DA3694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0908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094E9-D2DD-494C-A96A-E8132F117CBF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9082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094E9-D2DD-494C-A96A-E8132F117CBF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73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094E9-D2DD-494C-A96A-E8132F117CBF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6417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094E9-D2DD-494C-A96A-E8132F117CBF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8247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3F23066-1972-44E2-8A10-090E1F646081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20063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094E9-D2DD-494C-A96A-E8132F117CBF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6422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3F23066-1972-44E2-8A10-090E1F646081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597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OS Spring 2018</a:t>
            </a: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094E9-D2DD-494C-A96A-E8132F117C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857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3F23066-1972-44E2-8A10-090E1F646081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8109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094E9-D2DD-494C-A96A-E8132F117CBF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8430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3F23066-1972-44E2-8A10-090E1F646081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406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094E9-D2DD-494C-A96A-E8132F117CBF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5815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3F23066-1972-44E2-8A10-090E1F646081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2249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3F23066-1972-44E2-8A10-090E1F646081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9659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094E9-D2DD-494C-A96A-E8132F117CBF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7514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3F23066-1972-44E2-8A10-090E1F646081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3105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094E9-D2DD-494C-A96A-E8132F117CBF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4438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094E9-D2DD-494C-A96A-E8132F117CBF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574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OS Spring 2018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F4F990D-8985-404B-8D0C-FFEF03E1D9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7477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094E9-D2DD-494C-A96A-E8132F117CBF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6181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094E9-D2DD-494C-A96A-E8132F117CBF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0606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094E9-D2DD-494C-A96A-E8132F117CBF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2910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094E9-D2DD-494C-A96A-E8132F117CBF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37256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094E9-D2DD-494C-A96A-E8132F117CBF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83877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094E9-D2DD-494C-A96A-E8132F117CBF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43068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3F23066-1972-44E2-8A10-090E1F646081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9194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3F23066-1972-44E2-8A10-090E1F646081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86465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094E9-D2DD-494C-A96A-E8132F117CBF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398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3F23066-1972-44E2-8A10-090E1F646081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502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OS Spring 2018</a:t>
            </a:r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DCDDE5-E53D-4C4A-97FD-07BAA388020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28604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094E9-D2DD-494C-A96A-E8132F117CBF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73978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3F23066-1972-44E2-8A10-090E1F646081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39710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3F23066-1972-44E2-8A10-090E1F646081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38721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094E9-D2DD-494C-A96A-E8132F117CBF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69936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094E9-D2DD-494C-A96A-E8132F117CBF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40935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3F23066-1972-44E2-8A10-090E1F646081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65971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3F23066-1972-44E2-8A10-090E1F646081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96355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094E9-D2DD-494C-A96A-E8132F117CBF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77262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3F23066-1972-44E2-8A10-090E1F646081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93470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3F23066-1972-44E2-8A10-090E1F646081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65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OS Spring 2018</a:t>
            </a:r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9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E0D7D0-DCCE-4584-A430-75FF2F23F6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0302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3F23066-1972-44E2-8A10-090E1F646081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78540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094E9-D2DD-494C-A96A-E8132F117CBF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46345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3F23066-1972-44E2-8A10-090E1F646081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43445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094E9-D2DD-494C-A96A-E8132F117CBF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0199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3F23066-1972-44E2-8A10-090E1F646081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6128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094E9-D2DD-494C-A96A-E8132F117CBF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61785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094E9-D2DD-494C-A96A-E8132F117CBF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45204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3F23066-1972-44E2-8A10-090E1F646081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875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OS Spring 2018</a:t>
            </a:r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0A248-445B-4AD7-991E-2118B6FEF98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6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OS Spring 2018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3F23066-1972-44E2-8A10-090E1F6460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822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OS Spring 2018</a:t>
            </a:r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560614-A84F-4EC4-893E-014333F5F4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017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3464" eaLnBrk="1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cs typeface="+mn-cs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OS Spring 2018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1859D14-0BFA-43CA-9EAC-86FCA38B9E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28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20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21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22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23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24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25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26.xml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27.xml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28.xml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2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30.xml"/></Relationships>
</file>

<file path=ppt/slideMasters/_rels/slideMaster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31.xml"/></Relationships>
</file>

<file path=ppt/slideMasters/_rels/slideMaster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32.xml"/></Relationships>
</file>

<file path=ppt/slideMasters/_rels/slideMaster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33.xml"/></Relationships>
</file>

<file path=ppt/slideMasters/_rels/slideMaster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24.xml"/><Relationship Id="rId1" Type="http://schemas.openxmlformats.org/officeDocument/2006/relationships/slideLayout" Target="../slideLayouts/slideLayout34.xml"/></Relationships>
</file>

<file path=ppt/slideMasters/_rels/slideMaster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25.xml"/><Relationship Id="rId1" Type="http://schemas.openxmlformats.org/officeDocument/2006/relationships/slideLayout" Target="../slideLayouts/slideLayout35.xml"/></Relationships>
</file>

<file path=ppt/slideMasters/_rels/slideMaster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26.xml"/><Relationship Id="rId1" Type="http://schemas.openxmlformats.org/officeDocument/2006/relationships/slideLayout" Target="../slideLayouts/slideLayout36.xml"/></Relationships>
</file>

<file path=ppt/slideMasters/_rels/slideMaster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27.xml"/><Relationship Id="rId1" Type="http://schemas.openxmlformats.org/officeDocument/2006/relationships/slideLayout" Target="../slideLayouts/slideLayout37.xml"/></Relationships>
</file>

<file path=ppt/slideMasters/_rels/slideMaster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28.xml"/><Relationship Id="rId1" Type="http://schemas.openxmlformats.org/officeDocument/2006/relationships/slideLayout" Target="../slideLayouts/slideLayout38.xml"/></Relationships>
</file>

<file path=ppt/slideMasters/_rels/slideMaster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29.xml"/><Relationship Id="rId1" Type="http://schemas.openxmlformats.org/officeDocument/2006/relationships/slideLayout" Target="../slideLayouts/slideLayout3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30.xml"/><Relationship Id="rId1" Type="http://schemas.openxmlformats.org/officeDocument/2006/relationships/slideLayout" Target="../slideLayouts/slideLayout40.xml"/></Relationships>
</file>

<file path=ppt/slideMasters/_rels/slideMaster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31.xml"/><Relationship Id="rId1" Type="http://schemas.openxmlformats.org/officeDocument/2006/relationships/slideLayout" Target="../slideLayouts/slideLayout41.xml"/></Relationships>
</file>

<file path=ppt/slideMasters/_rels/slideMaster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32.xml"/><Relationship Id="rId1" Type="http://schemas.openxmlformats.org/officeDocument/2006/relationships/slideLayout" Target="../slideLayouts/slideLayout42.xml"/></Relationships>
</file>

<file path=ppt/slideMasters/_rels/slideMaster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33.xml"/><Relationship Id="rId1" Type="http://schemas.openxmlformats.org/officeDocument/2006/relationships/slideLayout" Target="../slideLayouts/slideLayout43.xml"/></Relationships>
</file>

<file path=ppt/slideMasters/_rels/slideMaster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34.xml"/><Relationship Id="rId1" Type="http://schemas.openxmlformats.org/officeDocument/2006/relationships/slideLayout" Target="../slideLayouts/slideLayout44.xml"/></Relationships>
</file>

<file path=ppt/slideMasters/_rels/slideMaster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35.xml"/><Relationship Id="rId1" Type="http://schemas.openxmlformats.org/officeDocument/2006/relationships/slideLayout" Target="../slideLayouts/slideLayout45.xml"/></Relationships>
</file>

<file path=ppt/slideMasters/_rels/slideMaster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36.xml"/><Relationship Id="rId1" Type="http://schemas.openxmlformats.org/officeDocument/2006/relationships/slideLayout" Target="../slideLayouts/slideLayout46.xml"/></Relationships>
</file>

<file path=ppt/slideMasters/_rels/slideMaster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37.xml"/><Relationship Id="rId1" Type="http://schemas.openxmlformats.org/officeDocument/2006/relationships/slideLayout" Target="../slideLayouts/slideLayout47.xml"/></Relationships>
</file>

<file path=ppt/slideMasters/_rels/slideMaster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38.xml"/><Relationship Id="rId1" Type="http://schemas.openxmlformats.org/officeDocument/2006/relationships/slideLayout" Target="../slideLayouts/slideLayout48.xml"/></Relationships>
</file>

<file path=ppt/slideMasters/_rels/slideMaster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39.xml"/><Relationship Id="rId1" Type="http://schemas.openxmlformats.org/officeDocument/2006/relationships/slideLayout" Target="../slideLayouts/slideLayout4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40.xml"/><Relationship Id="rId1" Type="http://schemas.openxmlformats.org/officeDocument/2006/relationships/slideLayout" Target="../slideLayouts/slideLayout50.xml"/></Relationships>
</file>

<file path=ppt/slideMasters/_rels/slideMaster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41.xml"/><Relationship Id="rId1" Type="http://schemas.openxmlformats.org/officeDocument/2006/relationships/slideLayout" Target="../slideLayouts/slideLayout51.xml"/></Relationships>
</file>

<file path=ppt/slideMasters/_rels/slideMaster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42.xml"/><Relationship Id="rId1" Type="http://schemas.openxmlformats.org/officeDocument/2006/relationships/slideLayout" Target="../slideLayouts/slideLayout52.xml"/></Relationships>
</file>

<file path=ppt/slideMasters/_rels/slideMaster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43.xml"/><Relationship Id="rId1" Type="http://schemas.openxmlformats.org/officeDocument/2006/relationships/slideLayout" Target="../slideLayouts/slideLayout53.xml"/></Relationships>
</file>

<file path=ppt/slideMasters/_rels/slideMaster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44.xml"/><Relationship Id="rId1" Type="http://schemas.openxmlformats.org/officeDocument/2006/relationships/slideLayout" Target="../slideLayouts/slideLayout54.xml"/></Relationships>
</file>

<file path=ppt/slideMasters/_rels/slideMaster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45.xml"/><Relationship Id="rId1" Type="http://schemas.openxmlformats.org/officeDocument/2006/relationships/slideLayout" Target="../slideLayouts/slideLayout55.xml"/></Relationships>
</file>

<file path=ppt/slideMasters/_rels/slideMaster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46.xml"/><Relationship Id="rId1" Type="http://schemas.openxmlformats.org/officeDocument/2006/relationships/slideLayout" Target="../slideLayouts/slideLayout56.xml"/></Relationships>
</file>

<file path=ppt/slideMasters/_rels/slideMaster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47.xml"/><Relationship Id="rId1" Type="http://schemas.openxmlformats.org/officeDocument/2006/relationships/slideLayout" Target="../slideLayouts/slideLayout5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OS Spring 2018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/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9CA9363-80D6-427F-A032-6678865A9D5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07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9CA9363-80D6-427F-A032-6678865A9D54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419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9CA9363-80D6-427F-A032-6678865A9D54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122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9CA9363-80D6-427F-A032-6678865A9D54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612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9CA9363-80D6-427F-A032-6678865A9D54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177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9CA9363-80D6-427F-A032-6678865A9D54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092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9CA9363-80D6-427F-A032-6678865A9D54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743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9CA9363-80D6-427F-A032-6678865A9D54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843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9CA9363-80D6-427F-A032-6678865A9D54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128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9CA9363-80D6-427F-A032-6678865A9D54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686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9CA9363-80D6-427F-A032-6678865A9D54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656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9CA9363-80D6-427F-A032-6678865A9D54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236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9CA9363-80D6-427F-A032-6678865A9D54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253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9CA9363-80D6-427F-A032-6678865A9D54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027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9CA9363-80D6-427F-A032-6678865A9D54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262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9CA9363-80D6-427F-A032-6678865A9D54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730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9CA9363-80D6-427F-A032-6678865A9D54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948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9CA9363-80D6-427F-A032-6678865A9D54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795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9CA9363-80D6-427F-A032-6678865A9D54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407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9CA9363-80D6-427F-A032-6678865A9D54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912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9CA9363-80D6-427F-A032-6678865A9D54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51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9CA9363-80D6-427F-A032-6678865A9D54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782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9CA9363-80D6-427F-A032-6678865A9D54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61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9CA9363-80D6-427F-A032-6678865A9D54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526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9CA9363-80D6-427F-A032-6678865A9D54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212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9CA9363-80D6-427F-A032-6678865A9D54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238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9CA9363-80D6-427F-A032-6678865A9D54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13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9CA9363-80D6-427F-A032-6678865A9D54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19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9CA9363-80D6-427F-A032-6678865A9D54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309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9CA9363-80D6-427F-A032-6678865A9D54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879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9CA9363-80D6-427F-A032-6678865A9D54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928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9CA9363-80D6-427F-A032-6678865A9D54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181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9CA9363-80D6-427F-A032-6678865A9D54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97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9CA9363-80D6-427F-A032-6678865A9D54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08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4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9CA9363-80D6-427F-A032-6678865A9D54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868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4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9CA9363-80D6-427F-A032-6678865A9D54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800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4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9CA9363-80D6-427F-A032-6678865A9D54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197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4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9CA9363-80D6-427F-A032-6678865A9D54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285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4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9CA9363-80D6-427F-A032-6678865A9D54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311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4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9CA9363-80D6-427F-A032-6678865A9D54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174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4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9CA9363-80D6-427F-A032-6678865A9D54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87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4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9CA9363-80D6-427F-A032-6678865A9D54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64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9CA9363-80D6-427F-A032-6678865A9D54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878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9CA9363-80D6-427F-A032-6678865A9D54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019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9CA9363-80D6-427F-A032-6678865A9D54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586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9CA9363-80D6-427F-A032-6678865A9D54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922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E9CA9363-80D6-427F-A032-6678865A9D54}" type="slidenum"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155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300" kern="1200">
          <a:solidFill>
            <a:srgbClr val="183846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300">
          <a:solidFill>
            <a:srgbClr val="183846"/>
          </a:solidFill>
          <a:latin typeface="Gill Sans MT" pitchFamily="34" charset="0"/>
        </a:defRPr>
      </a:lvl9pPr>
      <a:extLst/>
    </p:titleStyle>
    <p:bodyStyle>
      <a:lvl1pPr marL="365125" indent="-282575" algn="l" rtl="0" eaLnBrk="1" fontAlgn="base" hangingPunct="1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1" fontAlgn="base" hangingPunct="1">
        <a:spcBef>
          <a:spcPct val="20000"/>
        </a:spcBef>
        <a:spcAft>
          <a:spcPct val="0"/>
        </a:spcAft>
        <a:buClr>
          <a:srgbClr val="99987F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1" fontAlgn="base" hangingPunct="1">
        <a:spcBef>
          <a:spcPct val="20000"/>
        </a:spcBef>
        <a:spcAft>
          <a:spcPct val="0"/>
        </a:spcAft>
        <a:buClr>
          <a:srgbClr val="90AC97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2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0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2.xml"/><Relationship Id="rId4" Type="http://schemas.openxmlformats.org/officeDocument/2006/relationships/image" Target="../media/image24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4.xml"/><Relationship Id="rId4" Type="http://schemas.openxmlformats.org/officeDocument/2006/relationships/image" Target="../media/image2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219200"/>
            <a:ext cx="7772400" cy="1829761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chemeClr val="tx1"/>
                </a:solidFill>
                <a:effectLst/>
              </a:rPr>
              <a:t>Memory Management</a:t>
            </a:r>
            <a:r>
              <a:rPr lang="en-US" dirty="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28950" y="3962400"/>
            <a:ext cx="6115050" cy="1447800"/>
          </a:xfrm>
          <a:noFill/>
        </p:spPr>
        <p:txBody>
          <a:bodyPr/>
          <a:lstStyle/>
          <a:p>
            <a:pPr algn="l" eaLnBrk="1" hangingPunct="1">
              <a:buFont typeface="Wingdings" pitchFamily="2" charset="2"/>
              <a:buChar char="n"/>
            </a:pPr>
            <a:r>
              <a:rPr lang="en-US" sz="2800" b="1" dirty="0"/>
              <a:t> 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Memory Management Strategies</a:t>
            </a:r>
          </a:p>
          <a:p>
            <a:pPr algn="l" eaLnBrk="1" hangingPunct="1">
              <a:buFont typeface="Wingdings" pitchFamily="2" charset="2"/>
              <a:buChar char="n"/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Virtual Memory Management</a:t>
            </a:r>
          </a:p>
        </p:txBody>
      </p:sp>
      <p:sp>
        <p:nvSpPr>
          <p:cNvPr id="3074" name="Rectangle 16"/>
          <p:cNvSpPr>
            <a:spLocks noGrp="1" noChangeArrowheads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Arial Black" pitchFamily="34" charset="0"/>
              </a:rPr>
              <a:t>OS Spring 2018</a:t>
            </a:r>
          </a:p>
        </p:txBody>
      </p:sp>
      <p:sp>
        <p:nvSpPr>
          <p:cNvPr id="3075" name="Rectangle 1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3076" name="Rectangle 1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78E8A7-F006-458A-908E-46D0A45F204D}" type="slidenum">
              <a:rPr lang="en-US" b="1">
                <a:solidFill>
                  <a:schemeClr val="tx1"/>
                </a:solidFill>
                <a:latin typeface="Arial Black" pitchFamily="34" charset="0"/>
              </a:rPr>
              <a:pPr/>
              <a:t>1</a:t>
            </a:fld>
            <a:endParaRPr lang="en-US" b="1">
              <a:solidFill>
                <a:schemeClr val="tx1"/>
              </a:solidFill>
              <a:latin typeface="Arial Black" pitchFamily="34" charset="0"/>
            </a:endParaRPr>
          </a:p>
        </p:txBody>
      </p:sp>
      <p:sp>
        <p:nvSpPr>
          <p:cNvPr id="3079" name="Text Box 4"/>
          <p:cNvSpPr txBox="1">
            <a:spLocks noChangeArrowheads="1"/>
          </p:cNvSpPr>
          <p:nvPr/>
        </p:nvSpPr>
        <p:spPr bwMode="auto">
          <a:xfrm>
            <a:off x="1905000" y="381000"/>
            <a:ext cx="24384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b="1"/>
              <a:t>Part 3</a:t>
            </a:r>
          </a:p>
        </p:txBody>
      </p:sp>
    </p:spTree>
    <p:extLst>
      <p:ext uri="{BB962C8B-B14F-4D97-AF65-F5344CB8AC3E}">
        <p14:creationId xmlns:p14="http://schemas.microsoft.com/office/powerpoint/2010/main" val="394958267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3000" y="0"/>
            <a:ext cx="7772400" cy="1829761"/>
          </a:xfrm>
        </p:spPr>
        <p:txBody>
          <a:bodyPr/>
          <a:lstStyle/>
          <a:p>
            <a:pPr algn="l" eaLnBrk="1" hangingPunct="1"/>
            <a:r>
              <a:rPr lang="en-US" sz="4000" b="1" dirty="0">
                <a:solidFill>
                  <a:schemeClr val="tx1"/>
                </a:solidFill>
                <a:effectLst/>
              </a:rPr>
              <a:t>Virtual-Memory Management</a:t>
            </a:r>
            <a:r>
              <a:rPr lang="en-US" dirty="0"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276600"/>
            <a:ext cx="7696200" cy="2590800"/>
          </a:xfrm>
        </p:spPr>
        <p:txBody>
          <a:bodyPr>
            <a:normAutofit fontScale="92500"/>
          </a:bodyPr>
          <a:lstStyle/>
          <a:p>
            <a:pPr algn="l" eaLnBrk="1" hangingPunct="1">
              <a:buFont typeface="Wingdings" pitchFamily="2" charset="2"/>
              <a:buChar char="n"/>
            </a:pPr>
            <a:r>
              <a:rPr lang="en-US" sz="2800" b="1" dirty="0"/>
              <a:t> </a:t>
            </a:r>
            <a:r>
              <a:rPr lang="en-US" sz="2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Benefits of Virtual Memory</a:t>
            </a:r>
          </a:p>
          <a:p>
            <a:pPr algn="l" eaLnBrk="1" hangingPunct="1">
              <a:buFont typeface="Wingdings" pitchFamily="2" charset="2"/>
              <a:buChar char="n"/>
            </a:pPr>
            <a:r>
              <a:rPr lang="en-US" sz="2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Demand Paging </a:t>
            </a:r>
          </a:p>
          <a:p>
            <a:pPr algn="l" eaLnBrk="1" hangingPunct="1">
              <a:buFont typeface="Wingdings" pitchFamily="2" charset="2"/>
              <a:buChar char="n"/>
            </a:pPr>
            <a:r>
              <a:rPr lang="en-US" sz="2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Principle of Working-set Model</a:t>
            </a:r>
          </a:p>
          <a:p>
            <a:pPr algn="l" eaLnBrk="1" hangingPunct="1">
              <a:buFont typeface="Wingdings" pitchFamily="2" charset="2"/>
              <a:buChar char="n"/>
            </a:pPr>
            <a:r>
              <a:rPr lang="en-US" sz="2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Shared memory and Memory-mapped files</a:t>
            </a:r>
          </a:p>
          <a:p>
            <a:pPr algn="l" eaLnBrk="1" hangingPunct="1">
              <a:buFont typeface="Wingdings" pitchFamily="2" charset="2"/>
              <a:buChar char="n"/>
            </a:pPr>
            <a:r>
              <a:rPr lang="en-US" sz="28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How to manage Kernel memory</a:t>
            </a:r>
          </a:p>
        </p:txBody>
      </p:sp>
      <p:sp>
        <p:nvSpPr>
          <p:cNvPr id="3074" name="Rectangle 16"/>
          <p:cNvSpPr>
            <a:spLocks noGrp="1" noChangeArrowheads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prstClr val="black"/>
                </a:solidFill>
                <a:latin typeface="Arial Black" pitchFamily="34" charset="0"/>
              </a:rPr>
              <a:t>OS Spring 2018</a:t>
            </a:r>
            <a:endParaRPr lang="en-US">
              <a:solidFill>
                <a:prstClr val="black"/>
              </a:solidFill>
              <a:latin typeface="Arial Black" pitchFamily="34" charset="0"/>
            </a:endParaRPr>
          </a:p>
        </p:txBody>
      </p:sp>
      <p:sp>
        <p:nvSpPr>
          <p:cNvPr id="3075" name="Rectangle 17"/>
          <p:cNvSpPr>
            <a:spLocks noGrp="1" noChangeArrowheads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prstClr val="black"/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3076" name="Rectangle 18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4238A8-E864-4ED7-B32E-50E819751951}" type="slidenum">
              <a:rPr lang="en-US">
                <a:solidFill>
                  <a:prstClr val="black"/>
                </a:solidFill>
                <a:latin typeface="Arial Black" pitchFamily="34" charset="0"/>
              </a:rPr>
              <a:pPr/>
              <a:t>10</a:t>
            </a:fld>
            <a:endParaRPr lang="en-US">
              <a:solidFill>
                <a:prstClr val="black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597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144587"/>
            <a:ext cx="7924800" cy="5256213"/>
          </a:xfrm>
          <a:noFill/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Virtual address space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Demand paging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First reference and Page fault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Page fault rate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Page replacement algorithms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FIFO			Optimal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LRU			Second chance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Frame allocation policy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Fixed and dynamic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Working-set Model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Thrashing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Contiguous allocation of pages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Buddy system and slab allocation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I/O locking and pre-paging</a:t>
            </a:r>
          </a:p>
        </p:txBody>
      </p:sp>
      <p:sp>
        <p:nvSpPr>
          <p:cNvPr id="410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409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18ACE34-192E-4E68-9F79-A5DFE98B1C34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11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Virtual-Memory Management</a:t>
            </a:r>
          </a:p>
        </p:txBody>
      </p:sp>
    </p:spTree>
    <p:extLst>
      <p:ext uri="{BB962C8B-B14F-4D97-AF65-F5344CB8AC3E}">
        <p14:creationId xmlns:p14="http://schemas.microsoft.com/office/powerpoint/2010/main" val="54006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838200"/>
            <a:ext cx="8229600" cy="55626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600" b="1" dirty="0">
                <a:latin typeface="Comic Sans MS" pitchFamily="66" charset="0"/>
              </a:rPr>
              <a:t>Multiprogramming requires that entire processes are in memory before they start execution</a:t>
            </a:r>
          </a:p>
          <a:p>
            <a:pPr eaLnBrk="1" hangingPunct="1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2600" b="1" dirty="0">
                <a:latin typeface="Comic Sans MS" pitchFamily="66" charset="0"/>
                <a:cs typeface="Arial" pitchFamily="34" charset="0"/>
              </a:rPr>
              <a:t>V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irtual memory allows execution of processes that are not completely in memory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600" b="1" dirty="0">
                <a:latin typeface="Comic Sans MS" pitchFamily="66" charset="0"/>
              </a:rPr>
              <a:t>Programs can be larger than physical memory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Frees programmers from the burden of memory-storage limitations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600" b="1" dirty="0">
                <a:latin typeface="Comic Sans MS" pitchFamily="66" charset="0"/>
              </a:rPr>
              <a:t>Sharing of files and memory can be implemented easily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It provides an efficient mechanism for process creation</a:t>
            </a:r>
          </a:p>
          <a:p>
            <a:pPr eaLnBrk="1" hangingPunct="1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2600" b="1" dirty="0">
                <a:latin typeface="Comic Sans MS" pitchFamily="66" charset="0"/>
              </a:rPr>
              <a:t>May decrease performance if used carelessly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Demand paging, its complexity and cost</a:t>
            </a:r>
          </a:p>
        </p:txBody>
      </p:sp>
      <p:sp>
        <p:nvSpPr>
          <p:cNvPr id="5124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512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0FB01A-E716-42B1-A5B7-EC57A0D5A26D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12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Introduction</a:t>
            </a:r>
            <a:r>
              <a:rPr lang="en-US" dirty="0"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670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066800"/>
            <a:ext cx="8229600" cy="5334000"/>
          </a:xfrm>
          <a:noFill/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Dynamic loading can be used to run processes that are larger than the allocated memory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Requires special precautions and extra work 	by the programmer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800" b="1" dirty="0"/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In many cases, the entire program is not needed for execution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Programs have code to handle unusual error conditions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Arrays, lists and tables are allocated more memory than they actually need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Certain options and features of a program may be used rarely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Even if the entire program is needed, it 	may not all be needed at the same time</a:t>
            </a:r>
          </a:p>
        </p:txBody>
      </p:sp>
      <p:sp>
        <p:nvSpPr>
          <p:cNvPr id="6148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614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30D1CB-F192-4A35-89F8-B2D6167BA8FE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13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0"/>
            <a:ext cx="8229600" cy="9144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Background</a:t>
            </a:r>
            <a:r>
              <a:rPr lang="en-US" dirty="0"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58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990600"/>
            <a:ext cx="8229600" cy="545465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The benefits of executing partially loaded programs</a:t>
            </a: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Program is not constrained by the amount of available physical memory</a:t>
            </a: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More programs can be run at the same ti</a:t>
            </a:r>
            <a:r>
              <a:rPr lang="en-US" sz="2600" b="1" dirty="0"/>
              <a:t>me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More CPU utilization and higher throughput</a:t>
            </a: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Each user program runs faster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Less I/O is needed to load or swap user 	programs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600" b="1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Virtual memory allows for the separation of user address space and physical address space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Allows a large virtual address for a small 	physical memory</a:t>
            </a:r>
          </a:p>
        </p:txBody>
      </p:sp>
      <p:sp>
        <p:nvSpPr>
          <p:cNvPr id="7172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717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E7EB310-6483-4D56-AFC7-9650F3BE31C0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14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8229600" cy="9144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Backgroun</a:t>
            </a:r>
            <a:r>
              <a:rPr lang="en-US" sz="3200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91513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8194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819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338F67-AFAD-4FCE-9CE3-FA952BD191E3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/>
              <a:t>15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6950" y="-228600"/>
            <a:ext cx="8528050" cy="844550"/>
          </a:xfrm>
        </p:spPr>
        <p:txBody>
          <a:bodyPr anchor="b">
            <a:normAutofit fontScale="90000"/>
          </a:bodyPr>
          <a:lstStyle/>
          <a:p>
            <a:pPr eaLnBrk="1" hangingPunct="1"/>
            <a:r>
              <a:rPr lang="en-US" sz="2800" b="1" dirty="0">
                <a:solidFill>
                  <a:schemeClr val="tx1"/>
                </a:solidFill>
                <a:effectLst/>
              </a:rPr>
              <a:t>Virtual Memory That is Larger Than Physical Memory</a:t>
            </a:r>
          </a:p>
        </p:txBody>
      </p:sp>
      <p:sp>
        <p:nvSpPr>
          <p:cNvPr id="8198" name="Rectangle 3"/>
          <p:cNvSpPr>
            <a:spLocks noChangeArrowheads="1"/>
          </p:cNvSpPr>
          <p:nvPr/>
        </p:nvSpPr>
        <p:spPr bwMode="auto">
          <a:xfrm>
            <a:off x="4367213" y="3246438"/>
            <a:ext cx="4095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>
                <a:solidFill>
                  <a:prstClr val="black"/>
                </a:solidFill>
                <a:latin typeface="Helvetica" pitchFamily="34" charset="0"/>
                <a:ea typeface="ＭＳ Ｐゴシック" charset="-128"/>
                <a:sym typeface="Symbol" pitchFamily="18" charset="2"/>
              </a:rPr>
              <a:t></a:t>
            </a:r>
          </a:p>
        </p:txBody>
      </p:sp>
      <p:pic>
        <p:nvPicPr>
          <p:cNvPr id="1026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838200"/>
            <a:ext cx="86868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45768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838200"/>
            <a:ext cx="8229600" cy="54864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Virtual address space of a process: Logical view of how a process is stored in memory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Comic Sans MS" pitchFamily="66" charset="0"/>
              </a:rPr>
              <a:t>This is contiguous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Physical frames are distributed in memory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Virtual address spaces that includes holes are referred as sparse address spaces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Useful for stack or heap segments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600" b="1" dirty="0">
                <a:latin typeface="Comic Sans MS" pitchFamily="66" charset="0"/>
              </a:rPr>
              <a:t>Page sharing is implemented easily in virtual memory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Benefits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ü"/>
            </a:pPr>
            <a:r>
              <a:rPr lang="en-US" sz="2600" b="1" dirty="0">
                <a:latin typeface="Comic Sans MS" pitchFamily="66" charset="0"/>
              </a:rPr>
              <a:t>System libraries can be shared by processes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ü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Virtual memory enables processes to share memory for </a:t>
            </a:r>
            <a:r>
              <a:rPr lang="en-US" sz="2600" b="1" dirty="0" err="1">
                <a:latin typeface="Arial" pitchFamily="34" charset="0"/>
                <a:cs typeface="Arial" pitchFamily="34" charset="0"/>
              </a:rPr>
              <a:t>interprocess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communication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ü"/>
            </a:pPr>
            <a:r>
              <a:rPr lang="en-US" sz="2600" b="1" dirty="0">
                <a:latin typeface="Comic Sans MS" pitchFamily="66" charset="0"/>
              </a:rPr>
              <a:t>Process creation can be sped up by allowing pages to be shared using </a:t>
            </a:r>
            <a:r>
              <a:rPr lang="en-US" sz="2600" b="1" dirty="0">
                <a:latin typeface="Berlin Sans FB" pitchFamily="34" charset="0"/>
              </a:rPr>
              <a:t>fork()</a:t>
            </a:r>
            <a:r>
              <a:rPr lang="en-US" sz="2600" b="1" dirty="0">
                <a:latin typeface="Comic Sans MS" pitchFamily="66" charset="0"/>
              </a:rPr>
              <a:t> system call</a:t>
            </a:r>
          </a:p>
        </p:txBody>
      </p:sp>
      <p:sp>
        <p:nvSpPr>
          <p:cNvPr id="922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921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169AED3-423C-4B0C-887E-A47F2E8164B1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16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8229600" cy="6858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54592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1">
          <a:blip r:embed="rId3">
            <a:lum/>
          </a:blip>
          <a:srcRect/>
          <a:stretch>
            <a:fillRect l="-4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2018</a:t>
            </a:r>
            <a:endParaRPr lang="en-US" dirty="0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10242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1024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264B66-766C-44C1-9DC3-93577180394B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17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47800" y="76200"/>
            <a:ext cx="8229600" cy="685800"/>
          </a:xfrm>
        </p:spPr>
        <p:txBody>
          <a:bodyPr anchor="b"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Virtual-address Space</a:t>
            </a:r>
          </a:p>
        </p:txBody>
      </p:sp>
      <p:pic>
        <p:nvPicPr>
          <p:cNvPr id="1026" name="Picture 2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43200" y="990600"/>
            <a:ext cx="329184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2335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1266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1126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A62F5D-40D6-4249-9F1B-FA2AE07E4B51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/>
              <a:t>18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-152400"/>
            <a:ext cx="8229600" cy="914400"/>
          </a:xfrm>
        </p:spPr>
        <p:txBody>
          <a:bodyPr anchor="b"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Shared Library Using Virtual Memory</a:t>
            </a:r>
          </a:p>
        </p:txBody>
      </p:sp>
      <p:pic>
        <p:nvPicPr>
          <p:cNvPr id="2050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914400"/>
            <a:ext cx="8869680" cy="5852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14001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219200"/>
            <a:ext cx="8229600" cy="48768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600" b="1" dirty="0">
                <a:latin typeface="Comic Sans MS" pitchFamily="66" charset="0"/>
              </a:rPr>
              <a:t>Load pages of a process into memory as they are needed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Demand paging</a:t>
            </a: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Commonly used technique in virtual memory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Similar to a paging system with swapping</a:t>
            </a:r>
            <a:endParaRPr lang="en-US" sz="2600" b="1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800" b="1" dirty="0"/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Processes reside in secondary memor</a:t>
            </a:r>
            <a:r>
              <a:rPr lang="en-US" sz="2600" b="1" dirty="0"/>
              <a:t>y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Swapped into memory for execution by 	using a lazy swapper</a:t>
            </a: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Lazy swapper never swaps a page into memory unless that page will be needed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800" b="1" dirty="0"/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Pager manipulates individual pages</a:t>
            </a:r>
          </a:p>
        </p:txBody>
      </p:sp>
      <p:sp>
        <p:nvSpPr>
          <p:cNvPr id="12292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1229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91E35C-7893-486F-95C3-E07FCE0CEFF4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19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8229600" cy="6858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Demand Paging</a:t>
            </a:r>
          </a:p>
        </p:txBody>
      </p:sp>
    </p:spTree>
    <p:extLst>
      <p:ext uri="{BB962C8B-B14F-4D97-AF65-F5344CB8AC3E}">
        <p14:creationId xmlns:p14="http://schemas.microsoft.com/office/powerpoint/2010/main" val="40634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75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371600"/>
            <a:ext cx="8229600" cy="48006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Use a hashed page table for handling address spaces larger than 32 b</a:t>
            </a:r>
            <a:r>
              <a:rPr lang="en-US" sz="2600" b="1" dirty="0"/>
              <a:t>its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Hash value is the virtual page number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8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Each entry in the table contains a linked list of elements that hash to the same location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Each element consists of three fields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The virtual page number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The value of the mapped page frame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A pointer to the next element in the linked 	list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6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Working of the algorithm</a:t>
            </a:r>
          </a:p>
        </p:txBody>
      </p:sp>
      <p:sp>
        <p:nvSpPr>
          <p:cNvPr id="58372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5837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5837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341935-3095-4DE2-B978-DF42D6FC1D1C}" type="slidenum">
              <a:rPr lang="en-US" b="1">
                <a:latin typeface="Arial Black" pitchFamily="34" charset="0"/>
              </a:rPr>
              <a:pPr/>
              <a:t>2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8600"/>
            <a:ext cx="8229600" cy="9144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Hashed Page Tables</a:t>
            </a:r>
          </a:p>
        </p:txBody>
      </p:sp>
    </p:spTree>
    <p:extLst>
      <p:ext uri="{BB962C8B-B14F-4D97-AF65-F5344CB8AC3E}">
        <p14:creationId xmlns:p14="http://schemas.microsoft.com/office/powerpoint/2010/main" val="407855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1">
          <a:blip r:embed="rId3">
            <a:lum/>
          </a:blip>
          <a:srcRect/>
          <a:stretch>
            <a:fillRect l="-5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3314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1331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439442-83F0-495D-AD19-A4CB42D36E38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/>
              <a:t>20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22350" y="0"/>
            <a:ext cx="8350250" cy="844550"/>
          </a:xfrm>
        </p:spPr>
        <p:txBody>
          <a:bodyPr anchor="b">
            <a:noAutofit/>
          </a:bodyPr>
          <a:lstStyle/>
          <a:p>
            <a:pPr algn="ctr" eaLnBrk="1" hangingPunct="1"/>
            <a:r>
              <a:rPr lang="en-US" sz="2700" b="1" dirty="0">
                <a:solidFill>
                  <a:schemeClr val="tx1"/>
                </a:solidFill>
                <a:effectLst/>
              </a:rPr>
              <a:t>Transfer of a Paged Memory to Contiguous Disk Space</a:t>
            </a:r>
          </a:p>
        </p:txBody>
      </p:sp>
      <p:pic>
        <p:nvPicPr>
          <p:cNvPr id="3074" name="Picture 2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0600" y="746760"/>
            <a:ext cx="7955280" cy="603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51974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990600"/>
            <a:ext cx="8229600" cy="53340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When a process is brought into memory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Only a subset of its pages are loaded</a:t>
            </a:r>
            <a:r>
              <a:rPr lang="en-US" sz="2600" b="1" dirty="0"/>
              <a:t> 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Pager avoids reading into memory the pages that will not be used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800" b="1" dirty="0"/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Hardware support is required to distinguish between pages that are in memory and the ones that are on the disk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Valid-invalid bit can be used for this purpose</a:t>
            </a:r>
            <a:endParaRPr lang="en-US" sz="800" b="1" dirty="0">
              <a:latin typeface="8"/>
            </a:endParaRP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If the access is limited to memory-resident pages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Execution proceeds normally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If the process tries to access a page not brought into memory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It causes a page-fault trap</a:t>
            </a:r>
          </a:p>
        </p:txBody>
      </p:sp>
      <p:sp>
        <p:nvSpPr>
          <p:cNvPr id="1434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1433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BD536C-189A-420F-996B-85A3561E27C5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21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229600" cy="6858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Basic Concepts of Demand Paging</a:t>
            </a:r>
          </a:p>
        </p:txBody>
      </p:sp>
    </p:spTree>
    <p:extLst>
      <p:ext uri="{BB962C8B-B14F-4D97-AF65-F5344CB8AC3E}">
        <p14:creationId xmlns:p14="http://schemas.microsoft.com/office/powerpoint/2010/main" val="373321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1">
          <a:blip r:embed="rId3">
            <a:lum/>
          </a:blip>
          <a:srcRect/>
          <a:stretch>
            <a:fillRect l="-6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15362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1536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B0835AC-F471-48D6-8A7A-1A9F2E91288E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22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304800"/>
            <a:ext cx="8229600" cy="685800"/>
          </a:xfrm>
        </p:spPr>
        <p:txBody>
          <a:bodyPr anchor="b"/>
          <a:lstStyle/>
          <a:p>
            <a:pPr eaLnBrk="1" hangingPunct="1"/>
            <a:r>
              <a:rPr lang="en-US" sz="3200" b="1" dirty="0">
                <a:effectLst/>
              </a:rPr>
              <a:t>Valid-Invalid Bit</a:t>
            </a:r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2951163" y="2781300"/>
            <a:ext cx="1878012" cy="2667000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  <a:latin typeface="Verdana" pitchFamily="34" charset="0"/>
              <a:ea typeface="ＭＳ Ｐゴシック" charset="-128"/>
            </a:endParaRPr>
          </a:p>
        </p:txBody>
      </p:sp>
      <p:sp>
        <p:nvSpPr>
          <p:cNvPr id="15367" name="Line 5"/>
          <p:cNvSpPr>
            <a:spLocks noChangeShapeType="1"/>
          </p:cNvSpPr>
          <p:nvPr/>
        </p:nvSpPr>
        <p:spPr bwMode="auto">
          <a:xfrm>
            <a:off x="2901950" y="3065463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5368" name="Line 6"/>
          <p:cNvSpPr>
            <a:spLocks noChangeShapeType="1"/>
          </p:cNvSpPr>
          <p:nvPr/>
        </p:nvSpPr>
        <p:spPr bwMode="auto">
          <a:xfrm>
            <a:off x="2901950" y="3370263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5369" name="Line 7"/>
          <p:cNvSpPr>
            <a:spLocks noChangeShapeType="1"/>
          </p:cNvSpPr>
          <p:nvPr/>
        </p:nvSpPr>
        <p:spPr bwMode="auto">
          <a:xfrm>
            <a:off x="2901950" y="3675063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5370" name="Line 8"/>
          <p:cNvSpPr>
            <a:spLocks noChangeShapeType="1"/>
          </p:cNvSpPr>
          <p:nvPr/>
        </p:nvSpPr>
        <p:spPr bwMode="auto">
          <a:xfrm>
            <a:off x="2901950" y="3979863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5371" name="Line 10"/>
          <p:cNvSpPr>
            <a:spLocks noChangeShapeType="1"/>
          </p:cNvSpPr>
          <p:nvPr/>
        </p:nvSpPr>
        <p:spPr bwMode="auto">
          <a:xfrm>
            <a:off x="2901950" y="4370388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5372" name="Line 11"/>
          <p:cNvSpPr>
            <a:spLocks noChangeShapeType="1"/>
          </p:cNvSpPr>
          <p:nvPr/>
        </p:nvSpPr>
        <p:spPr bwMode="auto">
          <a:xfrm>
            <a:off x="2901950" y="4841875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5373" name="Line 12"/>
          <p:cNvSpPr>
            <a:spLocks noChangeShapeType="1"/>
          </p:cNvSpPr>
          <p:nvPr/>
        </p:nvSpPr>
        <p:spPr bwMode="auto">
          <a:xfrm>
            <a:off x="2901950" y="5122863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5374" name="Line 13"/>
          <p:cNvSpPr>
            <a:spLocks noChangeShapeType="1"/>
          </p:cNvSpPr>
          <p:nvPr/>
        </p:nvSpPr>
        <p:spPr bwMode="auto">
          <a:xfrm>
            <a:off x="4349750" y="2541588"/>
            <a:ext cx="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5375" name="Text Box 14"/>
          <p:cNvSpPr txBox="1">
            <a:spLocks noChangeArrowheads="1"/>
          </p:cNvSpPr>
          <p:nvPr/>
        </p:nvSpPr>
        <p:spPr bwMode="auto">
          <a:xfrm>
            <a:off x="4427538" y="2743200"/>
            <a:ext cx="307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Helvetica" pitchFamily="34" charset="0"/>
                <a:ea typeface="ＭＳ Ｐゴシック" charset="-128"/>
              </a:rPr>
              <a:t>v</a:t>
            </a:r>
          </a:p>
        </p:txBody>
      </p:sp>
      <p:sp>
        <p:nvSpPr>
          <p:cNvPr id="15376" name="Text Box 15"/>
          <p:cNvSpPr txBox="1">
            <a:spLocks noChangeArrowheads="1"/>
          </p:cNvSpPr>
          <p:nvPr/>
        </p:nvSpPr>
        <p:spPr bwMode="auto">
          <a:xfrm>
            <a:off x="4429125" y="3048000"/>
            <a:ext cx="307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Helvetica" pitchFamily="34" charset="0"/>
                <a:ea typeface="ＭＳ Ｐゴシック" charset="-128"/>
              </a:rPr>
              <a:t>v</a:t>
            </a:r>
          </a:p>
        </p:txBody>
      </p:sp>
      <p:sp>
        <p:nvSpPr>
          <p:cNvPr id="15377" name="Text Box 16"/>
          <p:cNvSpPr txBox="1">
            <a:spLocks noChangeArrowheads="1"/>
          </p:cNvSpPr>
          <p:nvPr/>
        </p:nvSpPr>
        <p:spPr bwMode="auto">
          <a:xfrm>
            <a:off x="4427538" y="3352800"/>
            <a:ext cx="307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Helvetica" pitchFamily="34" charset="0"/>
                <a:ea typeface="ＭＳ Ｐゴシック" charset="-128"/>
              </a:rPr>
              <a:t>v</a:t>
            </a:r>
          </a:p>
        </p:txBody>
      </p:sp>
      <p:sp>
        <p:nvSpPr>
          <p:cNvPr id="15378" name="Text Box 17"/>
          <p:cNvSpPr txBox="1">
            <a:spLocks noChangeArrowheads="1"/>
          </p:cNvSpPr>
          <p:nvPr/>
        </p:nvSpPr>
        <p:spPr bwMode="auto">
          <a:xfrm>
            <a:off x="4429125" y="3581400"/>
            <a:ext cx="307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Helvetica" pitchFamily="34" charset="0"/>
                <a:ea typeface="ＭＳ Ｐゴシック" charset="-128"/>
              </a:rPr>
              <a:t>v</a:t>
            </a:r>
          </a:p>
        </p:txBody>
      </p:sp>
      <p:sp>
        <p:nvSpPr>
          <p:cNvPr id="15379" name="Text Box 18"/>
          <p:cNvSpPr txBox="1">
            <a:spLocks noChangeArrowheads="1"/>
          </p:cNvSpPr>
          <p:nvPr/>
        </p:nvSpPr>
        <p:spPr bwMode="auto">
          <a:xfrm>
            <a:off x="4457700" y="3937000"/>
            <a:ext cx="24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Helvetica" pitchFamily="34" charset="0"/>
                <a:ea typeface="ＭＳ Ｐゴシック" charset="-128"/>
              </a:rPr>
              <a:t>i</a:t>
            </a:r>
          </a:p>
        </p:txBody>
      </p:sp>
      <p:sp>
        <p:nvSpPr>
          <p:cNvPr id="15380" name="Text Box 19"/>
          <p:cNvSpPr txBox="1">
            <a:spLocks noChangeArrowheads="1"/>
          </p:cNvSpPr>
          <p:nvPr/>
        </p:nvSpPr>
        <p:spPr bwMode="auto">
          <a:xfrm>
            <a:off x="4457700" y="4775200"/>
            <a:ext cx="24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Helvetica" pitchFamily="34" charset="0"/>
                <a:ea typeface="ＭＳ Ｐゴシック" charset="-128"/>
              </a:rPr>
              <a:t>i</a:t>
            </a:r>
          </a:p>
        </p:txBody>
      </p:sp>
      <p:sp>
        <p:nvSpPr>
          <p:cNvPr id="15381" name="Text Box 20"/>
          <p:cNvSpPr txBox="1">
            <a:spLocks noChangeArrowheads="1"/>
          </p:cNvSpPr>
          <p:nvPr/>
        </p:nvSpPr>
        <p:spPr bwMode="auto">
          <a:xfrm>
            <a:off x="4457700" y="5105400"/>
            <a:ext cx="247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FF0000"/>
                </a:solidFill>
                <a:latin typeface="Helvetica" pitchFamily="34" charset="0"/>
                <a:ea typeface="ＭＳ Ｐゴシック" charset="-128"/>
              </a:rPr>
              <a:t>i</a:t>
            </a:r>
          </a:p>
        </p:txBody>
      </p:sp>
      <p:sp>
        <p:nvSpPr>
          <p:cNvPr id="15382" name="Text Box 21"/>
          <p:cNvSpPr txBox="1">
            <a:spLocks noChangeArrowheads="1"/>
          </p:cNvSpPr>
          <p:nvPr/>
        </p:nvSpPr>
        <p:spPr bwMode="auto">
          <a:xfrm>
            <a:off x="3403600" y="4360863"/>
            <a:ext cx="476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prstClr val="black"/>
                </a:solidFill>
                <a:latin typeface="Helvetica" pitchFamily="34" charset="0"/>
                <a:ea typeface="ＭＳ Ｐゴシック" charset="-128"/>
              </a:rPr>
              <a:t>….</a:t>
            </a:r>
          </a:p>
        </p:txBody>
      </p:sp>
      <p:sp>
        <p:nvSpPr>
          <p:cNvPr id="15383" name="Text Box 22"/>
          <p:cNvSpPr txBox="1">
            <a:spLocks noChangeArrowheads="1"/>
          </p:cNvSpPr>
          <p:nvPr/>
        </p:nvSpPr>
        <p:spPr bwMode="auto">
          <a:xfrm>
            <a:off x="3257550" y="2455863"/>
            <a:ext cx="8429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dirty="0">
                <a:solidFill>
                  <a:prstClr val="black"/>
                </a:solidFill>
                <a:latin typeface="Helvetica" pitchFamily="34" charset="0"/>
                <a:ea typeface="ＭＳ Ｐゴシック" charset="-128"/>
              </a:rPr>
              <a:t>Frame #</a:t>
            </a:r>
          </a:p>
        </p:txBody>
      </p:sp>
      <p:sp>
        <p:nvSpPr>
          <p:cNvPr id="15384" name="Text Box 23"/>
          <p:cNvSpPr txBox="1">
            <a:spLocks noChangeArrowheads="1"/>
          </p:cNvSpPr>
          <p:nvPr/>
        </p:nvSpPr>
        <p:spPr bwMode="auto">
          <a:xfrm>
            <a:off x="4373563" y="2455863"/>
            <a:ext cx="13477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solidFill>
                  <a:prstClr val="black"/>
                </a:solidFill>
                <a:latin typeface="Helvetica" pitchFamily="34" charset="0"/>
                <a:ea typeface="ＭＳ Ｐゴシック" charset="-128"/>
              </a:rPr>
              <a:t>valid-invalid bit</a:t>
            </a:r>
          </a:p>
        </p:txBody>
      </p:sp>
      <p:sp>
        <p:nvSpPr>
          <p:cNvPr id="15385" name="Text Box 24"/>
          <p:cNvSpPr txBox="1">
            <a:spLocks noChangeArrowheads="1"/>
          </p:cNvSpPr>
          <p:nvPr/>
        </p:nvSpPr>
        <p:spPr bwMode="auto">
          <a:xfrm>
            <a:off x="3452813" y="5427663"/>
            <a:ext cx="10112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>
                <a:solidFill>
                  <a:prstClr val="black"/>
                </a:solidFill>
                <a:latin typeface="Helvetica" pitchFamily="34" charset="0"/>
                <a:ea typeface="ＭＳ Ｐゴシック" charset="-128"/>
              </a:rPr>
              <a:t>page table</a:t>
            </a:r>
          </a:p>
        </p:txBody>
      </p:sp>
    </p:spTree>
    <p:extLst>
      <p:ext uri="{BB962C8B-B14F-4D97-AF65-F5344CB8AC3E}">
        <p14:creationId xmlns:p14="http://schemas.microsoft.com/office/powerpoint/2010/main" val="3462456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1">
          <a:blip r:embed="rId3">
            <a:lum/>
          </a:blip>
          <a:srcRect/>
          <a:stretch>
            <a:fillRect l="-70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6386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1638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D1EADA2-0BA1-4CDD-8B67-58074402454C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/>
              <a:t>23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-1"/>
            <a:ext cx="8153400" cy="600075"/>
          </a:xfrm>
        </p:spPr>
        <p:txBody>
          <a:bodyPr anchor="b">
            <a:noAutofit/>
          </a:bodyPr>
          <a:lstStyle/>
          <a:p>
            <a:pPr algn="ctr" eaLnBrk="1" hangingPunct="1"/>
            <a:r>
              <a:rPr lang="en-US" sz="2500" b="1" dirty="0">
                <a:solidFill>
                  <a:schemeClr val="tx1"/>
                </a:solidFill>
                <a:effectLst/>
              </a:rPr>
              <a:t>Page </a:t>
            </a:r>
            <a:r>
              <a:rPr lang="en-US" sz="2500" b="1" dirty="0" smtClean="0">
                <a:solidFill>
                  <a:schemeClr val="tx1"/>
                </a:solidFill>
                <a:effectLst/>
              </a:rPr>
              <a:t>Table With </a:t>
            </a:r>
            <a:r>
              <a:rPr lang="en-US" sz="2500" b="1" dirty="0">
                <a:solidFill>
                  <a:schemeClr val="tx1"/>
                </a:solidFill>
                <a:effectLst/>
              </a:rPr>
              <a:t>Some Pages  Not in Main Memory</a:t>
            </a:r>
          </a:p>
        </p:txBody>
      </p:sp>
      <p:pic>
        <p:nvPicPr>
          <p:cNvPr id="4098" name="Picture 2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600075"/>
            <a:ext cx="8229600" cy="625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58572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80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098550"/>
            <a:ext cx="8153400" cy="5226050"/>
          </a:xfrm>
          <a:noFill/>
        </p:spPr>
        <p:txBody>
          <a:bodyPr>
            <a:normAutofit lnSpcReduction="10000"/>
          </a:bodyPr>
          <a:lstStyle/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Procedure followed for handling the page fault</a:t>
            </a:r>
          </a:p>
          <a:p>
            <a:pPr marL="609600" indent="-609600" eaLnBrk="1" hangingPunct="1">
              <a:lnSpc>
                <a:spcPct val="90000"/>
              </a:lnSpc>
              <a:buSzPct val="73000"/>
              <a:buFont typeface="+mj-lt"/>
              <a:buAutoNum type="arabicPeriod"/>
            </a:pPr>
            <a:r>
              <a:rPr lang="en-US" sz="2600" b="1" dirty="0">
                <a:latin typeface="Comic Sans MS" pitchFamily="66" charset="0"/>
              </a:rPr>
              <a:t>Check an internal table (kept in PCB) to determine the validity of the reference</a:t>
            </a:r>
          </a:p>
          <a:p>
            <a:pPr marL="609600" indent="-609600" eaLnBrk="1" hangingPunct="1">
              <a:lnSpc>
                <a:spcPct val="90000"/>
              </a:lnSpc>
              <a:buSzPct val="75000"/>
              <a:buFont typeface="+mj-lt"/>
              <a:buAutoNum type="arabicPeriod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In case of invalid reference, process is terminated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If the reference is valid, the referenced 	page is to be brought in</a:t>
            </a:r>
          </a:p>
          <a:p>
            <a:pPr marL="609600" indent="-609600" eaLnBrk="1" hangingPunct="1">
              <a:lnSpc>
                <a:spcPct val="90000"/>
              </a:lnSpc>
              <a:buSzPct val="75000"/>
              <a:buFont typeface="+mj-lt"/>
              <a:buAutoNum type="arabicPeriod" startAt="3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Find a free frame from a free frame list</a:t>
            </a:r>
          </a:p>
          <a:p>
            <a:pPr marL="609600" indent="-609600" eaLnBrk="1" hangingPunct="1">
              <a:lnSpc>
                <a:spcPct val="90000"/>
              </a:lnSpc>
              <a:buSzPct val="75000"/>
              <a:buFont typeface="+mj-lt"/>
              <a:buAutoNum type="arabicPeriod" startAt="4"/>
            </a:pPr>
            <a:r>
              <a:rPr lang="en-US" sz="2600" b="1" dirty="0">
                <a:latin typeface="Comic Sans MS" pitchFamily="66" charset="0"/>
              </a:rPr>
              <a:t>Schedule a disk operation to read the desired page into the allocated frame</a:t>
            </a:r>
          </a:p>
          <a:p>
            <a:pPr marL="609600" indent="-609600" eaLnBrk="1" hangingPunct="1">
              <a:lnSpc>
                <a:spcPct val="90000"/>
              </a:lnSpc>
              <a:buSzPct val="75000"/>
              <a:buFont typeface="+mj-lt"/>
              <a:buAutoNum type="arabicPeriod" startAt="5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Modify the internal table of the process to record this change</a:t>
            </a:r>
          </a:p>
          <a:p>
            <a:pPr marL="609600" indent="-609600" eaLnBrk="1" hangingPunct="1">
              <a:lnSpc>
                <a:spcPct val="90000"/>
              </a:lnSpc>
              <a:buSzPct val="75000"/>
              <a:buFont typeface="+mj-lt"/>
              <a:buAutoNum type="arabicPeriod" startAt="6"/>
            </a:pPr>
            <a:r>
              <a:rPr lang="en-US" sz="2600" b="1" dirty="0">
                <a:latin typeface="Comic Sans MS" pitchFamily="66" charset="0"/>
              </a:rPr>
              <a:t>Restart the instruction that was interrupted due to the trap</a:t>
            </a:r>
            <a:endParaRPr lang="en-US" sz="2600" dirty="0">
              <a:latin typeface="Comic Sans MS" pitchFamily="66" charset="0"/>
            </a:endParaRPr>
          </a:p>
        </p:txBody>
      </p:sp>
      <p:sp>
        <p:nvSpPr>
          <p:cNvPr id="17412" name="Date Placeholder 5"/>
          <p:cNvSpPr>
            <a:spLocks noGrp="1"/>
          </p:cNvSpPr>
          <p:nvPr>
            <p:ph type="dt" sz="half" idx="10"/>
          </p:nvPr>
        </p:nvSpPr>
        <p:spPr>
          <a:xfrm>
            <a:off x="6629400" y="6407944"/>
            <a:ext cx="1920240" cy="365760"/>
          </a:xfrm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2018</a:t>
            </a:r>
            <a:endParaRPr lang="en-US" dirty="0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174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343400" y="6400800"/>
            <a:ext cx="2350681" cy="365125"/>
          </a:xfrm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49640" y="6407944"/>
            <a:ext cx="463392" cy="365125"/>
          </a:xfrm>
          <a:noFill/>
        </p:spPr>
        <p:txBody>
          <a:bodyPr/>
          <a:lstStyle/>
          <a:p>
            <a:fld id="{0A954BB6-837D-4D3F-9061-199EBC966CA4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24</a:t>
            </a:fld>
            <a:endParaRPr lang="en-US" dirty="0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8229600" cy="6096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Demand Paging</a:t>
            </a:r>
          </a:p>
        </p:txBody>
      </p:sp>
    </p:spTree>
    <p:extLst>
      <p:ext uri="{BB962C8B-B14F-4D97-AF65-F5344CB8AC3E}">
        <p14:creationId xmlns:p14="http://schemas.microsoft.com/office/powerpoint/2010/main" val="388302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8434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1843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73F21C4-47E3-4A4F-957C-732BFE8F812B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/>
              <a:t>25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0"/>
            <a:ext cx="8229600" cy="685800"/>
          </a:xfrm>
        </p:spPr>
        <p:txBody>
          <a:bodyPr anchor="b"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Steps in Handling a Page Fault</a:t>
            </a:r>
          </a:p>
        </p:txBody>
      </p:sp>
      <p:pic>
        <p:nvPicPr>
          <p:cNvPr id="5122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021080"/>
            <a:ext cx="8229600" cy="5760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08801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8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838200"/>
            <a:ext cx="8229600" cy="56388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Pure demand paging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A process starts with no page in memory</a:t>
            </a:r>
            <a:r>
              <a:rPr lang="en-US" sz="2600" b="1" dirty="0"/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It faults a number of times to load the 	required pages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Some programs may generate multiple page faults per instruction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  This results in unacceptable system performance 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Programs tend to have locality of reference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This results in reasonable performance from 	demand paging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Hardware to support demand paging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Page table with the ability to mark a page as 	valid or invalid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Secondary memory to hold pages that are 	not in memory– swap device and swap space</a:t>
            </a:r>
          </a:p>
        </p:txBody>
      </p:sp>
      <p:sp>
        <p:nvSpPr>
          <p:cNvPr id="1946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1945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680F73-D699-4895-AABB-D182BC9C201F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26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229600" cy="6096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Demand Paging</a:t>
            </a:r>
          </a:p>
        </p:txBody>
      </p:sp>
    </p:spTree>
    <p:extLst>
      <p:ext uri="{BB962C8B-B14F-4D97-AF65-F5344CB8AC3E}">
        <p14:creationId xmlns:p14="http://schemas.microsoft.com/office/powerpoint/2010/main" val="12680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990600"/>
            <a:ext cx="8080375" cy="5378450"/>
          </a:xfrm>
          <a:noFill/>
        </p:spPr>
        <p:txBody>
          <a:bodyPr>
            <a:noAutofit/>
          </a:bodyPr>
          <a:lstStyle/>
          <a:p>
            <a:pPr marL="344488" indent="-344488"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Problem of restarting an instruction 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exactly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at the same place after a page fault is handled</a:t>
            </a:r>
          </a:p>
          <a:p>
            <a:pPr marL="344488" indent="-344488"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Fault may occur when the instruction is fetched</a:t>
            </a:r>
          </a:p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Restart the operation of fetching</a:t>
            </a:r>
          </a:p>
          <a:p>
            <a:pPr marL="344488" indent="-344488"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Fault may occur when data is fetched</a:t>
            </a:r>
            <a:r>
              <a:rPr lang="en-US" sz="2600" b="1" dirty="0"/>
              <a:t> 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Restart the instruction that caused the fault</a:t>
            </a:r>
          </a:p>
          <a:p>
            <a:pPr marL="344488" indent="-344488"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Problem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When an instruction already modifies 	several locations and then the fault occurs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   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IBM System 360/370 MVC instruction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Comic Sans MS" pitchFamily="66" charset="0"/>
              </a:rPr>
              <a:t>Move up to 256 bytes from one 			memory location to another</a:t>
            </a:r>
          </a:p>
          <a:p>
            <a:pPr marL="344488" indent="-344488"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What happens if fault occurs after some bytes have already been moved</a:t>
            </a:r>
          </a:p>
        </p:txBody>
      </p:sp>
      <p:sp>
        <p:nvSpPr>
          <p:cNvPr id="20484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048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24D1867-B551-470F-B779-B8ADFC2CBE64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27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229600" cy="6858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Demand Paging</a:t>
            </a:r>
          </a:p>
        </p:txBody>
      </p:sp>
    </p:spTree>
    <p:extLst>
      <p:ext uri="{BB962C8B-B14F-4D97-AF65-F5344CB8AC3E}">
        <p14:creationId xmlns:p14="http://schemas.microsoft.com/office/powerpoint/2010/main" val="307394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0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307909"/>
            <a:ext cx="8305800" cy="4864291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There are two ways of solving this problem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Microcode computes and attempts to access both ends of both blocks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Start moving only when both blocks are in 	memory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800" b="1" dirty="0"/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Use temporary registers to hold the value of overwritten locations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Restore the contents if page fault occurs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Restart the instruction after the fault is 	handled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6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This is not the only problem introduced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because of adding demand paging</a:t>
            </a:r>
          </a:p>
        </p:txBody>
      </p:sp>
      <p:sp>
        <p:nvSpPr>
          <p:cNvPr id="21508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150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DF60466-025F-4602-8B0B-01696EA24939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28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8229600" cy="8382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Demand Paging</a:t>
            </a:r>
          </a:p>
        </p:txBody>
      </p:sp>
    </p:spTree>
    <p:extLst>
      <p:ext uri="{BB962C8B-B14F-4D97-AF65-F5344CB8AC3E}">
        <p14:creationId xmlns:p14="http://schemas.microsoft.com/office/powerpoint/2010/main" val="278907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762000"/>
            <a:ext cx="8229600" cy="57150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Compute the effective access time for a demand-paged memory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Effective access time = 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i="1" dirty="0">
                <a:latin typeface="Arial" pitchFamily="34" charset="0"/>
                <a:cs typeface="Arial" pitchFamily="34" charset="0"/>
              </a:rPr>
              <a:t>		(1 – p) x ma + p x page fault time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Where  	ma = memory access time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	p    = probability of a page fault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Page fault time involves a number of steps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Time incurred is large enough to force 	context-switch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Comic Sans MS" pitchFamily="66" charset="0"/>
              </a:rPr>
              <a:t>CPU is allocated to another process		while page fault is serviced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If the average time to service a page-fault = 8 </a:t>
            </a:r>
            <a:r>
              <a:rPr lang="en-US" sz="2600" b="1" dirty="0" err="1">
                <a:latin typeface="Arial" pitchFamily="34" charset="0"/>
                <a:cs typeface="Arial" pitchFamily="34" charset="0"/>
              </a:rPr>
              <a:t>mS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</a:t>
            </a:r>
            <a:r>
              <a:rPr lang="en-US" sz="2600" b="1" dirty="0">
                <a:latin typeface="Comic Sans MS" pitchFamily="66" charset="0"/>
              </a:rPr>
              <a:t>Memory access time = 200 nanoseconds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Effective access time = 200 + 7999800 p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Comic Sans MS" pitchFamily="66" charset="0"/>
              </a:rPr>
              <a:t>  If p = 0.001, effective access time = 8.2 µS</a:t>
            </a:r>
          </a:p>
        </p:txBody>
      </p:sp>
      <p:sp>
        <p:nvSpPr>
          <p:cNvPr id="22532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54EF404-E5E4-48A5-8D4E-796EAAFA01A3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29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Performance of Demand Paging</a:t>
            </a:r>
          </a:p>
        </p:txBody>
      </p:sp>
    </p:spTree>
    <p:extLst>
      <p:ext uri="{BB962C8B-B14F-4D97-AF65-F5344CB8AC3E}">
        <p14:creationId xmlns:p14="http://schemas.microsoft.com/office/powerpoint/2010/main" val="240332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59394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5939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34477B7-AA11-414E-9544-D975F9618DD2}" type="slidenum">
              <a:rPr lang="en-US" b="1">
                <a:latin typeface="Arial Black" pitchFamily="34" charset="0"/>
              </a:rPr>
              <a:pPr/>
              <a:t>3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5939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0"/>
            <a:ext cx="8229600" cy="914400"/>
          </a:xfrm>
        </p:spPr>
        <p:txBody>
          <a:bodyPr anchor="b"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Hashed Page Table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676400"/>
            <a:ext cx="8835994" cy="4663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1839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857250"/>
            <a:ext cx="8156575" cy="5543550"/>
          </a:xfrm>
          <a:noFill/>
        </p:spPr>
        <p:txBody>
          <a:bodyPr>
            <a:noAutofit/>
          </a:bodyPr>
          <a:lstStyle/>
          <a:p>
            <a:pPr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1.  Trap to the operating system</a:t>
            </a:r>
          </a:p>
          <a:p>
            <a:pPr>
              <a:buNone/>
            </a:pPr>
            <a:r>
              <a:rPr lang="en-US" sz="2600" b="1" dirty="0">
                <a:latin typeface="Comic Sans MS" pitchFamily="66" charset="0"/>
              </a:rPr>
              <a:t>2. Save the user registers and process state </a:t>
            </a:r>
          </a:p>
          <a:p>
            <a:pPr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3.  Determine that the interrupt was a page fault</a:t>
            </a:r>
          </a:p>
          <a:p>
            <a:pPr>
              <a:buNone/>
            </a:pPr>
            <a:r>
              <a:rPr lang="en-US" sz="2600" b="1" dirty="0">
                <a:latin typeface="Comic Sans MS" pitchFamily="66" charset="0"/>
              </a:rPr>
              <a:t>4. Check that the page reference was legal and                   determine the location of the page on disk</a:t>
            </a:r>
          </a:p>
          <a:p>
            <a:pPr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5.   Issue a read from the disk to a free frame:</a:t>
            </a:r>
          </a:p>
          <a:p>
            <a:pPr>
              <a:buNone/>
            </a:pPr>
            <a:r>
              <a:rPr lang="en-US" sz="2600" dirty="0"/>
              <a:t>	</a:t>
            </a:r>
            <a:r>
              <a:rPr lang="en-US" sz="2600" b="1" dirty="0">
                <a:latin typeface="Comic Sans MS" pitchFamily="66" charset="0"/>
              </a:rPr>
              <a:t>a. 	Wait in a queue for this device until the 	read 	request is serviced.</a:t>
            </a:r>
          </a:p>
          <a:p>
            <a:pPr>
              <a:buNone/>
            </a:pPr>
            <a:r>
              <a:rPr lang="en-US" sz="2600" dirty="0"/>
              <a:t>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b. 	Wait for the device seek and/or latency time.</a:t>
            </a:r>
          </a:p>
          <a:p>
            <a:pPr>
              <a:buNone/>
            </a:pPr>
            <a:r>
              <a:rPr lang="en-US" sz="2600" dirty="0"/>
              <a:t>	</a:t>
            </a:r>
            <a:r>
              <a:rPr lang="en-US" sz="2600" b="1" dirty="0">
                <a:latin typeface="Comic Sans MS" pitchFamily="66" charset="0"/>
              </a:rPr>
              <a:t>c. 	Begin transfer of page to a free frame.</a:t>
            </a:r>
          </a:p>
          <a:p>
            <a:pPr marL="628650" indent="-546100"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6.   While waiting, allocate the CPU to some other        user (CPU scheduling, optional).</a:t>
            </a:r>
          </a:p>
        </p:txBody>
      </p:sp>
      <p:sp>
        <p:nvSpPr>
          <p:cNvPr id="22532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54EF404-E5E4-48A5-8D4E-796EAAFA01A3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30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229600" cy="7620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000" b="1" dirty="0">
                <a:solidFill>
                  <a:schemeClr val="tx1"/>
                </a:solidFill>
                <a:effectLst/>
              </a:rPr>
              <a:t>Page Fault Service Sequence of steps</a:t>
            </a:r>
          </a:p>
        </p:txBody>
      </p:sp>
    </p:spTree>
    <p:extLst>
      <p:ext uri="{BB962C8B-B14F-4D97-AF65-F5344CB8AC3E}">
        <p14:creationId xmlns:p14="http://schemas.microsoft.com/office/powerpoint/2010/main" val="159503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10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219200"/>
            <a:ext cx="8229600" cy="5257800"/>
          </a:xfrm>
          <a:noFill/>
        </p:spPr>
        <p:txBody>
          <a:bodyPr>
            <a:noAutofit/>
          </a:bodyPr>
          <a:lstStyle/>
          <a:p>
            <a:pPr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7. Receive an interrupt from the disk I/O subsystem  (I/O completed).</a:t>
            </a:r>
          </a:p>
          <a:p>
            <a:pPr>
              <a:buNone/>
            </a:pPr>
            <a:r>
              <a:rPr lang="en-US" sz="2600" b="1" dirty="0">
                <a:latin typeface="Comic Sans MS" pitchFamily="66" charset="0"/>
              </a:rPr>
              <a:t>8. Save the registers and process state for the   other user (if step 6 is executed).</a:t>
            </a:r>
          </a:p>
          <a:p>
            <a:pPr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9.  Determine that the interrupt was from the disk.</a:t>
            </a:r>
          </a:p>
          <a:p>
            <a:pPr>
              <a:buNone/>
            </a:pPr>
            <a:r>
              <a:rPr lang="en-US" sz="2600" b="1" dirty="0">
                <a:latin typeface="Comic Sans MS" pitchFamily="66" charset="0"/>
              </a:rPr>
              <a:t>10. Correct the page table and other tables to   show that the desired page is now in memory.</a:t>
            </a:r>
          </a:p>
          <a:p>
            <a:pPr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11. Wait for the CPU to be allocated to this process again.</a:t>
            </a:r>
          </a:p>
          <a:p>
            <a:pPr>
              <a:buNone/>
            </a:pPr>
            <a:r>
              <a:rPr lang="en-US" sz="2600" b="1" dirty="0">
                <a:latin typeface="Comic Sans MS" pitchFamily="66" charset="0"/>
              </a:rPr>
              <a:t>12. Restore user registers, process state, and new page table - then resume the interrupted instruction. </a:t>
            </a:r>
            <a:endParaRPr lang="en-US" sz="2600" b="1" dirty="0">
              <a:latin typeface="Comic Sans MS" pitchFamily="66" charset="0"/>
              <a:cs typeface="Arial" pitchFamily="34" charset="0"/>
            </a:endParaRPr>
          </a:p>
        </p:txBody>
      </p:sp>
      <p:sp>
        <p:nvSpPr>
          <p:cNvPr id="22532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54EF404-E5E4-48A5-8D4E-796EAAFA01A3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31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8229600" cy="762000"/>
          </a:xfrm>
          <a:noFill/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chemeClr val="tx1"/>
                </a:solidFill>
                <a:effectLst/>
              </a:rPr>
              <a:t>Page Fault Service Sequence of steps</a:t>
            </a:r>
          </a:p>
        </p:txBody>
      </p:sp>
    </p:spTree>
    <p:extLst>
      <p:ext uri="{BB962C8B-B14F-4D97-AF65-F5344CB8AC3E}">
        <p14:creationId xmlns:p14="http://schemas.microsoft.com/office/powerpoint/2010/main" val="256564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6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8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838200"/>
            <a:ext cx="8305800" cy="5715000"/>
          </a:xfrm>
          <a:noFill/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Effective memory access time is directly proportional to the page fault rate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Page-fault rate should be kept low in a demand-paging system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Affects the effective access time, slowing 	down the process execution time</a:t>
            </a:r>
            <a:endParaRPr lang="en-US" sz="26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Another aspect of demand paging is the handling and use of swap space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Disk I/O to swap space is faster than to 	the file system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   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Swap space is allocated in much larger blocks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600" b="1" dirty="0">
                <a:latin typeface="Comic Sans MS" pitchFamily="66" charset="0"/>
                <a:cs typeface="Arial" pitchFamily="34" charset="0"/>
              </a:rPr>
              <a:t>Copy entire file system in swap space at startup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Perform demand paging from swap space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Another option is to write pages to the swap space as they are replaced</a:t>
            </a:r>
          </a:p>
        </p:txBody>
      </p:sp>
      <p:sp>
        <p:nvSpPr>
          <p:cNvPr id="23556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454DFC2-8C08-43E7-B73B-A19FBAE8D4D2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32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8229600" cy="6858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Performance of Demand Paging</a:t>
            </a:r>
          </a:p>
        </p:txBody>
      </p:sp>
    </p:spTree>
    <p:extLst>
      <p:ext uri="{BB962C8B-B14F-4D97-AF65-F5344CB8AC3E}">
        <p14:creationId xmlns:p14="http://schemas.microsoft.com/office/powerpoint/2010/main" val="112331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20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066800"/>
            <a:ext cx="8229600" cy="5334000"/>
          </a:xfrm>
          <a:noFill/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Process creation through fork() system call bypasses the basic demand paging technique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Child process is an exact duplicate of the 	parent process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       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All pages are shared between the two 	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       processes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Shared pages that are expected to be modified are marked as copy-on-write</a:t>
            </a: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Copy-on-write allows a copy of the shared page to be made in case of write by any of the processes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800" b="1" dirty="0"/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Many operating systems provide a pool of free pages for such allocations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Berlin Sans FB" pitchFamily="34" charset="0"/>
              </a:rPr>
              <a:t>Zero-fill-on-demand pages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200" b="1" dirty="0">
              <a:latin typeface="Berlin Sans FB" pitchFamily="34" charset="0"/>
            </a:endParaRPr>
          </a:p>
        </p:txBody>
      </p:sp>
      <p:sp>
        <p:nvSpPr>
          <p:cNvPr id="2458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457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B798B2A-7080-4447-B9EF-5B9E0EDD9799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33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8229600" cy="6858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Copy-on-Write</a:t>
            </a:r>
          </a:p>
        </p:txBody>
      </p:sp>
    </p:spTree>
    <p:extLst>
      <p:ext uri="{BB962C8B-B14F-4D97-AF65-F5344CB8AC3E}">
        <p14:creationId xmlns:p14="http://schemas.microsoft.com/office/powerpoint/2010/main" val="37826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25602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560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8572876-01F2-440A-81B2-31FD6CC24D21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/>
              <a:t>34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-76200"/>
            <a:ext cx="8229600" cy="914400"/>
          </a:xfrm>
        </p:spPr>
        <p:txBody>
          <a:bodyPr anchor="b"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Before Process 1 Modifies Page C</a:t>
            </a:r>
          </a:p>
        </p:txBody>
      </p:sp>
      <p:pic>
        <p:nvPicPr>
          <p:cNvPr id="6146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684" y="1600200"/>
            <a:ext cx="9055316" cy="5120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9378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26626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662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2BC8C1-8187-4FAF-B85B-8CCD003F19E2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/>
              <a:t>35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19200" y="228600"/>
            <a:ext cx="8229600" cy="685800"/>
          </a:xfrm>
        </p:spPr>
        <p:txBody>
          <a:bodyPr anchor="b"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After Process 1 Modifies Page C</a:t>
            </a:r>
          </a:p>
        </p:txBody>
      </p:sp>
      <p:pic>
        <p:nvPicPr>
          <p:cNvPr id="7170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5568" y="1203960"/>
            <a:ext cx="8876032" cy="5577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48382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2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914400"/>
            <a:ext cx="8229600" cy="537845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By allocating memory to processes partially, degree of multiprogramming can be increased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Over-allocation of memory takes place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Processes may demand a larger number of frames than the allocated numbers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I/O buffers are also allocated memory 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What happens if a page fault occurs and there are no free frames available?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Solutions 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600" b="1" dirty="0">
                <a:latin typeface="Comic Sans MS" pitchFamily="66" charset="0"/>
              </a:rPr>
              <a:t>OS terminates the process demanding more frames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    Paging should be logically transparent to user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600" b="1" dirty="0">
                <a:latin typeface="Comic Sans MS" pitchFamily="66" charset="0"/>
              </a:rPr>
              <a:t>Swap out the process, reducing the degree of multiprogramming</a:t>
            </a:r>
          </a:p>
          <a:p>
            <a:pPr eaLnBrk="1" hangingPunct="1">
              <a:lnSpc>
                <a:spcPct val="80000"/>
              </a:lnSpc>
              <a:buFont typeface="Courier New" pitchFamily="49" charset="0"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Use page replacement as the solution</a:t>
            </a:r>
          </a:p>
        </p:txBody>
      </p:sp>
      <p:sp>
        <p:nvSpPr>
          <p:cNvPr id="27652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765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DA8215-B7C6-4E16-BE85-566A7B50B228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36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8229600" cy="5334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Page Replacement</a:t>
            </a:r>
          </a:p>
        </p:txBody>
      </p:sp>
    </p:spTree>
    <p:extLst>
      <p:ext uri="{BB962C8B-B14F-4D97-AF65-F5344CB8AC3E}">
        <p14:creationId xmlns:p14="http://schemas.microsoft.com/office/powerpoint/2010/main" val="298270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1">
          <a:blip r:embed="rId3">
            <a:lum/>
          </a:blip>
          <a:srcRect/>
          <a:stretch>
            <a:fillRect l="-130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28674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2867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6014CBC-7667-40F4-AA79-709A51FA8766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/>
              <a:t>37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0"/>
            <a:ext cx="8229600" cy="685800"/>
          </a:xfrm>
        </p:spPr>
        <p:txBody>
          <a:bodyPr anchor="b"/>
          <a:lstStyle/>
          <a:p>
            <a:pPr eaLnBrk="1" hangingPunct="1"/>
            <a:r>
              <a:rPr lang="en-US" sz="3200" b="1" dirty="0">
                <a:effectLst/>
              </a:rPr>
              <a:t>Need For Page Replacement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7061" y="838199"/>
            <a:ext cx="8138339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03471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3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066800"/>
            <a:ext cx="8229600" cy="51816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If no frame is free, select a frame that is not currently in use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Write its contents to swap space and 	change the contents of the page table</a:t>
            </a: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Page fault-service routine should include the page replacement step</a:t>
            </a: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Two page transfers are done if no frame is free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Page-fault service time doubles</a:t>
            </a: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>
                <a:latin typeface="Berlin Sans FB" pitchFamily="34" charset="0"/>
              </a:rPr>
              <a:t>Modify </a:t>
            </a:r>
            <a:r>
              <a:rPr lang="en-US" sz="2600" b="1" dirty="0">
                <a:latin typeface="Comic Sans MS" pitchFamily="66" charset="0"/>
              </a:rPr>
              <a:t>or </a:t>
            </a:r>
            <a:r>
              <a:rPr lang="en-US" sz="2600" b="1" dirty="0">
                <a:latin typeface="Berlin Sans FB" pitchFamily="34" charset="0"/>
              </a:rPr>
              <a:t>dirty bit</a:t>
            </a:r>
            <a:r>
              <a:rPr lang="en-US" sz="2600" b="1" dirty="0">
                <a:latin typeface="Comic Sans MS" pitchFamily="66" charset="0"/>
              </a:rPr>
              <a:t> can be used to improve the page-fault service time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The same principle can be applied for read-	only pages </a:t>
            </a:r>
          </a:p>
        </p:txBody>
      </p:sp>
      <p:sp>
        <p:nvSpPr>
          <p:cNvPr id="2970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15000" y="6305550"/>
            <a:ext cx="2895600" cy="476250"/>
          </a:xfrm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6B02A2-440F-4786-A0BB-2F2430B7D387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38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Basic Page Replacement</a:t>
            </a:r>
          </a:p>
        </p:txBody>
      </p:sp>
    </p:spTree>
    <p:extLst>
      <p:ext uri="{BB962C8B-B14F-4D97-AF65-F5344CB8AC3E}">
        <p14:creationId xmlns:p14="http://schemas.microsoft.com/office/powerpoint/2010/main" val="142017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30722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3072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ED81E0-FEE4-405F-AA2F-4889E521B940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/>
              <a:t>39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0"/>
            <a:ext cx="8229600" cy="838200"/>
          </a:xfrm>
        </p:spPr>
        <p:txBody>
          <a:bodyPr anchor="b"/>
          <a:lstStyle/>
          <a:p>
            <a:pPr eaLnBrk="1" hangingPunct="1"/>
            <a:r>
              <a:rPr lang="en-US" sz="3200" b="1" dirty="0"/>
              <a:t>Page </a:t>
            </a:r>
            <a:r>
              <a:rPr lang="en-US" sz="3200" b="1" dirty="0">
                <a:solidFill>
                  <a:schemeClr val="tx1"/>
                </a:solidFill>
                <a:effectLst/>
              </a:rPr>
              <a:t>Replacement</a:t>
            </a:r>
          </a:p>
        </p:txBody>
      </p:sp>
      <p:pic>
        <p:nvPicPr>
          <p:cNvPr id="2050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838200"/>
            <a:ext cx="877824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4928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8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914400"/>
            <a:ext cx="8229600" cy="54864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Clustered page tables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A variant of the 32-bit scheme mentioned 	before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Suitable for 64-bit address spaces</a:t>
            </a: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Difference from hash table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Each entry in the hash table refers to 	several pages in clustered page table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 single page-table entry can store the mappings for </a:t>
            </a:r>
            <a:r>
              <a:rPr lang="en-US" sz="2600" b="1">
                <a:latin typeface="Arial" pitchFamily="34" charset="0"/>
                <a:cs typeface="Arial" pitchFamily="34" charset="0"/>
              </a:rPr>
              <a:t>multiple </a:t>
            </a:r>
            <a:r>
              <a:rPr lang="en-US" sz="2600" b="1" smtClean="0">
                <a:latin typeface="Arial" pitchFamily="34" charset="0"/>
                <a:cs typeface="Arial" pitchFamily="34" charset="0"/>
              </a:rPr>
              <a:t>physical-page frames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buFont typeface="Courier New" pitchFamily="49" charset="0"/>
              <a:buChar char="o"/>
            </a:pPr>
            <a:r>
              <a:rPr lang="en-US" sz="2600" b="1" dirty="0">
                <a:latin typeface="Comic Sans MS" pitchFamily="66" charset="0"/>
              </a:rPr>
              <a:t>This is especially useful for sparse address spaces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Where memory reference is noncontiguous	and is scattered throughout the address 	space</a:t>
            </a:r>
            <a:endParaRPr lang="en-US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42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6041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6041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BAAA8EF-78C0-4BA0-B585-C297BB5F8A63}" type="slidenum">
              <a:rPr lang="en-US" b="1">
                <a:latin typeface="Arial Black" pitchFamily="34" charset="0"/>
              </a:rPr>
              <a:pPr/>
              <a:t>4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6042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-76200"/>
            <a:ext cx="8229600" cy="9144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Hashed Page Tables</a:t>
            </a:r>
          </a:p>
        </p:txBody>
      </p:sp>
    </p:spTree>
    <p:extLst>
      <p:ext uri="{BB962C8B-B14F-4D97-AF65-F5344CB8AC3E}">
        <p14:creationId xmlns:p14="http://schemas.microsoft.com/office/powerpoint/2010/main" val="302097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30722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3072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ED81E0-FEE4-405F-AA2F-4889E521B940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/>
              <a:t>40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228600"/>
            <a:ext cx="8229600" cy="838200"/>
          </a:xfrm>
        </p:spPr>
        <p:txBody>
          <a:bodyPr anchor="b">
            <a:normAutofit/>
          </a:bodyPr>
          <a:lstStyle/>
          <a:p>
            <a:pPr eaLnBrk="1" hangingPunct="1"/>
            <a:r>
              <a:rPr lang="en-US" sz="3200" b="1" dirty="0"/>
              <a:t>Page fault service routine modified </a:t>
            </a:r>
            <a:endParaRPr lang="en-US" sz="3200" b="1" dirty="0">
              <a:solidFill>
                <a:schemeClr val="tx1"/>
              </a:solidFill>
              <a:effectLst/>
            </a:endParaRPr>
          </a:p>
        </p:txBody>
      </p:sp>
      <p:pic>
        <p:nvPicPr>
          <p:cNvPr id="1026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1600200"/>
            <a:ext cx="9052560" cy="5212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6842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40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066800"/>
            <a:ext cx="8229600" cy="52578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600" b="1" dirty="0">
                <a:latin typeface="Comic Sans MS" pitchFamily="66" charset="0"/>
              </a:rPr>
              <a:t>Page replacement is basic to demand paging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There are two issues that need to be resolved</a:t>
            </a: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Selection of a frame-allocation algorithm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How many frames to allocate to each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process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Selection </a:t>
            </a:r>
            <a:r>
              <a:rPr lang="en-US" sz="2600" b="1" dirty="0" smtClean="0">
                <a:latin typeface="Comic Sans MS" pitchFamily="66" charset="0"/>
              </a:rPr>
              <a:t>algorithm for a </a:t>
            </a:r>
            <a:r>
              <a:rPr lang="en-US" sz="2600" b="1" dirty="0">
                <a:latin typeface="Comic Sans MS" pitchFamily="66" charset="0"/>
              </a:rPr>
              <a:t>page to be replaced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How to select a particular page replacement algorithm?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	Evaluate an algorithm by taking a </a:t>
            </a:r>
            <a:r>
              <a:rPr lang="en-US" sz="2600" b="1" dirty="0">
                <a:latin typeface="Berlin Sans FB" pitchFamily="34" charset="0"/>
              </a:rPr>
              <a:t>reference 	string</a:t>
            </a:r>
            <a:r>
              <a:rPr lang="en-US" sz="2600" b="1" dirty="0">
                <a:latin typeface="Comic Sans MS" pitchFamily="66" charset="0"/>
              </a:rPr>
              <a:t> and computing the number of page 	faults</a:t>
            </a: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String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of memory references while executing a process is referred to as the reference string</a:t>
            </a:r>
          </a:p>
        </p:txBody>
      </p:sp>
      <p:sp>
        <p:nvSpPr>
          <p:cNvPr id="31748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174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500FFF-5B1B-4ACF-82BD-37403EC43DCB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41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762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Basic Page Replacement</a:t>
            </a:r>
          </a:p>
        </p:txBody>
      </p:sp>
    </p:spTree>
    <p:extLst>
      <p:ext uri="{BB962C8B-B14F-4D97-AF65-F5344CB8AC3E}">
        <p14:creationId xmlns:p14="http://schemas.microsoft.com/office/powerpoint/2010/main" val="41786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4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838200"/>
            <a:ext cx="8229600" cy="560705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How to generate a reference string?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Generate memory references artificially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Trace a given system and record all memory 	references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Comic Sans MS" pitchFamily="66" charset="0"/>
              </a:rPr>
              <a:t>A large amount of data is produced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Two facts can be used to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reduce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amount of data</a:t>
            </a:r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en-US" sz="2600" b="1" dirty="0">
                <a:latin typeface="Comic Sans MS" pitchFamily="66" charset="0"/>
              </a:rPr>
              <a:t>For a given page size, consider only the page number</a:t>
            </a:r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If reference is made to a page </a:t>
            </a:r>
            <a:r>
              <a:rPr lang="en-US" sz="2600" b="1" i="1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, immediately following references to same page will never cause a page fault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Example addresses converted to a reference string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Number of page fault decreases with the increase in the number of allocated frames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600" b="1" dirty="0"/>
          </a:p>
        </p:txBody>
      </p:sp>
      <p:sp>
        <p:nvSpPr>
          <p:cNvPr id="32772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277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86328B-6260-48BE-91F2-D2933A9F8074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42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229600" cy="6096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Basic Page Replacement</a:t>
            </a:r>
          </a:p>
        </p:txBody>
      </p:sp>
    </p:spTree>
    <p:extLst>
      <p:ext uri="{BB962C8B-B14F-4D97-AF65-F5344CB8AC3E}">
        <p14:creationId xmlns:p14="http://schemas.microsoft.com/office/powerpoint/2010/main" val="260202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1">
          <a:blip r:embed="rId3">
            <a:lum/>
          </a:blip>
          <a:srcRect/>
          <a:stretch>
            <a:fillRect l="-150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33794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3379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41FCAD-8838-4F25-BF92-27A701737075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/>
              <a:t>43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76200"/>
            <a:ext cx="8138160" cy="1143000"/>
          </a:xfrm>
        </p:spPr>
        <p:txBody>
          <a:bodyPr anchor="b">
            <a:normAutofit/>
          </a:bodyPr>
          <a:lstStyle/>
          <a:p>
            <a:pPr algn="ctr"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Address sequence converted to a reference string</a:t>
            </a:r>
          </a:p>
        </p:txBody>
      </p:sp>
      <p:pic>
        <p:nvPicPr>
          <p:cNvPr id="2050" name="Picture 2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" y="2072640"/>
            <a:ext cx="9052560" cy="128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00200" y="4343400"/>
            <a:ext cx="584324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8435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33794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3379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41FCAD-8838-4F25-BF92-27A701737075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/>
              <a:t>44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76200"/>
            <a:ext cx="8004175" cy="762000"/>
          </a:xfrm>
        </p:spPr>
        <p:txBody>
          <a:bodyPr anchor="b">
            <a:normAutofit fontScale="90000"/>
          </a:bodyPr>
          <a:lstStyle/>
          <a:p>
            <a:pPr eaLnBrk="1" hangingPunct="1"/>
            <a:r>
              <a:rPr lang="en-US" sz="2800" b="1" dirty="0">
                <a:solidFill>
                  <a:schemeClr val="tx1"/>
                </a:solidFill>
                <a:effectLst/>
              </a:rPr>
              <a:t>Graph of Page Faults Versus The Number of Frames</a:t>
            </a:r>
          </a:p>
        </p:txBody>
      </p:sp>
      <p:pic>
        <p:nvPicPr>
          <p:cNvPr id="1026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382" y="1066800"/>
            <a:ext cx="9074618" cy="5760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9677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5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2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762000"/>
            <a:ext cx="8305800" cy="57150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The simplest page-replacement algorithm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Associates with each page the time when that 	page was brought into memory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   </a:t>
            </a:r>
            <a:r>
              <a:rPr lang="en-US" sz="2600" b="1" dirty="0" smtClean="0">
                <a:latin typeface="Comic Sans MS" pitchFamily="66" charset="0"/>
              </a:rPr>
              <a:t>The </a:t>
            </a:r>
            <a:r>
              <a:rPr lang="en-US" sz="2600" b="1" dirty="0">
                <a:latin typeface="Comic Sans MS" pitchFamily="66" charset="0"/>
              </a:rPr>
              <a:t>oldest page is chosen for replacement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 FIFO queue can be used to serve the same purpose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Example reference string and the corresponding page faults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Performance of FIFO algorithm is not always good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A heavily used page may be replaced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The algorithm suffers from </a:t>
            </a:r>
            <a:r>
              <a:rPr lang="en-US" sz="2600" b="1" dirty="0" err="1">
                <a:latin typeface="Arial" pitchFamily="34" charset="0"/>
                <a:cs typeface="Arial" pitchFamily="34" charset="0"/>
              </a:rPr>
              <a:t>Belady’s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 anomaly </a:t>
            </a:r>
          </a:p>
          <a:p>
            <a:pPr eaLnBrk="1" hangingPunct="1">
              <a:lnSpc>
                <a:spcPct val="80000"/>
              </a:lnSpc>
              <a:buFontTx/>
              <a:buChar char="•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Consider the reference string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		1, 2, 3, 4, 1, 2, 5, 1, 2, 3, 4, 5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The number of page faults increase with the increase in the number of allocated frames</a:t>
            </a:r>
          </a:p>
        </p:txBody>
      </p:sp>
      <p:sp>
        <p:nvSpPr>
          <p:cNvPr id="3482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481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C2B5D2-85EA-46DF-91DB-4D217E1830A7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45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0"/>
            <a:ext cx="8229600" cy="6858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FIFO Page Replacement</a:t>
            </a:r>
          </a:p>
        </p:txBody>
      </p:sp>
    </p:spTree>
    <p:extLst>
      <p:ext uri="{BB962C8B-B14F-4D97-AF65-F5344CB8AC3E}">
        <p14:creationId xmlns:p14="http://schemas.microsoft.com/office/powerpoint/2010/main" val="122621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5842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3584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9DEB7D-3414-41A0-AE7E-D3DD82C7C8C0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46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229600" cy="914400"/>
          </a:xfrm>
        </p:spPr>
        <p:txBody>
          <a:bodyPr anchor="b"/>
          <a:lstStyle/>
          <a:p>
            <a:pPr algn="ctr"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                FIFO Page Replacement</a:t>
            </a:r>
          </a:p>
        </p:txBody>
      </p:sp>
      <p:pic>
        <p:nvPicPr>
          <p:cNvPr id="2050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14" y="2395537"/>
            <a:ext cx="9090486" cy="356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52101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1">
          <a:blip r:embed="rId3">
            <a:lum/>
          </a:blip>
          <a:srcRect/>
          <a:stretch>
            <a:fillRect l="-160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5842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3584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9DEB7D-3414-41A0-AE7E-D3DD82C7C8C0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47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990600"/>
            <a:ext cx="7772400" cy="914400"/>
          </a:xfrm>
        </p:spPr>
        <p:txBody>
          <a:bodyPr anchor="b"/>
          <a:lstStyle/>
          <a:p>
            <a:pPr algn="ctr"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                Reference String</a:t>
            </a:r>
          </a:p>
        </p:txBody>
      </p:sp>
      <p:pic>
        <p:nvPicPr>
          <p:cNvPr id="3074" name="Picture 2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27660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61444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36866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3686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C175CF2-170B-4116-A6C9-0887D66B4136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/>
              <a:t>48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0"/>
            <a:ext cx="8229600" cy="914400"/>
          </a:xfrm>
        </p:spPr>
        <p:txBody>
          <a:bodyPr anchor="b"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FIFO Illustrating </a:t>
            </a:r>
            <a:r>
              <a:rPr lang="en-US" sz="3200" b="1" dirty="0" err="1">
                <a:solidFill>
                  <a:schemeClr val="tx1"/>
                </a:solidFill>
                <a:effectLst/>
              </a:rPr>
              <a:t>Belady’s</a:t>
            </a:r>
            <a:r>
              <a:rPr lang="en-US" sz="3200" b="1" dirty="0">
                <a:solidFill>
                  <a:schemeClr val="tx1"/>
                </a:solidFill>
                <a:effectLst/>
              </a:rPr>
              <a:t> Anomaly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066800"/>
            <a:ext cx="8809681" cy="5760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31964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6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914400"/>
            <a:ext cx="8229600" cy="56388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600" b="1" dirty="0">
                <a:latin typeface="Comic Sans MS" pitchFamily="66" charset="0"/>
              </a:rPr>
              <a:t>This page replacement algorithm has the lowest page-fault rate of all algorithms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It is called OPT or MIN algorithm</a:t>
            </a: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Replace the page that will not be used for the longest period of time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Guarantees the lowest possible page-fault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	rate for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a fixed number of frames</a:t>
            </a: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Examples reference string and number of page faults</a:t>
            </a: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Difficult to implement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Requires future knowledge of the reference 	string</a:t>
            </a: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This algorithm is used mainly for comparison studies</a:t>
            </a:r>
          </a:p>
        </p:txBody>
      </p:sp>
      <p:sp>
        <p:nvSpPr>
          <p:cNvPr id="37892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789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839274E-B676-4983-9FF2-56A13B26E9BF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49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Optimal Page Replacement</a:t>
            </a:r>
          </a:p>
        </p:txBody>
      </p:sp>
    </p:spTree>
    <p:extLst>
      <p:ext uri="{BB962C8B-B14F-4D97-AF65-F5344CB8AC3E}">
        <p14:creationId xmlns:p14="http://schemas.microsoft.com/office/powerpoint/2010/main" val="275083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85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6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250950"/>
            <a:ext cx="8229600" cy="507365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Each page table consists of millions of entries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Consume large amount of memory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Solution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Use inverted page table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It has one entry for each frame of 			memory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It contains the virtual page address and 	the id of the process that owns the page</a:t>
            </a: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Only one page table exists in the system</a:t>
            </a: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Working of the inverted page table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800" b="1" dirty="0">
              <a:latin typeface="Comic Sans MS" pitchFamily="66" charset="0"/>
            </a:endParaRPr>
          </a:p>
          <a:p>
            <a:pPr eaLnBrk="1" hangingPunct="1">
              <a:lnSpc>
                <a:spcPct val="9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The scheme decreases the amount of memory consumed by the page table</a:t>
            </a:r>
          </a:p>
        </p:txBody>
      </p:sp>
      <p:sp>
        <p:nvSpPr>
          <p:cNvPr id="61444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6144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6144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CE377C1-F8B3-4CD1-AB65-FD52930D420E}" type="slidenum">
              <a:rPr lang="en-US" b="1">
                <a:latin typeface="Arial Black" pitchFamily="34" charset="0"/>
              </a:rPr>
              <a:pPr/>
              <a:t>5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61445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8229600" cy="9144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Inverted Page Tables</a:t>
            </a:r>
          </a:p>
        </p:txBody>
      </p:sp>
    </p:spTree>
    <p:extLst>
      <p:ext uri="{BB962C8B-B14F-4D97-AF65-F5344CB8AC3E}">
        <p14:creationId xmlns:p14="http://schemas.microsoft.com/office/powerpoint/2010/main" val="111378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1">
          <a:blip r:embed="rId3">
            <a:lum/>
          </a:blip>
          <a:srcRect/>
          <a:stretch>
            <a:fillRect l="-170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8914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3891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34830B-C453-4575-9293-9669D6BCB669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50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152400"/>
            <a:ext cx="8229600" cy="914400"/>
          </a:xfrm>
        </p:spPr>
        <p:txBody>
          <a:bodyPr anchor="b"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Optimal Page Replacement</a:t>
            </a:r>
          </a:p>
        </p:txBody>
      </p:sp>
      <p:pic>
        <p:nvPicPr>
          <p:cNvPr id="4098" name="Picture 2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" y="2424112"/>
            <a:ext cx="9052560" cy="2926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14088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2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066800"/>
            <a:ext cx="8229600" cy="52578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Replace the page that has not been used for the longest period of time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Least-recently-used page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Comic Sans MS" pitchFamily="66" charset="0"/>
              </a:rPr>
              <a:t>OPT algorithm looks forward in time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Associate the time of last reference with each page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LRU applied on the reference string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Algorithm that is used to give a good overall performance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Major problem is how to implement the algorithm?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Determine an order for the frames defined by 	the time of last use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  <a:cs typeface="Arial" pitchFamily="34" charset="0"/>
              </a:rPr>
              <a:t>Two implementations are feasible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600" b="1" dirty="0"/>
              <a:t>		</a:t>
            </a:r>
            <a:endParaRPr lang="en-US" sz="2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9940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993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326915E-5C2A-4B03-970B-E3AA69955CD7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51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8229600" cy="6858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LRU Page Replacement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1">
          <a:blip r:embed="rId3">
            <a:lum/>
          </a:blip>
          <a:srcRect/>
          <a:stretch>
            <a:fillRect l="-180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40962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4096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C89BE63-8DE4-4055-8D62-322C387F18A3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52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4096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228600"/>
            <a:ext cx="8229600" cy="914400"/>
          </a:xfrm>
        </p:spPr>
        <p:txBody>
          <a:bodyPr anchor="b"/>
          <a:lstStyle/>
          <a:p>
            <a:pPr eaLnBrk="1" hangingPunct="1"/>
            <a:r>
              <a:rPr lang="en-US" sz="3200" b="1" dirty="0">
                <a:effectLst/>
              </a:rPr>
              <a:t>LRU Page Replacement</a:t>
            </a:r>
          </a:p>
        </p:txBody>
      </p:sp>
      <p:pic>
        <p:nvPicPr>
          <p:cNvPr id="5122" name="Picture 2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" y="2405062"/>
            <a:ext cx="9052560" cy="301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85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101725"/>
            <a:ext cx="8229600" cy="5222875"/>
          </a:xfrm>
          <a:noFill/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Use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of logical clock or counter with the CPU </a:t>
            </a:r>
            <a:endParaRPr lang="en-US" sz="2600" b="1" dirty="0" smtClean="0">
              <a:latin typeface="Arial" pitchFamily="34" charset="0"/>
              <a:cs typeface="Arial" pitchFamily="34" charset="0"/>
            </a:endParaRPr>
          </a:p>
          <a:p>
            <a:pPr marL="82550" indent="0">
              <a:lnSpc>
                <a:spcPct val="80000"/>
              </a:lnSpc>
              <a:buNone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Time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of use field with each page table entry</a:t>
            </a:r>
          </a:p>
          <a:p>
            <a:pPr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Use 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of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stack</a:t>
            </a:r>
          </a:p>
          <a:p>
            <a:pPr marL="82550" indent="0">
              <a:lnSpc>
                <a:spcPct val="80000"/>
              </a:lnSpc>
              <a:buNone/>
            </a:pPr>
            <a:endParaRPr lang="en-US" sz="6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 smtClean="0">
                <a:latin typeface="Berlin Sans FB" pitchFamily="34" charset="0"/>
              </a:rPr>
              <a:t>Counters</a:t>
            </a:r>
            <a:endParaRPr lang="en-US" sz="2600" b="1" dirty="0">
              <a:latin typeface="Berlin Sans FB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>
                <a:latin typeface="Comic Sans MS" pitchFamily="66" charset="0"/>
              </a:rPr>
              <a:t>	Associate with each page-table entry a time-of-use field and a counter or logical clock with the CPU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Working of the scheme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Scheme requires the search of the entire page table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Time must be maintained when page tables are changed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Overflow of the clock must be </a:t>
            </a:r>
            <a:r>
              <a:rPr lang="en-US" sz="2600" b="1" dirty="0" smtClean="0">
                <a:latin typeface="Comic Sans MS" pitchFamily="66" charset="0"/>
              </a:rPr>
              <a:t>considered</a:t>
            </a:r>
            <a:endParaRPr lang="en-US" sz="2600" b="1" dirty="0">
              <a:latin typeface="Comic Sans MS" pitchFamily="66" charset="0"/>
            </a:endParaRPr>
          </a:p>
        </p:txBody>
      </p:sp>
      <p:sp>
        <p:nvSpPr>
          <p:cNvPr id="41988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4198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02719" y="6400800"/>
            <a:ext cx="2350681" cy="365125"/>
          </a:xfrm>
          <a:noFill/>
        </p:spPr>
        <p:txBody>
          <a:bodyPr/>
          <a:lstStyle/>
          <a:p>
            <a:r>
              <a:rPr lang="en-US" dirty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359742-AA55-4E3B-8DA2-1AB6B85E8490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53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8229600" cy="6858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LRU Page Replacement</a:t>
            </a:r>
          </a:p>
        </p:txBody>
      </p:sp>
    </p:spTree>
    <p:extLst>
      <p:ext uri="{BB962C8B-B14F-4D97-AF65-F5344CB8AC3E}">
        <p14:creationId xmlns:p14="http://schemas.microsoft.com/office/powerpoint/2010/main" val="37150524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90000" r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8" name="Rectangle 3"/>
          <p:cNvSpPr>
            <a:spLocks noGrp="1" noChangeArrowheads="1"/>
          </p:cNvSpPr>
          <p:nvPr>
            <p:ph idx="1"/>
          </p:nvPr>
        </p:nvSpPr>
        <p:spPr>
          <a:xfrm>
            <a:off x="915537" y="914400"/>
            <a:ext cx="8229600" cy="5943600"/>
          </a:xfrm>
          <a:noFill/>
        </p:spPr>
        <p:txBody>
          <a:bodyPr>
            <a:normAutofit fontScale="92500"/>
          </a:bodyPr>
          <a:lstStyle/>
          <a:p>
            <a:pPr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800" b="1" dirty="0">
                <a:latin typeface="Berlin Sans FB" pitchFamily="34" charset="0"/>
              </a:rPr>
              <a:t>Stack </a:t>
            </a:r>
          </a:p>
          <a:p>
            <a:pPr>
              <a:lnSpc>
                <a:spcPct val="80000"/>
              </a:lnSpc>
              <a:buNone/>
            </a:pPr>
            <a:r>
              <a:rPr lang="en-US" sz="2800" b="1" dirty="0"/>
              <a:t>		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Keep a stack of page numbers</a:t>
            </a:r>
          </a:p>
          <a:p>
            <a:pPr>
              <a:lnSpc>
                <a:spcPct val="80000"/>
              </a:lnSpc>
              <a:spcBef>
                <a:spcPts val="0"/>
              </a:spcBef>
              <a:buFontTx/>
              <a:buChar char="o"/>
            </a:pPr>
            <a:r>
              <a:rPr lang="en-US" sz="2800" b="1" dirty="0">
                <a:latin typeface="Comic Sans MS" pitchFamily="66" charset="0"/>
              </a:rPr>
              <a:t>Reference to a page would put </a:t>
            </a:r>
            <a:r>
              <a:rPr lang="en-US" sz="2800" b="1" dirty="0" smtClean="0">
                <a:latin typeface="Comic Sans MS" pitchFamily="66" charset="0"/>
              </a:rPr>
              <a:t>its </a:t>
            </a:r>
            <a:r>
              <a:rPr lang="en-US" sz="2800" b="1" dirty="0">
                <a:latin typeface="Comic Sans MS" pitchFamily="66" charset="0"/>
              </a:rPr>
              <a:t>entry on top </a:t>
            </a:r>
          </a:p>
          <a:p>
            <a:pPr>
              <a:lnSpc>
                <a:spcPct val="80000"/>
              </a:lnSpc>
              <a:buNone/>
            </a:pPr>
            <a:r>
              <a:rPr lang="en-US" sz="2800" b="1" dirty="0">
                <a:latin typeface="Comic Sans MS" pitchFamily="66" charset="0"/>
              </a:rPr>
              <a:t>		</a:t>
            </a:r>
            <a:r>
              <a:rPr lang="en-US" sz="2800" b="1" dirty="0" smtClean="0">
                <a:latin typeface="Arial" panose="020B0604020202020204" pitchFamily="34" charset="0"/>
                <a:cs typeface="Arial" pitchFamily="34" charset="0"/>
              </a:rPr>
              <a:t>Implement as a 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doubly linked list with a head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	and 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a tail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pointer 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Search 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of entire table is not required </a:t>
            </a:r>
            <a:endParaRPr lang="en-US" sz="2800" b="1" dirty="0" smtClean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800" b="1" dirty="0" smtClean="0">
                <a:latin typeface="Comic Sans MS" pitchFamily="66" charset="0"/>
              </a:rPr>
              <a:t>Approach </a:t>
            </a:r>
            <a:r>
              <a:rPr lang="en-US" sz="2800" b="1" dirty="0">
                <a:latin typeface="Comic Sans MS" pitchFamily="66" charset="0"/>
              </a:rPr>
              <a:t>is appropriate for software or microcode implementation of LRU replacement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OPT 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and LRU do not suffer from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Belady’s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anomaly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Char char="o"/>
            </a:pPr>
            <a:r>
              <a:rPr lang="en-US" sz="2800" b="1" dirty="0">
                <a:latin typeface="Comic Sans MS" pitchFamily="66" charset="0"/>
              </a:rPr>
              <a:t>Both belong to the class of </a:t>
            </a:r>
            <a:r>
              <a:rPr lang="en-US" sz="2800" b="1" dirty="0">
                <a:latin typeface="Berlin Sans FB" pitchFamily="34" charset="0"/>
              </a:rPr>
              <a:t>stack algorithms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800" b="1" dirty="0"/>
              <a:t>		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The set of pages in memory for </a:t>
            </a:r>
            <a:r>
              <a:rPr lang="en-US" sz="2800" b="1" i="1" dirty="0">
                <a:latin typeface="Arial" pitchFamily="34" charset="0"/>
                <a:cs typeface="Arial" pitchFamily="34" charset="0"/>
              </a:rPr>
              <a:t>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frames is 	always a subset of the set of pages that 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	would be 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in memory with </a:t>
            </a:r>
            <a:r>
              <a:rPr lang="en-US" sz="2800" b="1" i="1" dirty="0">
                <a:latin typeface="Arial" pitchFamily="34" charset="0"/>
                <a:cs typeface="Arial" pitchFamily="34" charset="0"/>
              </a:rPr>
              <a:t>n+1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frames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  <a:buFontTx/>
              <a:buChar char="o"/>
            </a:pPr>
            <a:r>
              <a:rPr lang="en-US" sz="2800" b="1" dirty="0" smtClean="0">
                <a:latin typeface="Comic Sans MS" pitchFamily="66" charset="0"/>
              </a:rPr>
              <a:t>Support </a:t>
            </a:r>
            <a:r>
              <a:rPr lang="en-US" sz="2800" b="1" dirty="0">
                <a:latin typeface="Comic Sans MS" pitchFamily="66" charset="0"/>
              </a:rPr>
              <a:t>of hardware is necessary for either implementation of </a:t>
            </a:r>
            <a:r>
              <a:rPr lang="en-US" sz="2800" b="1" dirty="0" smtClean="0">
                <a:latin typeface="Comic Sans MS" pitchFamily="66" charset="0"/>
              </a:rPr>
              <a:t>LRU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200" b="1" dirty="0"/>
          </a:p>
        </p:txBody>
      </p:sp>
      <p:sp>
        <p:nvSpPr>
          <p:cNvPr id="44036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4403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t>FAST-NU Karachi Campus</a:t>
            </a:r>
          </a:p>
        </p:txBody>
      </p:sp>
      <p:sp>
        <p:nvSpPr>
          <p:cNvPr id="4403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0779A3-3B58-4B56-BE1E-C23DB1051FCC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  <a:latin typeface="Arial Black" pitchFamily="34" charset="0"/>
              </a:rPr>
              <a:pPr/>
              <a:t>54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  <a:latin typeface="Arial Black" pitchFamily="34" charset="0"/>
            </a:endParaRPr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76200"/>
            <a:ext cx="8229600" cy="7620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LRU Page Replacement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smtClean="0">
                <a:solidFill>
                  <a:srgbClr val="DFE6D0">
                    <a:shade val="50000"/>
                    <a:satMod val="200000"/>
                  </a:srgbClr>
                </a:solidFill>
              </a:rPr>
              <a:t>OS Spring 2018</a:t>
            </a:r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43010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t>FAST-NU Karachi Campus</a:t>
            </a:r>
          </a:p>
        </p:txBody>
      </p:sp>
      <p:sp>
        <p:nvSpPr>
          <p:cNvPr id="43011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158117-F702-4028-B4BC-B332C503637B}" type="slidenum">
              <a:rPr lang="en-US">
                <a:solidFill>
                  <a:srgbClr val="DFE6D0">
                    <a:shade val="50000"/>
                    <a:satMod val="200000"/>
                  </a:srgbClr>
                </a:solidFill>
              </a:rPr>
              <a:pPr/>
              <a:t>55</a:t>
            </a:fld>
            <a:endParaRPr lang="en-US">
              <a:solidFill>
                <a:srgbClr val="DFE6D0">
                  <a:shade val="50000"/>
                  <a:satMod val="200000"/>
                </a:srgbClr>
              </a:solidFill>
            </a:endParaRPr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228600"/>
            <a:ext cx="8229600" cy="914400"/>
          </a:xfrm>
        </p:spPr>
        <p:txBody>
          <a:bodyPr anchor="b">
            <a:normAutofit fontScale="90000"/>
          </a:bodyPr>
          <a:lstStyle/>
          <a:p>
            <a:pPr algn="ctr" eaLnBrk="1" hangingPunct="1"/>
            <a:r>
              <a:rPr lang="en-US" sz="2800" b="1" dirty="0">
                <a:solidFill>
                  <a:schemeClr val="tx1"/>
                </a:solidFill>
                <a:effectLst/>
              </a:rPr>
              <a:t>Use Of A Stack to Record The Most Recent Page References</a:t>
            </a:r>
          </a:p>
        </p:txBody>
      </p:sp>
      <p:pic>
        <p:nvPicPr>
          <p:cNvPr id="6146" name="Picture 2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371600"/>
            <a:ext cx="8321040" cy="5394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62466" name="Footer Placeholder 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62467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6B551B-85D3-476D-979F-DD46AAC265B9}" type="slidenum">
              <a:rPr lang="en-US" b="1">
                <a:latin typeface="Arial Black" pitchFamily="34" charset="0"/>
              </a:rPr>
              <a:pPr/>
              <a:t>6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6246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0"/>
            <a:ext cx="8229600" cy="762000"/>
          </a:xfrm>
        </p:spPr>
        <p:txBody>
          <a:bodyPr anchor="b"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Inverted Page Table Architecture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694" y="838200"/>
            <a:ext cx="8533706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3896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9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4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914400"/>
            <a:ext cx="8305800" cy="5486400"/>
          </a:xfrm>
          <a:noFill/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Problem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Increases the amount of time required to 	search the table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    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Entire table needs to be searched in 		worst case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Use hash table to alleviate the problem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At least two memory accesses are required to 	get a frame address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Comic Sans MS" pitchFamily="66" charset="0"/>
              </a:rPr>
              <a:t>TLB is searched before any of the above operations</a:t>
            </a:r>
          </a:p>
          <a:p>
            <a:pPr eaLnBrk="1" hangingPunct="1">
              <a:lnSpc>
                <a:spcPct val="80000"/>
              </a:lnSpc>
              <a:buFontTx/>
              <a:buChar char="o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Systems using inverted page table have difficulty in implementing shared memory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Allow the page table to contain only one 	mapping of the virtual address to the 	shared physical address</a:t>
            </a:r>
            <a:endParaRPr lang="en-US" sz="2200" b="1" dirty="0">
              <a:latin typeface="Comic Sans MS" pitchFamily="66" charset="0"/>
            </a:endParaRPr>
          </a:p>
        </p:txBody>
      </p:sp>
      <p:sp>
        <p:nvSpPr>
          <p:cNvPr id="63492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6349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FAST-NU Karachi Campus</a:t>
            </a:r>
          </a:p>
        </p:txBody>
      </p:sp>
      <p:sp>
        <p:nvSpPr>
          <p:cNvPr id="6349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6793950-CA46-4214-B83E-C76C4A8C6EE4}" type="slidenum">
              <a:rPr lang="en-US" b="1">
                <a:latin typeface="Arial Black" pitchFamily="34" charset="0"/>
              </a:rPr>
              <a:pPr/>
              <a:t>7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63493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8229600" cy="6858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Inverted Page Tables</a:t>
            </a:r>
          </a:p>
        </p:txBody>
      </p:sp>
    </p:spTree>
    <p:extLst>
      <p:ext uri="{BB962C8B-B14F-4D97-AF65-F5344CB8AC3E}">
        <p14:creationId xmlns:p14="http://schemas.microsoft.com/office/powerpoint/2010/main" val="2450799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95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914400"/>
            <a:ext cx="8534400" cy="5562600"/>
          </a:xfrm>
          <a:noFill/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Comic Sans MS" pitchFamily="66" charset="0"/>
              </a:rPr>
              <a:t>Most mobile devices use ARM processors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32-bit ARM processors support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Comic Sans MS" pitchFamily="66" charset="0"/>
              </a:rPr>
              <a:t>		4K and 16K page sizes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Comic Sans MS" pitchFamily="66" charset="0"/>
              </a:rPr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1MB and 16 MB pages termed as sections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Comic Sans MS" pitchFamily="66" charset="0"/>
              </a:rPr>
              <a:t>1-level paging is used for 1MB and 16MB sections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2-level paging is used for 4KB and 16KB pages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  <a:cs typeface="Arial" pitchFamily="34" charset="0"/>
              </a:rPr>
              <a:t>Address translation in ARM M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MU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ARM also supports two levels of TLBs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Comic Sans MS" pitchFamily="66" charset="0"/>
              </a:rPr>
              <a:t>Outer level Micro TLBs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Comic Sans MS" pitchFamily="66" charset="0"/>
              </a:rPr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Data TLB and instruction TLB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Comic Sans MS" pitchFamily="66" charset="0"/>
              </a:rPr>
              <a:t>			Micro TLBs also support ASIDs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Inner level main TLB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600" b="1" dirty="0">
                <a:latin typeface="Comic Sans MS" pitchFamily="66" charset="0"/>
              </a:rPr>
              <a:t>Address translation starts at the micro TLB level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600" b="1" dirty="0">
                <a:latin typeface="Comic Sans MS" pitchFamily="66" charset="0"/>
              </a:rPr>
              <a:t>		</a:t>
            </a:r>
            <a:r>
              <a:rPr lang="en-US" sz="2600" b="1" dirty="0">
                <a:latin typeface="Arial" pitchFamily="34" charset="0"/>
                <a:cs typeface="Arial" pitchFamily="34" charset="0"/>
              </a:rPr>
              <a:t>In case of miss, main TLB is accessed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sz="2600" b="1" dirty="0">
              <a:latin typeface="Comic Sans MS" pitchFamily="66" charset="0"/>
            </a:endParaRPr>
          </a:p>
        </p:txBody>
      </p:sp>
      <p:sp>
        <p:nvSpPr>
          <p:cNvPr id="74756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  <a:endParaRPr lang="en-US" b="1" dirty="0">
              <a:latin typeface="Arial Black" pitchFamily="34" charset="0"/>
            </a:endParaRPr>
          </a:p>
        </p:txBody>
      </p:sp>
      <p:sp>
        <p:nvSpPr>
          <p:cNvPr id="7475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343400" y="6400800"/>
            <a:ext cx="2350681" cy="365125"/>
          </a:xfrm>
          <a:noFill/>
        </p:spPr>
        <p:txBody>
          <a:bodyPr/>
          <a:lstStyle/>
          <a:p>
            <a:r>
              <a:rPr lang="en-US" b="1" dirty="0">
                <a:latin typeface="Arial Black" pitchFamily="34" charset="0"/>
              </a:rPr>
              <a:t>FAST-NU Karachi Campus</a:t>
            </a:r>
          </a:p>
        </p:txBody>
      </p:sp>
      <p:sp>
        <p:nvSpPr>
          <p:cNvPr id="7475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AF477A2-9258-499A-B8BB-D8F75BAAC0FE}" type="slidenum">
              <a:rPr lang="en-US" b="1">
                <a:latin typeface="Arial Black" pitchFamily="34" charset="0"/>
              </a:rPr>
              <a:pPr/>
              <a:t>8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74757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8229600" cy="9144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Example: ARM Architecture</a:t>
            </a:r>
          </a:p>
        </p:txBody>
      </p:sp>
    </p:spTree>
    <p:extLst>
      <p:ext uri="{BB962C8B-B14F-4D97-AF65-F5344CB8AC3E}">
        <p14:creationId xmlns:p14="http://schemas.microsoft.com/office/powerpoint/2010/main" val="2095530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/>
              <a:t>OS Spring 2018</a:t>
            </a:r>
          </a:p>
        </p:txBody>
      </p:sp>
      <p:sp>
        <p:nvSpPr>
          <p:cNvPr id="7475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FAST-NU Karachi Campus</a:t>
            </a:r>
          </a:p>
        </p:txBody>
      </p:sp>
      <p:sp>
        <p:nvSpPr>
          <p:cNvPr id="7475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AF477A2-9258-499A-B8BB-D8F75BAAC0FE}" type="slidenum">
              <a:rPr lang="en-US"/>
              <a:pPr/>
              <a:t>9</a:t>
            </a:fld>
            <a:endParaRPr lang="en-US"/>
          </a:p>
        </p:txBody>
      </p:sp>
      <p:sp>
        <p:nvSpPr>
          <p:cNvPr id="7475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8229600" cy="6858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Logical Address Translation in ARM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838200"/>
            <a:ext cx="9020291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394203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10.xml><?xml version="1.0" encoding="utf-8"?>
<a:theme xmlns:a="http://schemas.openxmlformats.org/drawingml/2006/main" name="9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11.xml><?xml version="1.0" encoding="utf-8"?>
<a:theme xmlns:a="http://schemas.openxmlformats.org/drawingml/2006/main" name="10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12.xml><?xml version="1.0" encoding="utf-8"?>
<a:theme xmlns:a="http://schemas.openxmlformats.org/drawingml/2006/main" name="11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13.xml><?xml version="1.0" encoding="utf-8"?>
<a:theme xmlns:a="http://schemas.openxmlformats.org/drawingml/2006/main" name="12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14.xml><?xml version="1.0" encoding="utf-8"?>
<a:theme xmlns:a="http://schemas.openxmlformats.org/drawingml/2006/main" name="13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15.xml><?xml version="1.0" encoding="utf-8"?>
<a:theme xmlns:a="http://schemas.openxmlformats.org/drawingml/2006/main" name="14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16.xml><?xml version="1.0" encoding="utf-8"?>
<a:theme xmlns:a="http://schemas.openxmlformats.org/drawingml/2006/main" name="15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17.xml><?xml version="1.0" encoding="utf-8"?>
<a:theme xmlns:a="http://schemas.openxmlformats.org/drawingml/2006/main" name="16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18.xml><?xml version="1.0" encoding="utf-8"?>
<a:theme xmlns:a="http://schemas.openxmlformats.org/drawingml/2006/main" name="17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19.xml><?xml version="1.0" encoding="utf-8"?>
<a:theme xmlns:a="http://schemas.openxmlformats.org/drawingml/2006/main" name="18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2.xml><?xml version="1.0" encoding="utf-8"?>
<a:theme xmlns:a="http://schemas.openxmlformats.org/drawingml/2006/main" name="1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20.xml><?xml version="1.0" encoding="utf-8"?>
<a:theme xmlns:a="http://schemas.openxmlformats.org/drawingml/2006/main" name="19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21.xml><?xml version="1.0" encoding="utf-8"?>
<a:theme xmlns:a="http://schemas.openxmlformats.org/drawingml/2006/main" name="20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22.xml><?xml version="1.0" encoding="utf-8"?>
<a:theme xmlns:a="http://schemas.openxmlformats.org/drawingml/2006/main" name="21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23.xml><?xml version="1.0" encoding="utf-8"?>
<a:theme xmlns:a="http://schemas.openxmlformats.org/drawingml/2006/main" name="22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24.xml><?xml version="1.0" encoding="utf-8"?>
<a:theme xmlns:a="http://schemas.openxmlformats.org/drawingml/2006/main" name="23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25.xml><?xml version="1.0" encoding="utf-8"?>
<a:theme xmlns:a="http://schemas.openxmlformats.org/drawingml/2006/main" name="24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26.xml><?xml version="1.0" encoding="utf-8"?>
<a:theme xmlns:a="http://schemas.openxmlformats.org/drawingml/2006/main" name="25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27.xml><?xml version="1.0" encoding="utf-8"?>
<a:theme xmlns:a="http://schemas.openxmlformats.org/drawingml/2006/main" name="26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28.xml><?xml version="1.0" encoding="utf-8"?>
<a:theme xmlns:a="http://schemas.openxmlformats.org/drawingml/2006/main" name="27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29.xml><?xml version="1.0" encoding="utf-8"?>
<a:theme xmlns:a="http://schemas.openxmlformats.org/drawingml/2006/main" name="28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3.xml><?xml version="1.0" encoding="utf-8"?>
<a:theme xmlns:a="http://schemas.openxmlformats.org/drawingml/2006/main" name="2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30.xml><?xml version="1.0" encoding="utf-8"?>
<a:theme xmlns:a="http://schemas.openxmlformats.org/drawingml/2006/main" name="29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31.xml><?xml version="1.0" encoding="utf-8"?>
<a:theme xmlns:a="http://schemas.openxmlformats.org/drawingml/2006/main" name="30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32.xml><?xml version="1.0" encoding="utf-8"?>
<a:theme xmlns:a="http://schemas.openxmlformats.org/drawingml/2006/main" name="31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33.xml><?xml version="1.0" encoding="utf-8"?>
<a:theme xmlns:a="http://schemas.openxmlformats.org/drawingml/2006/main" name="32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34.xml><?xml version="1.0" encoding="utf-8"?>
<a:theme xmlns:a="http://schemas.openxmlformats.org/drawingml/2006/main" name="33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35.xml><?xml version="1.0" encoding="utf-8"?>
<a:theme xmlns:a="http://schemas.openxmlformats.org/drawingml/2006/main" name="34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36.xml><?xml version="1.0" encoding="utf-8"?>
<a:theme xmlns:a="http://schemas.openxmlformats.org/drawingml/2006/main" name="35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37.xml><?xml version="1.0" encoding="utf-8"?>
<a:theme xmlns:a="http://schemas.openxmlformats.org/drawingml/2006/main" name="36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38.xml><?xml version="1.0" encoding="utf-8"?>
<a:theme xmlns:a="http://schemas.openxmlformats.org/drawingml/2006/main" name="37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39.xml><?xml version="1.0" encoding="utf-8"?>
<a:theme xmlns:a="http://schemas.openxmlformats.org/drawingml/2006/main" name="38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4.xml><?xml version="1.0" encoding="utf-8"?>
<a:theme xmlns:a="http://schemas.openxmlformats.org/drawingml/2006/main" name="3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40.xml><?xml version="1.0" encoding="utf-8"?>
<a:theme xmlns:a="http://schemas.openxmlformats.org/drawingml/2006/main" name="39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41.xml><?xml version="1.0" encoding="utf-8"?>
<a:theme xmlns:a="http://schemas.openxmlformats.org/drawingml/2006/main" name="40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42.xml><?xml version="1.0" encoding="utf-8"?>
<a:theme xmlns:a="http://schemas.openxmlformats.org/drawingml/2006/main" name="41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43.xml><?xml version="1.0" encoding="utf-8"?>
<a:theme xmlns:a="http://schemas.openxmlformats.org/drawingml/2006/main" name="42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44.xml><?xml version="1.0" encoding="utf-8"?>
<a:theme xmlns:a="http://schemas.openxmlformats.org/drawingml/2006/main" name="43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45.xml><?xml version="1.0" encoding="utf-8"?>
<a:theme xmlns:a="http://schemas.openxmlformats.org/drawingml/2006/main" name="44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46.xml><?xml version="1.0" encoding="utf-8"?>
<a:theme xmlns:a="http://schemas.openxmlformats.org/drawingml/2006/main" name="45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47.xml><?xml version="1.0" encoding="utf-8"?>
<a:theme xmlns:a="http://schemas.openxmlformats.org/drawingml/2006/main" name="46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48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6.xml><?xml version="1.0" encoding="utf-8"?>
<a:theme xmlns:a="http://schemas.openxmlformats.org/drawingml/2006/main" name="5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7.xml><?xml version="1.0" encoding="utf-8"?>
<a:theme xmlns:a="http://schemas.openxmlformats.org/drawingml/2006/main" name="6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8.xml><?xml version="1.0" encoding="utf-8"?>
<a:theme xmlns:a="http://schemas.openxmlformats.org/drawingml/2006/main" name="7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ppt/theme/theme9.xml><?xml version="1.0" encoding="utf-8"?>
<a:theme xmlns:a="http://schemas.openxmlformats.org/drawingml/2006/main" name="8_Theme1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15AF05F-FF2D-4228-9AB3-12C108D39A9A}" vid="{A23686B0-9EDB-4233-A912-BD78F6A79E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4772</TotalTime>
  <Words>1266</Words>
  <Application>Microsoft Office PowerPoint</Application>
  <PresentationFormat>On-screen Show (4:3)</PresentationFormat>
  <Paragraphs>576</Paragraphs>
  <Slides>55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47</vt:i4>
      </vt:variant>
      <vt:variant>
        <vt:lpstr>Slide Titles</vt:lpstr>
      </vt:variant>
      <vt:variant>
        <vt:i4>55</vt:i4>
      </vt:variant>
    </vt:vector>
  </HeadingPairs>
  <TitlesOfParts>
    <vt:vector size="117" baseType="lpstr">
      <vt:lpstr>ＭＳ Ｐゴシック</vt:lpstr>
      <vt:lpstr>8</vt:lpstr>
      <vt:lpstr>Arial</vt:lpstr>
      <vt:lpstr>Arial Black</vt:lpstr>
      <vt:lpstr>Berlin Sans FB</vt:lpstr>
      <vt:lpstr>Comic Sans MS</vt:lpstr>
      <vt:lpstr>Courier New</vt:lpstr>
      <vt:lpstr>Gill Sans MT</vt:lpstr>
      <vt:lpstr>Helvetica</vt:lpstr>
      <vt:lpstr>Symbol</vt:lpstr>
      <vt:lpstr>Times</vt:lpstr>
      <vt:lpstr>Times New Roman</vt:lpstr>
      <vt:lpstr>Verdana</vt:lpstr>
      <vt:lpstr>Wingdings</vt:lpstr>
      <vt:lpstr>Wingdings 2</vt:lpstr>
      <vt:lpstr>Theme1</vt:lpstr>
      <vt:lpstr>1_Theme1</vt:lpstr>
      <vt:lpstr>2_Theme1</vt:lpstr>
      <vt:lpstr>3_Theme1</vt:lpstr>
      <vt:lpstr>4_Theme1</vt:lpstr>
      <vt:lpstr>5_Theme1</vt:lpstr>
      <vt:lpstr>6_Theme1</vt:lpstr>
      <vt:lpstr>7_Theme1</vt:lpstr>
      <vt:lpstr>8_Theme1</vt:lpstr>
      <vt:lpstr>9_Theme1</vt:lpstr>
      <vt:lpstr>10_Theme1</vt:lpstr>
      <vt:lpstr>11_Theme1</vt:lpstr>
      <vt:lpstr>12_Theme1</vt:lpstr>
      <vt:lpstr>13_Theme1</vt:lpstr>
      <vt:lpstr>14_Theme1</vt:lpstr>
      <vt:lpstr>15_Theme1</vt:lpstr>
      <vt:lpstr>16_Theme1</vt:lpstr>
      <vt:lpstr>17_Theme1</vt:lpstr>
      <vt:lpstr>18_Theme1</vt:lpstr>
      <vt:lpstr>19_Theme1</vt:lpstr>
      <vt:lpstr>20_Theme1</vt:lpstr>
      <vt:lpstr>21_Theme1</vt:lpstr>
      <vt:lpstr>22_Theme1</vt:lpstr>
      <vt:lpstr>23_Theme1</vt:lpstr>
      <vt:lpstr>24_Theme1</vt:lpstr>
      <vt:lpstr>25_Theme1</vt:lpstr>
      <vt:lpstr>26_Theme1</vt:lpstr>
      <vt:lpstr>27_Theme1</vt:lpstr>
      <vt:lpstr>28_Theme1</vt:lpstr>
      <vt:lpstr>29_Theme1</vt:lpstr>
      <vt:lpstr>30_Theme1</vt:lpstr>
      <vt:lpstr>31_Theme1</vt:lpstr>
      <vt:lpstr>32_Theme1</vt:lpstr>
      <vt:lpstr>33_Theme1</vt:lpstr>
      <vt:lpstr>34_Theme1</vt:lpstr>
      <vt:lpstr>35_Theme1</vt:lpstr>
      <vt:lpstr>36_Theme1</vt:lpstr>
      <vt:lpstr>37_Theme1</vt:lpstr>
      <vt:lpstr>38_Theme1</vt:lpstr>
      <vt:lpstr>39_Theme1</vt:lpstr>
      <vt:lpstr>40_Theme1</vt:lpstr>
      <vt:lpstr>41_Theme1</vt:lpstr>
      <vt:lpstr>42_Theme1</vt:lpstr>
      <vt:lpstr>43_Theme1</vt:lpstr>
      <vt:lpstr>44_Theme1</vt:lpstr>
      <vt:lpstr>45_Theme1</vt:lpstr>
      <vt:lpstr>46_Theme1</vt:lpstr>
      <vt:lpstr>Memory Management </vt:lpstr>
      <vt:lpstr>Hashed Page Tables</vt:lpstr>
      <vt:lpstr>Hashed Page Table</vt:lpstr>
      <vt:lpstr>Hashed Page Tables</vt:lpstr>
      <vt:lpstr>Inverted Page Tables</vt:lpstr>
      <vt:lpstr>Inverted Page Table Architecture</vt:lpstr>
      <vt:lpstr>Inverted Page Tables</vt:lpstr>
      <vt:lpstr>Example: ARM Architecture</vt:lpstr>
      <vt:lpstr>Logical Address Translation in ARM</vt:lpstr>
      <vt:lpstr>Virtual-Memory Management </vt:lpstr>
      <vt:lpstr>Virtual-Memory Management</vt:lpstr>
      <vt:lpstr>Introduction </vt:lpstr>
      <vt:lpstr>Background </vt:lpstr>
      <vt:lpstr>Background</vt:lpstr>
      <vt:lpstr>Virtual Memory That is Larger Than Physical Memory</vt:lpstr>
      <vt:lpstr>Background</vt:lpstr>
      <vt:lpstr>Virtual-address Space</vt:lpstr>
      <vt:lpstr>Shared Library Using Virtual Memory</vt:lpstr>
      <vt:lpstr>Demand Paging</vt:lpstr>
      <vt:lpstr>Transfer of a Paged Memory to Contiguous Disk Space</vt:lpstr>
      <vt:lpstr>Basic Concepts of Demand Paging</vt:lpstr>
      <vt:lpstr>Valid-Invalid Bit</vt:lpstr>
      <vt:lpstr>Page Table With Some Pages  Not in Main Memory</vt:lpstr>
      <vt:lpstr>Demand Paging</vt:lpstr>
      <vt:lpstr>Steps in Handling a Page Fault</vt:lpstr>
      <vt:lpstr>Demand Paging</vt:lpstr>
      <vt:lpstr>Demand Paging</vt:lpstr>
      <vt:lpstr>Demand Paging</vt:lpstr>
      <vt:lpstr>Performance of Demand Paging</vt:lpstr>
      <vt:lpstr>Page Fault Service Sequence of steps</vt:lpstr>
      <vt:lpstr>Page Fault Service Sequence of steps</vt:lpstr>
      <vt:lpstr>Performance of Demand Paging</vt:lpstr>
      <vt:lpstr>Copy-on-Write</vt:lpstr>
      <vt:lpstr>Before Process 1 Modifies Page C</vt:lpstr>
      <vt:lpstr>After Process 1 Modifies Page C</vt:lpstr>
      <vt:lpstr>Page Replacement</vt:lpstr>
      <vt:lpstr>Need For Page Replacement</vt:lpstr>
      <vt:lpstr>Basic Page Replacement</vt:lpstr>
      <vt:lpstr>Page Replacement</vt:lpstr>
      <vt:lpstr>Page fault service routine modified </vt:lpstr>
      <vt:lpstr>Basic Page Replacement</vt:lpstr>
      <vt:lpstr>Basic Page Replacement</vt:lpstr>
      <vt:lpstr>Address sequence converted to a reference string</vt:lpstr>
      <vt:lpstr>Graph of Page Faults Versus The Number of Frames</vt:lpstr>
      <vt:lpstr>FIFO Page Replacement</vt:lpstr>
      <vt:lpstr>                FIFO Page Replacement</vt:lpstr>
      <vt:lpstr>                Reference String</vt:lpstr>
      <vt:lpstr>FIFO Illustrating Belady’s Anomaly</vt:lpstr>
      <vt:lpstr>Optimal Page Replacement</vt:lpstr>
      <vt:lpstr>Optimal Page Replacement</vt:lpstr>
      <vt:lpstr>LRU Page Replacement</vt:lpstr>
      <vt:lpstr>LRU Page Replacement</vt:lpstr>
      <vt:lpstr>LRU Page Replacement</vt:lpstr>
      <vt:lpstr>LRU Page Replacement</vt:lpstr>
      <vt:lpstr>Use Of A Stack to Record The Most Recent Page References</vt:lpstr>
    </vt:vector>
  </TitlesOfParts>
  <Company>FAST-NU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hkhatoon</dc:creator>
  <cp:lastModifiedBy>Windows User</cp:lastModifiedBy>
  <cp:revision>271</cp:revision>
  <dcterms:created xsi:type="dcterms:W3CDTF">2008-12-31T02:25:45Z</dcterms:created>
  <dcterms:modified xsi:type="dcterms:W3CDTF">2018-03-30T07:06:34Z</dcterms:modified>
</cp:coreProperties>
</file>