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33" r:id="rId2"/>
    <p:sldId id="365" r:id="rId3"/>
    <p:sldId id="366" r:id="rId4"/>
    <p:sldId id="362" r:id="rId5"/>
    <p:sldId id="364" r:id="rId6"/>
    <p:sldId id="272" r:id="rId7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Информация" id="{9FA27940-A45B-471D-96EC-3FCE80AE8A9B}">
          <p14:sldIdLst>
            <p14:sldId id="333"/>
          </p14:sldIdLst>
        </p14:section>
        <p14:section name="Обязательные слайды" id="{248E5CD8-1028-4246-90C7-3263F7F286D3}">
          <p14:sldIdLst>
            <p14:sldId id="365"/>
            <p14:sldId id="366"/>
            <p14:sldId id="362"/>
            <p14:sldId id="364"/>
          </p14:sldIdLst>
        </p14:section>
        <p14:section name="Шаблоны слайдов" id="{24401F80-F81B-49C3-8D55-70A14F0BF8FF}">
          <p14:sldIdLst>
            <p14:sldId id="272"/>
          </p14:sldIdLst>
        </p14:section>
        <p14:section name="Материалы" id="{0F84D0DE-CEB1-417E-B269-8B3EB04B5FA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4" userDrawn="1">
          <p15:clr>
            <a:srgbClr val="A4A3A4"/>
          </p15:clr>
        </p15:guide>
        <p15:guide id="3" pos="3613" userDrawn="1">
          <p15:clr>
            <a:srgbClr val="A4A3A4"/>
          </p15:clr>
        </p15:guide>
        <p15:guide id="4" pos="5496" userDrawn="1">
          <p15:clr>
            <a:srgbClr val="A4A3A4"/>
          </p15:clr>
        </p15:guide>
        <p15:guide id="5" pos="4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8EA132-A56F-6278-8521-E7CCBE50F9E3}" name="Ilya" initials="I" userId="Ilya" providerId="None"/>
  <p188:author id="{D60D5D91-01FB-F9FA-84DE-FD4AE27C251B}" name="Ilya Chernov" initials="IC" userId="09d4e3be1da0177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559"/>
    <a:srgbClr val="310F53"/>
    <a:srgbClr val="F92571"/>
    <a:srgbClr val="8226E3"/>
    <a:srgbClr val="2D1451"/>
    <a:srgbClr val="222A35"/>
    <a:srgbClr val="55D4EE"/>
    <a:srgbClr val="73F9CF"/>
    <a:srgbClr val="2D1551"/>
    <a:srgbClr val="822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 autoAdjust="0"/>
    <p:restoredTop sz="95851"/>
  </p:normalViewPr>
  <p:slideViewPr>
    <p:cSldViewPr snapToGrid="0" showGuides="1">
      <p:cViewPr varScale="1">
        <p:scale>
          <a:sx n="106" d="100"/>
          <a:sy n="106" d="100"/>
        </p:scale>
        <p:origin x="1176" y="102"/>
      </p:cViewPr>
      <p:guideLst>
        <p:guide orient="horz" pos="2160"/>
        <p:guide pos="574"/>
        <p:guide pos="3613"/>
        <p:guide pos="5496"/>
        <p:guide pos="4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C361405-0046-9D03-26A4-D7ED10EA70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6CD2AD-A19E-4074-721F-6DBCBE680A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30D66-5BAA-C245-AD36-181B8EC875DB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947EE2-63DA-C2A1-5495-30E370423A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52603B-A0BC-AAAA-B5D6-B44F54E18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7201F-1F39-2140-9B4A-3BC1B61B4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01BA-3150-4FF7-8D13-C8A64268AC63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3B14-7AC8-406F-A299-37D374056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4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F317-460F-D66A-6ACF-27061C9D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066F97-A6A0-B747-71F9-577306DB2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0F9F05F-4377-CED9-7FF7-AADFCC58E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DC8F5-67F2-F257-7833-1FEA7A6F2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32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046-74A9-6BC0-030F-AF9856808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235548D-D889-0AAA-F16C-FBBD8FABB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2BED857-8CFB-C4D0-8AA7-4E459CD5C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0FF5E7-0C77-0F13-CEBC-1525084DF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85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395288"/>
            <a:ext cx="5400000" cy="54000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Иконка задачи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323440"/>
            <a:ext cx="8930641" cy="827011"/>
          </a:xfr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37DC0E9B-2679-408D-851C-F21F4ACC6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640" y="2911980"/>
            <a:ext cx="3386773" cy="1082589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Логотип/логотипы постановщика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F843A1-4640-4AAD-9DA4-206FA9FF2A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9851"/>
            <a:ext cx="8930641" cy="757174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r>
              <a:rPr lang="ru-RU" sz="1600" b="0" dirty="0"/>
              <a:t>Номер и название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3497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6492DF34-242F-4712-ACC0-85E96FE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196-A440-4E25-B9FF-D0ADB01B1A15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BFC209-E220-4DB1-9582-A06EDB70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045645C-2F92-4AF1-B96A-C79DEB76E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640" y="3922529"/>
            <a:ext cx="5293359" cy="1654542"/>
          </a:xfr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424E19F6-1411-4AFE-9677-D4180DA2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BAE699-64F9-49EF-B784-2DEF2B221955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A8E19DA3-4B31-4259-B9A7-5F7A2E6428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73541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42FEA996-0F55-4FCB-8FCC-C78FEA766C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73544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C4D8DFD8-867D-4062-800E-27B73FA83B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4185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01B4FB59-79EB-42C6-8468-505204DD84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54185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2DD2E24E-A578-41A0-8812-3CEB5EB7DE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4185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29120726-8DD9-4194-A282-2630D18F49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54185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id="{F30BC2DD-F35E-474E-A833-EA478E7F80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46648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124A073-4FEB-4F54-A9B4-6797D7B46C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46651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id="{17FB4F65-9ABC-4376-8283-0F33F9BB91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27292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C2E3AAAD-E9EB-4A42-ADAF-EDA850F01E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27292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835470A4-56EB-4A53-A875-42155372D2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527292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ED3CC4C2-7EF9-4A4B-BDD1-B16EF36B84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7292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53CEA4EC-5717-426C-A1A1-534D0A0552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8493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ECD22E46-ECAB-4A6C-9243-E1661118B4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9137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A3CA815C-23B0-4736-B973-0A405AFC5D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9137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6">
            <a:extLst>
              <a:ext uri="{FF2B5EF4-FFF2-40B4-BE49-F238E27FC236}">
                <a16:creationId xmlns:a16="http://schemas.microsoft.com/office/drawing/2014/main" id="{0C64CE05-E630-4FDE-B773-3165E579B3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51600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6">
            <a:extLst>
              <a:ext uri="{FF2B5EF4-FFF2-40B4-BE49-F238E27FC236}">
                <a16:creationId xmlns:a16="http://schemas.microsoft.com/office/drawing/2014/main" id="{52DBB510-86A6-45BB-B6E1-54FE5A86B4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432244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6">
            <a:extLst>
              <a:ext uri="{FF2B5EF4-FFF2-40B4-BE49-F238E27FC236}">
                <a16:creationId xmlns:a16="http://schemas.microsoft.com/office/drawing/2014/main" id="{CA530A5B-20B1-4742-8CF2-55C8F5CC1E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32244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8885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AFA80CC-940E-479C-90C0-76DA923785E9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Рисунок 7">
            <a:extLst>
              <a:ext uri="{FF2B5EF4-FFF2-40B4-BE49-F238E27FC236}">
                <a16:creationId xmlns:a16="http://schemas.microsoft.com/office/drawing/2014/main" id="{7F6989B1-EABA-40DD-BFD6-7E0075C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0147" y="1016001"/>
            <a:ext cx="4405777" cy="307847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Рисунок 9">
            <a:extLst>
              <a:ext uri="{FF2B5EF4-FFF2-40B4-BE49-F238E27FC236}">
                <a16:creationId xmlns:a16="http://schemas.microsoft.com/office/drawing/2014/main" id="{C157B27F-5477-43C4-BE9E-F7CF2A081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0149" y="4389108"/>
            <a:ext cx="4405775" cy="181166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Рисунок 11">
            <a:extLst>
              <a:ext uri="{FF2B5EF4-FFF2-40B4-BE49-F238E27FC236}">
                <a16:creationId xmlns:a16="http://schemas.microsoft.com/office/drawing/2014/main" id="{3E695B26-F7D2-4380-AAA1-0FB24A689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75" y="3223948"/>
            <a:ext cx="6806142" cy="2976827"/>
          </a:xfrm>
        </p:spPr>
        <p:txBody>
          <a:bodyPr/>
          <a:lstStyle/>
          <a:p>
            <a:endParaRPr lang="ru-RU"/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7EA2CF14-9D94-4B6F-AAA7-0B38CBB65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075" y="1016001"/>
            <a:ext cx="6806142" cy="202988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909D3DD-8766-4DF8-A38C-44840B2476CA}"/>
              </a:ext>
            </a:extLst>
          </p:cNvPr>
          <p:cNvSpPr/>
          <p:nvPr userDrawn="1"/>
        </p:nvSpPr>
        <p:spPr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16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2A4DA7B-A7D8-4443-AD1C-4C7CDC678488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3" name="Текст 101">
            <a:extLst>
              <a:ext uri="{FF2B5EF4-FFF2-40B4-BE49-F238E27FC236}">
                <a16:creationId xmlns:a16="http://schemas.microsoft.com/office/drawing/2014/main" id="{B61EFF39-7063-4F67-A1C0-B9D05F3602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4303" y="2973742"/>
            <a:ext cx="2190810" cy="910516"/>
          </a:xfrm>
        </p:spPr>
        <p:txBody>
          <a:bodyPr/>
          <a:lstStyle>
            <a:lvl1pPr marL="0" indent="0" algn="ctr">
              <a:buNone/>
              <a:defRPr lang="ru-RU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5" name="Текст 74">
            <a:extLst>
              <a:ext uri="{FF2B5EF4-FFF2-40B4-BE49-F238E27FC236}">
                <a16:creationId xmlns:a16="http://schemas.microsoft.com/office/drawing/2014/main" id="{A0F2F041-BB01-463D-9CD2-6A231D592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2924" y="158812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74">
            <a:extLst>
              <a:ext uri="{FF2B5EF4-FFF2-40B4-BE49-F238E27FC236}">
                <a16:creationId xmlns:a16="http://schemas.microsoft.com/office/drawing/2014/main" id="{58BDD636-A558-406A-A768-05FF3D12B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924" y="244513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74">
            <a:extLst>
              <a:ext uri="{FF2B5EF4-FFF2-40B4-BE49-F238E27FC236}">
                <a16:creationId xmlns:a16="http://schemas.microsoft.com/office/drawing/2014/main" id="{53EE4994-79EE-43D0-B40B-E2DE25879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2924" y="3302147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74">
            <a:extLst>
              <a:ext uri="{FF2B5EF4-FFF2-40B4-BE49-F238E27FC236}">
                <a16:creationId xmlns:a16="http://schemas.microsoft.com/office/drawing/2014/main" id="{4CD31D83-EE69-46A0-B5B2-B2969969D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2924" y="415915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74">
            <a:extLst>
              <a:ext uri="{FF2B5EF4-FFF2-40B4-BE49-F238E27FC236}">
                <a16:creationId xmlns:a16="http://schemas.microsoft.com/office/drawing/2014/main" id="{BFB2A4EF-E632-42AC-82F0-453D4A95A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2924" y="501616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6109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E505DF-C567-47F2-9374-60838F800101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26867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807582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4584029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69948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938A0C3-5C2F-47B8-B008-79A49A1195BA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3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16386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F4F29EB-DFD0-428E-8E89-ED117A3553E3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21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05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2F0272-0FEA-44CE-966E-3D169B2F53D4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35">
            <a:extLst>
              <a:ext uri="{FF2B5EF4-FFF2-40B4-BE49-F238E27FC236}">
                <a16:creationId xmlns:a16="http://schemas.microsoft.com/office/drawing/2014/main" id="{BE583EE3-33C6-4FCC-9F56-28AB0B4FCA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35">
            <a:extLst>
              <a:ext uri="{FF2B5EF4-FFF2-40B4-BE49-F238E27FC236}">
                <a16:creationId xmlns:a16="http://schemas.microsoft.com/office/drawing/2014/main" id="{AFEBE25F-FFFE-4B9D-94E7-7A69C7B0D74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2" name="Текст 35">
            <a:extLst>
              <a:ext uri="{FF2B5EF4-FFF2-40B4-BE49-F238E27FC236}">
                <a16:creationId xmlns:a16="http://schemas.microsoft.com/office/drawing/2014/main" id="{3E63DE62-DFB7-44A9-A85D-B687FAE797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3" name="Текст 35">
            <a:extLst>
              <a:ext uri="{FF2B5EF4-FFF2-40B4-BE49-F238E27FC236}">
                <a16:creationId xmlns:a16="http://schemas.microsoft.com/office/drawing/2014/main" id="{65791B9B-D32F-4C66-AD0A-B1F3CB6B2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4" name="Текст 35">
            <a:extLst>
              <a:ext uri="{FF2B5EF4-FFF2-40B4-BE49-F238E27FC236}">
                <a16:creationId xmlns:a16="http://schemas.microsoft.com/office/drawing/2014/main" id="{3052024B-27A5-4D0B-A7E7-5161FB0ED3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5" name="Текст 35">
            <a:extLst>
              <a:ext uri="{FF2B5EF4-FFF2-40B4-BE49-F238E27FC236}">
                <a16:creationId xmlns:a16="http://schemas.microsoft.com/office/drawing/2014/main" id="{9DFC47B0-ECC1-49CE-99A3-DC05480669A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35">
            <a:extLst>
              <a:ext uri="{FF2B5EF4-FFF2-40B4-BE49-F238E27FC236}">
                <a16:creationId xmlns:a16="http://schemas.microsoft.com/office/drawing/2014/main" id="{3B86BD35-3919-4E07-B138-AAF7CFF7DF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35">
            <a:extLst>
              <a:ext uri="{FF2B5EF4-FFF2-40B4-BE49-F238E27FC236}">
                <a16:creationId xmlns:a16="http://schemas.microsoft.com/office/drawing/2014/main" id="{10D94F19-5929-4A71-8C96-769ED6DD0B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35">
            <a:extLst>
              <a:ext uri="{FF2B5EF4-FFF2-40B4-BE49-F238E27FC236}">
                <a16:creationId xmlns:a16="http://schemas.microsoft.com/office/drawing/2014/main" id="{D84303F2-08F5-497F-BC9B-59F7099586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35">
            <a:extLst>
              <a:ext uri="{FF2B5EF4-FFF2-40B4-BE49-F238E27FC236}">
                <a16:creationId xmlns:a16="http://schemas.microsoft.com/office/drawing/2014/main" id="{EA5C32CD-4539-4313-8B67-943CB8F5EB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56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9117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2B0DBE-B5A9-470E-85A9-7CC062D5339A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2FAEFDC9-8968-4F3D-8F8F-5591D6F30F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A7C77525-23F2-401E-A901-0374D8239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153" name="Текст 35">
            <a:extLst>
              <a:ext uri="{FF2B5EF4-FFF2-40B4-BE49-F238E27FC236}">
                <a16:creationId xmlns:a16="http://schemas.microsoft.com/office/drawing/2014/main" id="{D2F4E226-3842-4532-A60F-4E8C02DAD6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189" name="Текст 35">
            <a:extLst>
              <a:ext uri="{FF2B5EF4-FFF2-40B4-BE49-F238E27FC236}">
                <a16:creationId xmlns:a16="http://schemas.microsoft.com/office/drawing/2014/main" id="{C44A233F-7BDF-4F40-844F-FC23B1912A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Проблема</a:t>
            </a:r>
          </a:p>
        </p:txBody>
      </p:sp>
      <p:sp>
        <p:nvSpPr>
          <p:cNvPr id="190" name="Текст 35">
            <a:extLst>
              <a:ext uri="{FF2B5EF4-FFF2-40B4-BE49-F238E27FC236}">
                <a16:creationId xmlns:a16="http://schemas.microsoft.com/office/drawing/2014/main" id="{1683ED6E-2444-48B8-A78B-F1EBA53E21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Альтернативные решения</a:t>
            </a:r>
          </a:p>
        </p:txBody>
      </p:sp>
      <p:sp>
        <p:nvSpPr>
          <p:cNvPr id="191" name="Текст 35">
            <a:extLst>
              <a:ext uri="{FF2B5EF4-FFF2-40B4-BE49-F238E27FC236}">
                <a16:creationId xmlns:a16="http://schemas.microsoft.com/office/drawing/2014/main" id="{B788F042-DAFC-4B5A-B1AA-8ADEFAAA98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875273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40" y="1264478"/>
            <a:ext cx="3866121" cy="2436377"/>
          </a:xfrm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D396B86-640F-4AD1-BBB2-E085B6CD8771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075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502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1" name="Текст 7">
            <a:extLst>
              <a:ext uri="{FF2B5EF4-FFF2-40B4-BE49-F238E27FC236}">
                <a16:creationId xmlns:a16="http://schemas.microsoft.com/office/drawing/2014/main" id="{7C8F4076-BB2C-4FA3-9BAD-5EF87B638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0203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6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писание коман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94095" y="1044081"/>
            <a:ext cx="4962943" cy="2221824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Фото команды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05B910C-9A3E-FA3B-DC7F-BA27D3A1B516}"/>
              </a:ext>
            </a:extLst>
          </p:cNvPr>
          <p:cNvSpPr txBox="1">
            <a:spLocks/>
          </p:cNvSpPr>
          <p:nvPr userDrawn="1"/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/>
              <a:t>КОМАНДА «НАЗВАНИЕ»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950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A5F6008C-951E-4E5C-B47F-6040B193FB33}"/>
              </a:ext>
            </a:extLst>
          </p:cNvPr>
          <p:cNvSpPr/>
          <p:nvPr userDrawn="1"/>
        </p:nvSpPr>
        <p:spPr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3AF0E63-1EB1-47F5-B09E-CA3E5DE528F3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89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0643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50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0642" y="1577998"/>
            <a:ext cx="4121688" cy="2283975"/>
          </a:xfrm>
        </p:spPr>
      </p:sp>
      <p:sp>
        <p:nvSpPr>
          <p:cNvPr id="123" name="Picture Placeholder 1">
            <a:extLst>
              <a:ext uri="{FF2B5EF4-FFF2-40B4-BE49-F238E27FC236}">
                <a16:creationId xmlns:a16="http://schemas.microsoft.com/office/drawing/2014/main" id="{C7FB8BAF-17B6-40DC-9912-73B3494AC4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540" y="1577998"/>
            <a:ext cx="4121688" cy="2283975"/>
          </a:xfrm>
        </p:spPr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051171B0-5B98-49B1-802A-F182B5FE7BCA}"/>
              </a:ext>
            </a:extLst>
          </p:cNvPr>
          <p:cNvSpPr/>
          <p:nvPr userDrawn="1"/>
        </p:nvSpPr>
        <p:spPr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34F2EADD-49A3-44E7-AC8B-D07BF1B4F1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49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6" name="Текст 35">
            <a:extLst>
              <a:ext uri="{FF2B5EF4-FFF2-40B4-BE49-F238E27FC236}">
                <a16:creationId xmlns:a16="http://schemas.microsoft.com/office/drawing/2014/main" id="{15551546-3EE0-4A54-9DEE-1E9FEBF43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7" name="Текст 35">
            <a:extLst>
              <a:ext uri="{FF2B5EF4-FFF2-40B4-BE49-F238E27FC236}">
                <a16:creationId xmlns:a16="http://schemas.microsoft.com/office/drawing/2014/main" id="{9D9ADB6F-AC53-4034-92EE-80435562B8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40021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8" name="Текст 35">
            <a:extLst>
              <a:ext uri="{FF2B5EF4-FFF2-40B4-BE49-F238E27FC236}">
                <a16:creationId xmlns:a16="http://schemas.microsoft.com/office/drawing/2014/main" id="{EAB22390-1508-4419-B1B3-375A734DF0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0021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9" name="Текст 35">
            <a:extLst>
              <a:ext uri="{FF2B5EF4-FFF2-40B4-BE49-F238E27FC236}">
                <a16:creationId xmlns:a16="http://schemas.microsoft.com/office/drawing/2014/main" id="{FF699DD2-8E32-4C98-8444-90139EB2FD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0" name="Текст 35">
            <a:extLst>
              <a:ext uri="{FF2B5EF4-FFF2-40B4-BE49-F238E27FC236}">
                <a16:creationId xmlns:a16="http://schemas.microsoft.com/office/drawing/2014/main" id="{6496F1D2-4B4B-412C-B228-1C27099F20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1" name="Текст 35">
            <a:extLst>
              <a:ext uri="{FF2B5EF4-FFF2-40B4-BE49-F238E27FC236}">
                <a16:creationId xmlns:a16="http://schemas.microsoft.com/office/drawing/2014/main" id="{55E268D8-B309-4AA0-8E1B-30DF4A8672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40021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E6797EA4-A26A-41BA-A1AB-8E1F9B9574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0021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8" name="Google Shape;2799;p94">
            <a:extLst>
              <a:ext uri="{FF2B5EF4-FFF2-40B4-BE49-F238E27FC236}">
                <a16:creationId xmlns:a16="http://schemas.microsoft.com/office/drawing/2014/main" id="{FA0271FA-A51F-4387-9143-29364B78BFC3}"/>
              </a:ext>
            </a:extLst>
          </p:cNvPr>
          <p:cNvCxnSpPr>
            <a:cxnSpLocks/>
          </p:cNvCxnSpPr>
          <p:nvPr userDrawn="1"/>
        </p:nvCxnSpPr>
        <p:spPr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>
            <a:extLst>
              <a:ext uri="{FF2B5EF4-FFF2-40B4-BE49-F238E27FC236}">
                <a16:creationId xmlns:a16="http://schemas.microsoft.com/office/drawing/2014/main" id="{83B50154-F03F-4297-B4A8-C77D1687B8DA}"/>
              </a:ext>
            </a:extLst>
          </p:cNvPr>
          <p:cNvCxnSpPr>
            <a:cxnSpLocks/>
          </p:cNvCxnSpPr>
          <p:nvPr userDrawn="1"/>
        </p:nvCxnSpPr>
        <p:spPr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>
            <a:extLst>
              <a:ext uri="{FF2B5EF4-FFF2-40B4-BE49-F238E27FC236}">
                <a16:creationId xmlns:a16="http://schemas.microsoft.com/office/drawing/2014/main" id="{89D0D73E-B609-4208-BFA6-94ED3BC232A9}"/>
              </a:ext>
            </a:extLst>
          </p:cNvPr>
          <p:cNvCxnSpPr>
            <a:cxnSpLocks/>
          </p:cNvCxnSpPr>
          <p:nvPr userDrawn="1"/>
        </p:nvCxnSpPr>
        <p:spPr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>
            <a:extLst>
              <a:ext uri="{FF2B5EF4-FFF2-40B4-BE49-F238E27FC236}">
                <a16:creationId xmlns:a16="http://schemas.microsoft.com/office/drawing/2014/main" id="{1DD03E5E-FCF0-4EC5-BA97-518950F7A41C}"/>
              </a:ext>
            </a:extLst>
          </p:cNvPr>
          <p:cNvCxnSpPr>
            <a:cxnSpLocks/>
          </p:cNvCxnSpPr>
          <p:nvPr userDrawn="1"/>
        </p:nvCxnSpPr>
        <p:spPr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19765B8-4F24-5E1F-432E-F592BFAF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19B813A-8796-C89A-4669-BFA5CA98F24A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9D490EE5-ED7D-46E8-8345-A78A0CB0F4A4}" type="datetime1">
              <a:rPr lang="ru-RU" smtClean="0"/>
              <a:t>02.10.2025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648A9B9-3888-6E59-EA1C-76276C4EE93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E2B1EF5-F5AA-C72A-5C4D-8EE372388A4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419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460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75" name="Picture Placeholder 1">
            <a:extLst>
              <a:ext uri="{FF2B5EF4-FFF2-40B4-BE49-F238E27FC236}">
                <a16:creationId xmlns:a16="http://schemas.microsoft.com/office/drawing/2014/main" id="{5F8A3887-CB84-43EA-BFC4-CD93F421C5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02" name="Picture Placeholder 1">
            <a:extLst>
              <a:ext uri="{FF2B5EF4-FFF2-40B4-BE49-F238E27FC236}">
                <a16:creationId xmlns:a16="http://schemas.microsoft.com/office/drawing/2014/main" id="{E009EEBC-6069-4389-9953-A05FCC07FD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71" name="Picture Placeholder 1">
            <a:extLst>
              <a:ext uri="{FF2B5EF4-FFF2-40B4-BE49-F238E27FC236}">
                <a16:creationId xmlns:a16="http://schemas.microsoft.com/office/drawing/2014/main" id="{16E9D3D5-A966-4770-89F5-48C9F92735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C8C16AD-D907-4463-BE30-FCBB33ACAE3F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7" name="Текст 7">
            <a:extLst>
              <a:ext uri="{FF2B5EF4-FFF2-40B4-BE49-F238E27FC236}">
                <a16:creationId xmlns:a16="http://schemas.microsoft.com/office/drawing/2014/main" id="{B3D45624-8EA3-4B52-B030-A364BB470C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076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8" name="Текст 7">
            <a:extLst>
              <a:ext uri="{FF2B5EF4-FFF2-40B4-BE49-F238E27FC236}">
                <a16:creationId xmlns:a16="http://schemas.microsoft.com/office/drawing/2014/main" id="{CA86BD45-703D-484A-9D4A-1FEA90A480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9562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9" name="Текст 7">
            <a:extLst>
              <a:ext uri="{FF2B5EF4-FFF2-40B4-BE49-F238E27FC236}">
                <a16:creationId xmlns:a16="http://schemas.microsoft.com/office/drawing/2014/main" id="{0FE3D94F-B533-4C0D-9E9B-72F0670630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3048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0" name="Текст 7">
            <a:extLst>
              <a:ext uri="{FF2B5EF4-FFF2-40B4-BE49-F238E27FC236}">
                <a16:creationId xmlns:a16="http://schemas.microsoft.com/office/drawing/2014/main" id="{0C4A1F6E-BDC1-410D-A748-7E90C2221E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6535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DEFE-D4AF-4461-AEAA-AABBFA14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18645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69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7EB9651-F031-4963-AFE9-33BCC0E88757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DD9DB7EE-83C4-47FA-86C2-BDA70A053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  <p:sp>
        <p:nvSpPr>
          <p:cNvPr id="47" name="Текст 35">
            <a:extLst>
              <a:ext uri="{FF2B5EF4-FFF2-40B4-BE49-F238E27FC236}">
                <a16:creationId xmlns:a16="http://schemas.microsoft.com/office/drawing/2014/main" id="{FACA3955-006D-424E-AF29-FC0EE3BE86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49" name="Текст 35">
            <a:extLst>
              <a:ext uri="{FF2B5EF4-FFF2-40B4-BE49-F238E27FC236}">
                <a16:creationId xmlns:a16="http://schemas.microsoft.com/office/drawing/2014/main" id="{D134429E-1F41-4952-92F7-E1A3625ABB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1" name="Текст 35">
            <a:extLst>
              <a:ext uri="{FF2B5EF4-FFF2-40B4-BE49-F238E27FC236}">
                <a16:creationId xmlns:a16="http://schemas.microsoft.com/office/drawing/2014/main" id="{62B71317-1166-483E-8736-3204197AE6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3" name="Текст 35">
            <a:extLst>
              <a:ext uri="{FF2B5EF4-FFF2-40B4-BE49-F238E27FC236}">
                <a16:creationId xmlns:a16="http://schemas.microsoft.com/office/drawing/2014/main" id="{FE441C73-4DA4-470D-B9C8-52D6075710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5" name="Текст 35">
            <a:extLst>
              <a:ext uri="{FF2B5EF4-FFF2-40B4-BE49-F238E27FC236}">
                <a16:creationId xmlns:a16="http://schemas.microsoft.com/office/drawing/2014/main" id="{8792BADF-06A6-41F5-BB39-A425B78E1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218743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>
            <a:extLst>
              <a:ext uri="{FF2B5EF4-FFF2-40B4-BE49-F238E27FC236}">
                <a16:creationId xmlns:a16="http://schemas.microsoft.com/office/drawing/2014/main" id="{1BE2B7EA-895D-4C57-B021-3ADF48C5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021F813-DBA1-42EC-A748-A9CC16659E6B}" type="datetime1">
              <a:rPr lang="ru-RU" smtClean="0"/>
              <a:t>02.10.2025</a:t>
            </a:fld>
            <a:endParaRPr lang="ru-RU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8A502BD2-9512-4029-B654-E898F058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E6724899-9B39-4945-8292-0304D1DF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43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2">
            <a:extLst>
              <a:ext uri="{FF2B5EF4-FFF2-40B4-BE49-F238E27FC236}">
                <a16:creationId xmlns:a16="http://schemas.microsoft.com/office/drawing/2014/main" id="{35915C91-9468-44E0-9A6A-47C151E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1" name="Дата 3">
            <a:extLst>
              <a:ext uri="{FF2B5EF4-FFF2-40B4-BE49-F238E27FC236}">
                <a16:creationId xmlns:a16="http://schemas.microsoft.com/office/drawing/2014/main" id="{6043336A-E468-4FC7-B11B-D72F2443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E2642A-6018-4CC1-81AB-5FD8D2782D4F}" type="datetime1">
              <a:rPr lang="ru-RU" smtClean="0"/>
              <a:t>02.10.2025</a:t>
            </a:fld>
            <a:endParaRPr lang="ru-RU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:a16="http://schemas.microsoft.com/office/drawing/2014/main" id="{49E78A2F-D265-4D7D-BF63-75BF9ACF9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3BCB09B-B5ED-4308-BCBC-7DB6BF7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4688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4079CB-26E5-4E7E-8375-84F47484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387" y="1016001"/>
            <a:ext cx="5704418" cy="51847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B9B70F-56BE-4BFF-9AF1-3E24439A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6" y="1016001"/>
            <a:ext cx="5670473" cy="5184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A4424B46-3BA8-41B1-9808-8558C0F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3014BBE-C503-4380-A869-5EE8294FE947}" type="datetime1">
              <a:rPr lang="ru-RU" smtClean="0"/>
              <a:t>02.10.2025</a:t>
            </a:fld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4D73747B-1894-47A4-9E8B-797D156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6698D82-4C1C-4876-84CF-285AAC9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586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286EEAA-87D1-47A5-B9C0-E5BAD70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86" y="1015427"/>
            <a:ext cx="5682193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2D29F1-B583-4C98-B07B-171DC35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4" y="1598615"/>
            <a:ext cx="5648250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6D3064-465D-4982-AF9F-41FF98FC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5" y="1015427"/>
            <a:ext cx="5684841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0E92CA-C4D7-4946-B437-9FCD4AA3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598615"/>
            <a:ext cx="5670473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id="{50BC46DB-57AA-4551-8F67-742F842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D568497-304A-497F-ADAE-97D3CF462C1C}" type="datetime1">
              <a:rPr lang="ru-RU" smtClean="0"/>
              <a:t>02.10.2025</a:t>
            </a:fld>
            <a:endParaRPr lang="ru-RU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F2048DE5-D653-4BDE-8495-A22EF4A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0E8C4D1-B7B4-4A6B-87A1-354341C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533CD5F-4B3E-426C-9977-6EFBE36E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34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4947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B240C-04A3-49D4-83F9-87A9C6C414DC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13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99615-B88F-452A-A6CA-6793B8316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6" y="1015999"/>
            <a:ext cx="4437062" cy="12134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0D2CC-2D7F-43FF-B9B4-355F7E4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1015999"/>
            <a:ext cx="6673847" cy="5049521"/>
          </a:xfrm>
        </p:spPr>
        <p:txBody>
          <a:bodyPr>
            <a:normAutofit/>
          </a:bodyPr>
          <a:lstStyle>
            <a:lvl1pPr>
              <a:defRPr sz="1773"/>
            </a:lvl1pPr>
            <a:lvl2pPr>
              <a:defRPr sz="1520"/>
            </a:lvl2pPr>
            <a:lvl3pPr>
              <a:defRPr sz="1266"/>
            </a:lvl3pPr>
            <a:lvl4pPr>
              <a:defRPr sz="1141"/>
            </a:lvl4pPr>
            <a:lvl5pPr>
              <a:defRPr sz="1141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8D86B-609C-423A-9220-D7DC8187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6" y="2428239"/>
            <a:ext cx="4437062" cy="3637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886"/>
            </a:lvl2pPr>
            <a:lvl3pPr marL="578755" indent="0">
              <a:buNone/>
              <a:defRPr sz="760"/>
            </a:lvl3pPr>
            <a:lvl4pPr marL="868132" indent="0">
              <a:buNone/>
              <a:defRPr sz="631"/>
            </a:lvl4pPr>
            <a:lvl5pPr marL="1157510" indent="0">
              <a:buNone/>
              <a:defRPr sz="631"/>
            </a:lvl5pPr>
            <a:lvl6pPr marL="1446887" indent="0">
              <a:buNone/>
              <a:defRPr sz="631"/>
            </a:lvl6pPr>
            <a:lvl7pPr marL="1736266" indent="0">
              <a:buNone/>
              <a:defRPr sz="631"/>
            </a:lvl7pPr>
            <a:lvl8pPr marL="2025644" indent="0">
              <a:buNone/>
              <a:defRPr sz="631"/>
            </a:lvl8pPr>
            <a:lvl9pPr marL="2315021" indent="0">
              <a:buNone/>
              <a:defRPr sz="6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3D3B951D-08AE-4736-8D36-4EB9974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74468B-3512-454B-AB51-7AE95604D39E}" type="datetime1">
              <a:rPr lang="ru-RU" smtClean="0"/>
              <a:t>02.10.2025</a:t>
            </a:fld>
            <a:endParaRPr 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D1D906C7-232A-4192-A02B-35F76470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0E0F42FE-1DE2-4412-B92B-28748FBE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8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CE23A-38F1-44E4-8D99-E9CD24A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AD268-7E0C-4473-BF2C-A75921B9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5FB47-C828-44E8-81A6-7D70F286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D490EE5-ED7D-46E8-8345-A78A0CB0F4A4}" type="datetime1">
              <a:rPr lang="ru-RU" smtClean="0"/>
              <a:t>02.10.2025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C8EAA-BD95-4729-8C84-AB6D45F44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97EBB71-A16C-4900-8120-78386F05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4" r:id="rId2"/>
    <p:sldLayoutId id="2147483694" r:id="rId3"/>
    <p:sldLayoutId id="2147483688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89" r:id="rId11"/>
    <p:sldLayoutId id="2147483690" r:id="rId12"/>
    <p:sldLayoutId id="2147483702" r:id="rId13"/>
    <p:sldLayoutId id="2147483691" r:id="rId14"/>
    <p:sldLayoutId id="2147483692" r:id="rId15"/>
    <p:sldLayoutId id="2147483693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3" r:id="rId23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2B97197-A282-4537-A8D9-1143098D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8327" y="6356362"/>
            <a:ext cx="702819" cy="365125"/>
          </a:xfrm>
        </p:spPr>
        <p:txBody>
          <a:bodyPr/>
          <a:lstStyle/>
          <a:p>
            <a:fld id="{52DCC5B9-D646-4B76-891F-6FF4E74E9CB4}" type="slidenum">
              <a:rPr lang="ru-RU" smtClean="0"/>
              <a:t>1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E95D4AF-AA1C-78FD-4471-9ACDA0CB64E2}"/>
              </a:ext>
            </a:extLst>
          </p:cNvPr>
          <p:cNvSpPr/>
          <p:nvPr/>
        </p:nvSpPr>
        <p:spPr>
          <a:xfrm>
            <a:off x="380246" y="4934139"/>
            <a:ext cx="4725908" cy="633742"/>
          </a:xfrm>
          <a:prstGeom prst="rect">
            <a:avLst/>
          </a:prstGeom>
          <a:solidFill>
            <a:srgbClr val="381559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3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 одним усеченным углом 5">
            <a:extLst>
              <a:ext uri="{FF2B5EF4-FFF2-40B4-BE49-F238E27FC236}">
                <a16:creationId xmlns:a16="http://schemas.microsoft.com/office/drawing/2014/main" id="{63C0110F-AA77-51FB-37DF-BC3D51A145AA}"/>
              </a:ext>
            </a:extLst>
          </p:cNvPr>
          <p:cNvSpPr/>
          <p:nvPr/>
        </p:nvSpPr>
        <p:spPr>
          <a:xfrm>
            <a:off x="811459" y="2177105"/>
            <a:ext cx="5744056" cy="1558359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1200" b="1" dirty="0">
              <a:solidFill>
                <a:schemeClr val="accent2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FA84A33-0C72-0932-80BA-8E3874357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Необъятный океан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079B28-9FB8-672E-DD52-FA978EC4A2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5. Геймификация в мобильном приложении банка для повышения финансовой грамотности</a:t>
            </a:r>
          </a:p>
        </p:txBody>
      </p:sp>
      <p:pic>
        <p:nvPicPr>
          <p:cNvPr id="8" name="Рисунок 7" descr="Изображение выглядит как текст, Шрифт, Графика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7945EBA-6891-5BCE-831B-FB8F75C3D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208" y="2369729"/>
            <a:ext cx="4759792" cy="119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6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с одним усеченным углом 2">
            <a:extLst>
              <a:ext uri="{FF2B5EF4-FFF2-40B4-BE49-F238E27FC236}">
                <a16:creationId xmlns:a16="http://schemas.microsoft.com/office/drawing/2014/main" id="{84F5218D-7EA5-E87A-5428-A9065418900C}"/>
              </a:ext>
            </a:extLst>
          </p:cNvPr>
          <p:cNvSpPr/>
          <p:nvPr/>
        </p:nvSpPr>
        <p:spPr>
          <a:xfrm>
            <a:off x="6112982" y="1016000"/>
            <a:ext cx="5744056" cy="2413000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6D40915-39AB-1903-CE24-871B1D8A4F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6" b="12246"/>
          <a:stretch>
            <a:fillRect/>
          </a:stretch>
        </p:blipFill>
        <p:spPr>
          <a:xfrm>
            <a:off x="6284913" y="1133475"/>
            <a:ext cx="5227637" cy="2220913"/>
          </a:xfrm>
        </p:spPr>
      </p:pic>
      <p:sp>
        <p:nvSpPr>
          <p:cNvPr id="4" name="Прямоугольник с двумя учесеченными противолежащими углами 3">
            <a:extLst>
              <a:ext uri="{FF2B5EF4-FFF2-40B4-BE49-F238E27FC236}">
                <a16:creationId xmlns:a16="http://schemas.microsoft.com/office/drawing/2014/main" id="{EAC6BE12-13A7-AA34-29B3-F6395E296893}"/>
              </a:ext>
            </a:extLst>
          </p:cNvPr>
          <p:cNvSpPr/>
          <p:nvPr/>
        </p:nvSpPr>
        <p:spPr>
          <a:xfrm>
            <a:off x="334962" y="2757451"/>
            <a:ext cx="5364424" cy="1343098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5" name="Текст 8">
            <a:extLst>
              <a:ext uri="{FF2B5EF4-FFF2-40B4-BE49-F238E27FC236}">
                <a16:creationId xmlns:a16="http://schemas.microsoft.com/office/drawing/2014/main" id="{A65CE87C-31F5-F7C9-BFC0-083442875F5F}"/>
              </a:ext>
            </a:extLst>
          </p:cNvPr>
          <p:cNvSpPr txBox="1">
            <a:spLocks/>
          </p:cNvSpPr>
          <p:nvPr/>
        </p:nvSpPr>
        <p:spPr>
          <a:xfrm>
            <a:off x="846307" y="3370151"/>
            <a:ext cx="4406629" cy="64523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b="0" i="0" dirty="0">
                <a:solidFill>
                  <a:srgbClr val="FFFFFF"/>
                </a:solidFill>
                <a:effectLst/>
                <a:latin typeface="system-ui"/>
              </a:rPr>
              <a:t>Обучение финансовой грамотности для мобильного приложения Газпромбанка при помощи геймификации</a:t>
            </a:r>
            <a:endParaRPr lang="ru-RU" sz="1400" dirty="0"/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32D7670A-4313-AE7C-DDA9-134ADC224C94}"/>
              </a:ext>
            </a:extLst>
          </p:cNvPr>
          <p:cNvSpPr txBox="1">
            <a:spLocks/>
          </p:cNvSpPr>
          <p:nvPr/>
        </p:nvSpPr>
        <p:spPr>
          <a:xfrm>
            <a:off x="1558339" y="2996161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Наименование задачи:</a:t>
            </a:r>
          </a:p>
        </p:txBody>
      </p:sp>
      <p:sp>
        <p:nvSpPr>
          <p:cNvPr id="7" name="Прямоугольник с двумя учесеченными противолежащими углами 6">
            <a:extLst>
              <a:ext uri="{FF2B5EF4-FFF2-40B4-BE49-F238E27FC236}">
                <a16:creationId xmlns:a16="http://schemas.microsoft.com/office/drawing/2014/main" id="{BA6E2E22-7CB7-D351-3003-12D0777AA84A}"/>
              </a:ext>
            </a:extLst>
          </p:cNvPr>
          <p:cNvSpPr/>
          <p:nvPr/>
        </p:nvSpPr>
        <p:spPr>
          <a:xfrm>
            <a:off x="371214" y="4336253"/>
            <a:ext cx="5364424" cy="1864523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8" name="Текст 8">
            <a:extLst>
              <a:ext uri="{FF2B5EF4-FFF2-40B4-BE49-F238E27FC236}">
                <a16:creationId xmlns:a16="http://schemas.microsoft.com/office/drawing/2014/main" id="{D8A04531-793D-BF7A-34F3-615C18C06BA5}"/>
              </a:ext>
            </a:extLst>
          </p:cNvPr>
          <p:cNvSpPr txBox="1">
            <a:spLocks/>
          </p:cNvSpPr>
          <p:nvPr/>
        </p:nvSpPr>
        <p:spPr>
          <a:xfrm>
            <a:off x="477840" y="4829550"/>
            <a:ext cx="5078668" cy="124841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9379" lvl="1" indent="0" algn="ctr">
              <a:buNone/>
            </a:pPr>
            <a:r>
              <a:rPr lang="ru-RU" sz="1400" b="0" i="0" dirty="0">
                <a:solidFill>
                  <a:srgbClr val="FAFAFC"/>
                </a:solidFill>
                <a:effectLst/>
                <a:latin typeface="system-ui"/>
              </a:rPr>
              <a:t>Мы создали интерактивную игру-квест, где пользователь проходит обучение под руководством четырех наставников — экспертов по ключевым банковским темам: депозиты, инвестиции, страхование и защита от мошенников. Каждый наставник предлагает 3 уровня с практическими вопросами из реальной жизни</a:t>
            </a:r>
            <a:endParaRPr lang="ru-RU" sz="1400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1B7AD7A-6B88-BC5A-8181-ABE8F90EF757}"/>
              </a:ext>
            </a:extLst>
          </p:cNvPr>
          <p:cNvSpPr txBox="1">
            <a:spLocks/>
          </p:cNvSpPr>
          <p:nvPr/>
        </p:nvSpPr>
        <p:spPr>
          <a:xfrm>
            <a:off x="1558339" y="4544813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Описание решения:</a:t>
            </a:r>
          </a:p>
        </p:txBody>
      </p:sp>
      <p:sp>
        <p:nvSpPr>
          <p:cNvPr id="10" name="Прямоугольник с двумя учесеченными противолежащими углами 9">
            <a:extLst>
              <a:ext uri="{FF2B5EF4-FFF2-40B4-BE49-F238E27FC236}">
                <a16:creationId xmlns:a16="http://schemas.microsoft.com/office/drawing/2014/main" id="{A588FF60-B556-13B0-1F84-F39798FCCFFC}"/>
              </a:ext>
            </a:extLst>
          </p:cNvPr>
          <p:cNvSpPr/>
          <p:nvPr/>
        </p:nvSpPr>
        <p:spPr>
          <a:xfrm>
            <a:off x="6096000" y="3619076"/>
            <a:ext cx="5761038" cy="258170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79C36659-3CC2-1809-328B-B1EADACF56A8}"/>
              </a:ext>
            </a:extLst>
          </p:cNvPr>
          <p:cNvSpPr txBox="1">
            <a:spLocks/>
          </p:cNvSpPr>
          <p:nvPr/>
        </p:nvSpPr>
        <p:spPr>
          <a:xfrm>
            <a:off x="6474783" y="4375230"/>
            <a:ext cx="4945565" cy="10785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Мы хотим создать полноценную игру с картой, диалогами и персонажами, которые будут обучать пользователей финансовым продуктам банка и помогать открывать нужные счета.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172DB980-DE27-CB70-D229-6DDA98C418EF}"/>
              </a:ext>
            </a:extLst>
          </p:cNvPr>
          <p:cNvSpPr txBox="1">
            <a:spLocks/>
          </p:cNvSpPr>
          <p:nvPr/>
        </p:nvSpPr>
        <p:spPr>
          <a:xfrm>
            <a:off x="6163496" y="3846321"/>
            <a:ext cx="5629858" cy="528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Как вы планируете дальше использовать </a:t>
            </a:r>
            <a:br>
              <a:rPr lang="ru-RU" b="1" dirty="0">
                <a:solidFill>
                  <a:schemeClr val="accent2"/>
                </a:solidFill>
              </a:rPr>
            </a:br>
            <a:r>
              <a:rPr lang="ru-RU" b="1" dirty="0">
                <a:solidFill>
                  <a:schemeClr val="accent2"/>
                </a:solidFill>
              </a:rPr>
              <a:t>или развивать ваше решение:</a:t>
            </a:r>
          </a:p>
        </p:txBody>
      </p:sp>
      <p:sp>
        <p:nvSpPr>
          <p:cNvPr id="13" name="Прямоугольник с двумя учесеченными противолежащими углами 12">
            <a:extLst>
              <a:ext uri="{FF2B5EF4-FFF2-40B4-BE49-F238E27FC236}">
                <a16:creationId xmlns:a16="http://schemas.microsoft.com/office/drawing/2014/main" id="{34A2F70F-68BC-72F9-09E0-CF28D94A9521}"/>
              </a:ext>
            </a:extLst>
          </p:cNvPr>
          <p:cNvSpPr/>
          <p:nvPr/>
        </p:nvSpPr>
        <p:spPr>
          <a:xfrm>
            <a:off x="371214" y="1028032"/>
            <a:ext cx="5364424" cy="1576729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A66B04C6-E9BA-5BA2-7A5C-84468D491C57}"/>
              </a:ext>
            </a:extLst>
          </p:cNvPr>
          <p:cNvSpPr txBox="1">
            <a:spLocks/>
          </p:cNvSpPr>
          <p:nvPr/>
        </p:nvSpPr>
        <p:spPr>
          <a:xfrm>
            <a:off x="702554" y="1495848"/>
            <a:ext cx="4348812" cy="10151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Самара</a:t>
            </a:r>
          </a:p>
          <a:p>
            <a:r>
              <a:rPr lang="ru-RU" dirty="0"/>
              <a:t>3</a:t>
            </a:r>
          </a:p>
          <a:p>
            <a:r>
              <a:rPr lang="ru-RU" dirty="0" err="1"/>
              <a:t>Абушаев</a:t>
            </a:r>
            <a:r>
              <a:rPr lang="ru-RU" dirty="0"/>
              <a:t> Даниил Русланович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835E7A1E-FFEA-1C2F-65E6-56769FEFB842}"/>
              </a:ext>
            </a:extLst>
          </p:cNvPr>
          <p:cNvSpPr txBox="1">
            <a:spLocks/>
          </p:cNvSpPr>
          <p:nvPr/>
        </p:nvSpPr>
        <p:spPr>
          <a:xfrm>
            <a:off x="1558339" y="1179389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 команде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B06C3CF-A249-A16A-BEA2-36B811D7A7E8}"/>
              </a:ext>
            </a:extLst>
          </p:cNvPr>
          <p:cNvSpPr/>
          <p:nvPr/>
        </p:nvSpPr>
        <p:spPr>
          <a:xfrm>
            <a:off x="262550" y="346308"/>
            <a:ext cx="3567067" cy="396066"/>
          </a:xfrm>
          <a:prstGeom prst="rect">
            <a:avLst/>
          </a:prstGeom>
          <a:solidFill>
            <a:srgbClr val="310F53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8" name="Заголовок 6">
            <a:extLst>
              <a:ext uri="{FF2B5EF4-FFF2-40B4-BE49-F238E27FC236}">
                <a16:creationId xmlns:a16="http://schemas.microsoft.com/office/drawing/2014/main" id="{6C08043D-ACAB-3385-CFD7-ACFA4A642796}"/>
              </a:ext>
            </a:extLst>
          </p:cNvPr>
          <p:cNvSpPr txBox="1">
            <a:spLocks/>
          </p:cNvSpPr>
          <p:nvPr/>
        </p:nvSpPr>
        <p:spPr>
          <a:xfrm>
            <a:off x="625141" y="36623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dirty="0"/>
              <a:t>Команда Необъятный океан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977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AC977F-019F-1EBC-A1EC-CEAA645B5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двумя учесеченными противолежащими углами 18">
            <a:extLst>
              <a:ext uri="{FF2B5EF4-FFF2-40B4-BE49-F238E27FC236}">
                <a16:creationId xmlns:a16="http://schemas.microsoft.com/office/drawing/2014/main" id="{DB144DF4-BC6C-6132-A6AB-EA6D85FCF051}"/>
              </a:ext>
            </a:extLst>
          </p:cNvPr>
          <p:cNvSpPr/>
          <p:nvPr/>
        </p:nvSpPr>
        <p:spPr>
          <a:xfrm>
            <a:off x="2610161" y="3688135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 err="1">
                <a:solidFill>
                  <a:schemeClr val="accent2"/>
                </a:solidFill>
              </a:rPr>
              <a:t>Абушаев</a:t>
            </a:r>
            <a:r>
              <a:rPr lang="ru-RU" b="1" dirty="0">
                <a:solidFill>
                  <a:schemeClr val="accent2"/>
                </a:solidFill>
              </a:rPr>
              <a:t> Даниил</a:t>
            </a:r>
          </a:p>
        </p:txBody>
      </p:sp>
      <p:sp>
        <p:nvSpPr>
          <p:cNvPr id="20" name="Прямоугольник с двумя учесеченными противолежащими углами 19">
            <a:extLst>
              <a:ext uri="{FF2B5EF4-FFF2-40B4-BE49-F238E27FC236}">
                <a16:creationId xmlns:a16="http://schemas.microsoft.com/office/drawing/2014/main" id="{64147576-183D-C3F3-7CE0-A1EC79C248D4}"/>
              </a:ext>
            </a:extLst>
          </p:cNvPr>
          <p:cNvSpPr/>
          <p:nvPr/>
        </p:nvSpPr>
        <p:spPr>
          <a:xfrm>
            <a:off x="4811661" y="3688135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Чернов </a:t>
            </a:r>
          </a:p>
          <a:p>
            <a:pPr algn="ctr"/>
            <a:r>
              <a:rPr lang="ru-RU" b="1" dirty="0">
                <a:solidFill>
                  <a:schemeClr val="accent2"/>
                </a:solidFill>
              </a:rPr>
              <a:t>Илья</a:t>
            </a:r>
          </a:p>
        </p:txBody>
      </p:sp>
      <p:sp>
        <p:nvSpPr>
          <p:cNvPr id="21" name="Прямоугольник с двумя учесеченными противолежащими углами 20">
            <a:extLst>
              <a:ext uri="{FF2B5EF4-FFF2-40B4-BE49-F238E27FC236}">
                <a16:creationId xmlns:a16="http://schemas.microsoft.com/office/drawing/2014/main" id="{AF370263-13A5-C54C-7A0E-B798A3BBB072}"/>
              </a:ext>
            </a:extLst>
          </p:cNvPr>
          <p:cNvSpPr/>
          <p:nvPr/>
        </p:nvSpPr>
        <p:spPr>
          <a:xfrm>
            <a:off x="7013161" y="3688135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 err="1">
                <a:solidFill>
                  <a:schemeClr val="accent2"/>
                </a:solidFill>
              </a:rPr>
              <a:t>Турнаев</a:t>
            </a:r>
            <a:endParaRPr lang="ru-RU" b="1" dirty="0">
              <a:solidFill>
                <a:schemeClr val="accent2"/>
              </a:solidFill>
            </a:endParaRPr>
          </a:p>
          <a:p>
            <a:pPr algn="ctr"/>
            <a:r>
              <a:rPr lang="ru-RU" b="1" dirty="0">
                <a:solidFill>
                  <a:schemeClr val="accent2"/>
                </a:solidFill>
              </a:rPr>
              <a:t>Александр</a:t>
            </a: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45CAE250-DBB1-9BFA-27FB-954552F49E5D}"/>
              </a:ext>
            </a:extLst>
          </p:cNvPr>
          <p:cNvSpPr/>
          <p:nvPr/>
        </p:nvSpPr>
        <p:spPr>
          <a:xfrm>
            <a:off x="7013161" y="1558934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201EAA2F-F365-D286-8F39-7CDE264CD87F}"/>
              </a:ext>
            </a:extLst>
          </p:cNvPr>
          <p:cNvSpPr/>
          <p:nvPr/>
        </p:nvSpPr>
        <p:spPr>
          <a:xfrm>
            <a:off x="2610161" y="1558934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A848CFE2-BF35-4DA4-FC48-6FD3A2D58765}"/>
              </a:ext>
            </a:extLst>
          </p:cNvPr>
          <p:cNvSpPr/>
          <p:nvPr/>
        </p:nvSpPr>
        <p:spPr>
          <a:xfrm>
            <a:off x="4811661" y="1558934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ADFA4405-6EC1-3A52-92A7-2CA2130BB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392728C-0D28-63FE-46DB-BBDA5226DA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678447" y="4607816"/>
            <a:ext cx="1843581" cy="122598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dirty="0"/>
              <a:t>Лидер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Telegram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Номер телефона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09FA2196-9D34-827B-ACEA-0E5E945660F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879947" y="4607950"/>
            <a:ext cx="1843581" cy="1576498"/>
          </a:xfrm>
        </p:spPr>
        <p:txBody>
          <a:bodyPr/>
          <a:lstStyle/>
          <a:p>
            <a:r>
              <a:rPr lang="ru-RU" dirty="0"/>
              <a:t>Аналитик</a:t>
            </a:r>
          </a:p>
          <a:p>
            <a:r>
              <a:rPr lang="ru-RU" dirty="0"/>
              <a:t>Telegram</a:t>
            </a:r>
          </a:p>
          <a:p>
            <a:r>
              <a:rPr lang="ru-RU" dirty="0"/>
              <a:t>Номер телефона</a:t>
            </a:r>
          </a:p>
          <a:p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60DF70EE-E30A-9927-9407-11A722DC79E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1447" y="4607816"/>
            <a:ext cx="1843581" cy="1576498"/>
          </a:xfrm>
        </p:spPr>
        <p:txBody>
          <a:bodyPr/>
          <a:lstStyle/>
          <a:p>
            <a:r>
              <a:rPr lang="ru-RU" dirty="0"/>
              <a:t>Разработчик</a:t>
            </a:r>
          </a:p>
          <a:p>
            <a:r>
              <a:rPr lang="ru-RU" dirty="0"/>
              <a:t>Telegram</a:t>
            </a:r>
          </a:p>
          <a:p>
            <a:r>
              <a:rPr lang="ru-RU" dirty="0"/>
              <a:t>Номер телефона</a:t>
            </a:r>
          </a:p>
          <a:p>
            <a:endParaRPr lang="ru-RU" dirty="0"/>
          </a:p>
        </p:txBody>
      </p:sp>
      <p:sp>
        <p:nvSpPr>
          <p:cNvPr id="24" name="Заголовок 6">
            <a:extLst>
              <a:ext uri="{FF2B5EF4-FFF2-40B4-BE49-F238E27FC236}">
                <a16:creationId xmlns:a16="http://schemas.microsoft.com/office/drawing/2014/main" id="{F16FEC4A-D927-7804-C9B4-AB0559CD95B8}"/>
              </a:ext>
            </a:extLst>
          </p:cNvPr>
          <p:cNvSpPr txBox="1">
            <a:spLocks/>
          </p:cNvSpPr>
          <p:nvPr/>
        </p:nvSpPr>
        <p:spPr>
          <a:xfrm>
            <a:off x="571230" y="67368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dirty="0"/>
              <a:t>Команда Необъятный океан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214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2D283-FCC2-40D9-9CEA-EF1BD359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74006CB4-BD4D-EF41-3DCA-EDB126B84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F7DE1A9-1AD8-0498-5446-8F5D4091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ru-RU" dirty="0"/>
              <a:t>Команда Необъятный океан</a:t>
            </a:r>
            <a:endParaRPr lang="ru-RU" dirty="0">
              <a:latin typeface="+mn-lt"/>
            </a:endParaRPr>
          </a:p>
        </p:txBody>
      </p:sp>
      <p:sp>
        <p:nvSpPr>
          <p:cNvPr id="35" name="Прямоугольник с двумя учесеченными противолежащими углами 34">
            <a:extLst>
              <a:ext uri="{FF2B5EF4-FFF2-40B4-BE49-F238E27FC236}">
                <a16:creationId xmlns:a16="http://schemas.microsoft.com/office/drawing/2014/main" id="{3982CAB9-CDEF-3A8E-5FFE-F886E7DC8FAC}"/>
              </a:ext>
            </a:extLst>
          </p:cNvPr>
          <p:cNvSpPr/>
          <p:nvPr/>
        </p:nvSpPr>
        <p:spPr>
          <a:xfrm>
            <a:off x="371214" y="1016000"/>
            <a:ext cx="5364424" cy="2581700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7" name="Текст 8">
            <a:extLst>
              <a:ext uri="{FF2B5EF4-FFF2-40B4-BE49-F238E27FC236}">
                <a16:creationId xmlns:a16="http://schemas.microsoft.com/office/drawing/2014/main" id="{C7B87D78-5037-F48A-F05C-8E80D4A5A4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8794" y="1865264"/>
            <a:ext cx="4709261" cy="12068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Мы решили поучаствовать в подобном мероприятии, чтобы узнать актуальные задачи на рынке и оценить свои силы для их решения.</a:t>
            </a:r>
          </a:p>
        </p:txBody>
      </p:sp>
      <p:sp>
        <p:nvSpPr>
          <p:cNvPr id="38" name="Текст 8">
            <a:extLst>
              <a:ext uri="{FF2B5EF4-FFF2-40B4-BE49-F238E27FC236}">
                <a16:creationId xmlns:a16="http://schemas.microsoft.com/office/drawing/2014/main" id="{BAD76A99-219B-023F-35AA-74EDFF6A51FC}"/>
              </a:ext>
            </a:extLst>
          </p:cNvPr>
          <p:cNvSpPr txBox="1">
            <a:spLocks/>
          </p:cNvSpPr>
          <p:nvPr/>
        </p:nvSpPr>
        <p:spPr>
          <a:xfrm>
            <a:off x="1558339" y="1279645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Краткая история команды:</a:t>
            </a:r>
          </a:p>
        </p:txBody>
      </p:sp>
      <p:sp>
        <p:nvSpPr>
          <p:cNvPr id="39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1E07537C-8583-F5E2-35CB-73C7FC251F50}"/>
              </a:ext>
            </a:extLst>
          </p:cNvPr>
          <p:cNvSpPr/>
          <p:nvPr/>
        </p:nvSpPr>
        <p:spPr>
          <a:xfrm>
            <a:off x="371214" y="3936163"/>
            <a:ext cx="11485824" cy="2264611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A812662F-49C9-0A37-1671-EE5E187C65D2}"/>
              </a:ext>
            </a:extLst>
          </p:cNvPr>
          <p:cNvSpPr txBox="1">
            <a:spLocks/>
          </p:cNvSpPr>
          <p:nvPr/>
        </p:nvSpPr>
        <p:spPr>
          <a:xfrm>
            <a:off x="2469576" y="4905560"/>
            <a:ext cx="7318749" cy="10553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Сложность в освоении новых продуктов, а также нехватка времени на реализацию готового продукта</a:t>
            </a:r>
          </a:p>
        </p:txBody>
      </p:sp>
      <p:sp>
        <p:nvSpPr>
          <p:cNvPr id="41" name="Текст 8">
            <a:extLst>
              <a:ext uri="{FF2B5EF4-FFF2-40B4-BE49-F238E27FC236}">
                <a16:creationId xmlns:a16="http://schemas.microsoft.com/office/drawing/2014/main" id="{1AF2119E-43D8-37AF-C511-A59B0DD883B0}"/>
              </a:ext>
            </a:extLst>
          </p:cNvPr>
          <p:cNvSpPr txBox="1">
            <a:spLocks/>
          </p:cNvSpPr>
          <p:nvPr/>
        </p:nvSpPr>
        <p:spPr>
          <a:xfrm>
            <a:off x="716692" y="4176037"/>
            <a:ext cx="10824519" cy="5677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С какими основными сложностями или вызовами 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вы столкнулись и как их преодолели?</a:t>
            </a:r>
          </a:p>
        </p:txBody>
      </p:sp>
      <p:sp>
        <p:nvSpPr>
          <p:cNvPr id="42" name="Прямоугольник с двумя учесеченными противолежащими углами 41">
            <a:extLst>
              <a:ext uri="{FF2B5EF4-FFF2-40B4-BE49-F238E27FC236}">
                <a16:creationId xmlns:a16="http://schemas.microsoft.com/office/drawing/2014/main" id="{A3083F99-8301-BC13-38FA-1AC792139512}"/>
              </a:ext>
            </a:extLst>
          </p:cNvPr>
          <p:cNvSpPr/>
          <p:nvPr/>
        </p:nvSpPr>
        <p:spPr>
          <a:xfrm>
            <a:off x="6096000" y="1016000"/>
            <a:ext cx="5761038" cy="258170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819ADE62-86A0-41CF-FEBE-6AC207E6AB95}"/>
              </a:ext>
            </a:extLst>
          </p:cNvPr>
          <p:cNvSpPr txBox="1">
            <a:spLocks/>
          </p:cNvSpPr>
          <p:nvPr/>
        </p:nvSpPr>
        <p:spPr>
          <a:xfrm>
            <a:off x="6467942" y="2099833"/>
            <a:ext cx="4945565" cy="10785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Она была самая интересная для нас. Хотели узнать больше новой информации о банковских предложениях и веб-разработке</a:t>
            </a:r>
          </a:p>
        </p:txBody>
      </p:sp>
      <p:sp>
        <p:nvSpPr>
          <p:cNvPr id="44" name="Текст 8">
            <a:extLst>
              <a:ext uri="{FF2B5EF4-FFF2-40B4-BE49-F238E27FC236}">
                <a16:creationId xmlns:a16="http://schemas.microsoft.com/office/drawing/2014/main" id="{A0EBDB05-E223-F4C0-4AF4-743B80D718E1}"/>
              </a:ext>
            </a:extLst>
          </p:cNvPr>
          <p:cNvSpPr txBox="1">
            <a:spLocks/>
          </p:cNvSpPr>
          <p:nvPr/>
        </p:nvSpPr>
        <p:spPr>
          <a:xfrm>
            <a:off x="6163496" y="1243245"/>
            <a:ext cx="5629858" cy="528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Почему вы выбрали именно эту задачу из предложенных на хакатоне?</a:t>
            </a:r>
          </a:p>
        </p:txBody>
      </p:sp>
    </p:spTree>
    <p:extLst>
      <p:ext uri="{BB962C8B-B14F-4D97-AF65-F5344CB8AC3E}">
        <p14:creationId xmlns:p14="http://schemas.microsoft.com/office/powerpoint/2010/main" val="203551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E7D50C4-F622-23AD-5E68-7648B395853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" r="122"/>
          <a:stretch/>
        </p:blipFill>
        <p:spPr>
          <a:xfrm>
            <a:off x="1044575" y="1033463"/>
            <a:ext cx="1727200" cy="3657600"/>
          </a:xfrm>
          <a:noFill/>
        </p:spPr>
      </p:pic>
      <p:pic>
        <p:nvPicPr>
          <p:cNvPr id="17" name="Рисунок 16" descr="Изображение выглядит как текст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9801657-B840-20E5-44CF-349205C7E7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" r="167"/>
          <a:stretch>
            <a:fillRect/>
          </a:stretch>
        </p:blipFill>
        <p:spPr>
          <a:xfrm>
            <a:off x="3770313" y="1033463"/>
            <a:ext cx="1725612" cy="3657600"/>
          </a:xfrm>
          <a:noFill/>
          <a:ln>
            <a:noFill/>
          </a:ln>
        </p:spPr>
      </p:pic>
      <p:pic>
        <p:nvPicPr>
          <p:cNvPr id="19" name="Рисунок 18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6B99341-E031-97DD-72AE-44D20AD0650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" r="167"/>
          <a:stretch>
            <a:fillRect/>
          </a:stretch>
        </p:blipFill>
        <p:spPr>
          <a:xfrm>
            <a:off x="6753225" y="1038225"/>
            <a:ext cx="1725613" cy="3657600"/>
          </a:xfrm>
          <a:noFill/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5738EFB-D116-37CE-3D20-054811E910A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" r="167"/>
          <a:stretch>
            <a:fillRect/>
          </a:stretch>
        </p:blipFill>
        <p:spPr>
          <a:xfrm>
            <a:off x="9621838" y="1014413"/>
            <a:ext cx="1725612" cy="3657600"/>
          </a:xfrm>
          <a:noFill/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A7D045A-A8EF-4758-822A-D4C79AEC5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888D882-21EA-4859-AD0B-F83535D571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Главная страница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4512A82-0FB0-43DF-93BA-4AAE010B0E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Страница с выбором уровня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F3FD380F-869A-4817-B010-68C40DCD76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Страница с тестом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78F308C-1886-4E54-A21C-8947C5BAC3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Страница с результатом теста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CB4C6CDC-BDA3-4BEA-B6D2-232205DB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grpSp>
        <p:nvGrpSpPr>
          <p:cNvPr id="122" name="Группа 121">
            <a:extLst>
              <a:ext uri="{FF2B5EF4-FFF2-40B4-BE49-F238E27FC236}">
                <a16:creationId xmlns:a16="http://schemas.microsoft.com/office/drawing/2014/main" id="{31250022-45D9-F12D-3C47-EF28765F4C31}"/>
              </a:ext>
            </a:extLst>
          </p:cNvPr>
          <p:cNvGrpSpPr/>
          <p:nvPr/>
        </p:nvGrpSpPr>
        <p:grpSpPr>
          <a:xfrm>
            <a:off x="997191" y="990797"/>
            <a:ext cx="1821822" cy="3745203"/>
            <a:chOff x="5193506" y="1574006"/>
            <a:chExt cx="1802607" cy="3705701"/>
          </a:xfrm>
        </p:grpSpPr>
        <p:sp>
          <p:nvSpPr>
            <p:cNvPr id="123" name="Полилиния: фигура 13">
              <a:extLst>
                <a:ext uri="{FF2B5EF4-FFF2-40B4-BE49-F238E27FC236}">
                  <a16:creationId xmlns:a16="http://schemas.microsoft.com/office/drawing/2014/main" id="{24AEA150-DD4F-B078-FF83-FEE03143696E}"/>
                </a:ext>
              </a:extLst>
            </p:cNvPr>
            <p:cNvSpPr/>
            <p:nvPr/>
          </p:nvSpPr>
          <p:spPr>
            <a:xfrm>
              <a:off x="5208079" y="1574006"/>
              <a:ext cx="1781175" cy="3705225"/>
            </a:xfrm>
            <a:custGeom>
              <a:avLst/>
              <a:gdLst>
                <a:gd name="connsiteX0" fmla="*/ 1525905 w 1781175"/>
                <a:gd name="connsiteY0" fmla="*/ 7144 h 3705225"/>
                <a:gd name="connsiteX1" fmla="*/ 257461 w 1781175"/>
                <a:gd name="connsiteY1" fmla="*/ 7144 h 3705225"/>
                <a:gd name="connsiteX2" fmla="*/ 7144 w 1781175"/>
                <a:gd name="connsiteY2" fmla="*/ 257461 h 3705225"/>
                <a:gd name="connsiteX3" fmla="*/ 7144 w 1781175"/>
                <a:gd name="connsiteY3" fmla="*/ 3450050 h 3705225"/>
                <a:gd name="connsiteX4" fmla="*/ 257461 w 1781175"/>
                <a:gd name="connsiteY4" fmla="*/ 3700367 h 3705225"/>
                <a:gd name="connsiteX5" fmla="*/ 1525905 w 1781175"/>
                <a:gd name="connsiteY5" fmla="*/ 3700367 h 3705225"/>
                <a:gd name="connsiteX6" fmla="*/ 1776222 w 1781175"/>
                <a:gd name="connsiteY6" fmla="*/ 3450050 h 3705225"/>
                <a:gd name="connsiteX7" fmla="*/ 1776222 w 1781175"/>
                <a:gd name="connsiteY7" fmla="*/ 257461 h 3705225"/>
                <a:gd name="connsiteX8" fmla="*/ 1525905 w 1781175"/>
                <a:gd name="connsiteY8" fmla="*/ 7144 h 3705225"/>
                <a:gd name="connsiteX9" fmla="*/ 1751933 w 1781175"/>
                <a:gd name="connsiteY9" fmla="*/ 3441287 h 3705225"/>
                <a:gd name="connsiteX10" fmla="*/ 1517142 w 1781175"/>
                <a:gd name="connsiteY10" fmla="*/ 3676079 h 3705225"/>
                <a:gd name="connsiteX11" fmla="*/ 266224 w 1781175"/>
                <a:gd name="connsiteY11" fmla="*/ 3676079 h 3705225"/>
                <a:gd name="connsiteX12" fmla="*/ 31433 w 1781175"/>
                <a:gd name="connsiteY12" fmla="*/ 3441287 h 3705225"/>
                <a:gd name="connsiteX13" fmla="*/ 31433 w 1781175"/>
                <a:gd name="connsiteY13" fmla="*/ 266224 h 3705225"/>
                <a:gd name="connsiteX14" fmla="*/ 266224 w 1781175"/>
                <a:gd name="connsiteY14" fmla="*/ 31433 h 3705225"/>
                <a:gd name="connsiteX15" fmla="*/ 1517047 w 1781175"/>
                <a:gd name="connsiteY15" fmla="*/ 31433 h 3705225"/>
                <a:gd name="connsiteX16" fmla="*/ 1751838 w 1781175"/>
                <a:gd name="connsiteY16" fmla="*/ 266224 h 3705225"/>
                <a:gd name="connsiteX17" fmla="*/ 1751838 w 1781175"/>
                <a:gd name="connsiteY17" fmla="*/ 3441287 h 370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81175" h="3705225">
                  <a:moveTo>
                    <a:pt x="1525905" y="7144"/>
                  </a:moveTo>
                  <a:lnTo>
                    <a:pt x="257461" y="7144"/>
                  </a:lnTo>
                  <a:cubicBezTo>
                    <a:pt x="119253" y="7144"/>
                    <a:pt x="7144" y="119253"/>
                    <a:pt x="7144" y="257461"/>
                  </a:cubicBezTo>
                  <a:lnTo>
                    <a:pt x="7144" y="3450050"/>
                  </a:lnTo>
                  <a:cubicBezTo>
                    <a:pt x="7144" y="3588258"/>
                    <a:pt x="119253" y="3700367"/>
                    <a:pt x="257461" y="3700367"/>
                  </a:cubicBezTo>
                  <a:lnTo>
                    <a:pt x="1525905" y="3700367"/>
                  </a:lnTo>
                  <a:cubicBezTo>
                    <a:pt x="1664113" y="3700367"/>
                    <a:pt x="1776222" y="3588258"/>
                    <a:pt x="1776222" y="3450050"/>
                  </a:cubicBezTo>
                  <a:lnTo>
                    <a:pt x="1776222" y="257461"/>
                  </a:lnTo>
                  <a:cubicBezTo>
                    <a:pt x="1776222" y="119253"/>
                    <a:pt x="1664113" y="7144"/>
                    <a:pt x="1525905" y="7144"/>
                  </a:cubicBezTo>
                  <a:close/>
                  <a:moveTo>
                    <a:pt x="1751933" y="3441287"/>
                  </a:moveTo>
                  <a:cubicBezTo>
                    <a:pt x="1751933" y="3570923"/>
                    <a:pt x="1646777" y="3676079"/>
                    <a:pt x="1517142" y="3676079"/>
                  </a:cubicBezTo>
                  <a:lnTo>
                    <a:pt x="266224" y="3676079"/>
                  </a:lnTo>
                  <a:cubicBezTo>
                    <a:pt x="136589" y="3676079"/>
                    <a:pt x="31433" y="3570923"/>
                    <a:pt x="31433" y="3441287"/>
                  </a:cubicBezTo>
                  <a:lnTo>
                    <a:pt x="31433" y="266224"/>
                  </a:lnTo>
                  <a:cubicBezTo>
                    <a:pt x="31433" y="136589"/>
                    <a:pt x="136589" y="31433"/>
                    <a:pt x="266224" y="31433"/>
                  </a:cubicBezTo>
                  <a:lnTo>
                    <a:pt x="1517047" y="31433"/>
                  </a:lnTo>
                  <a:cubicBezTo>
                    <a:pt x="1646682" y="31433"/>
                    <a:pt x="1751838" y="136589"/>
                    <a:pt x="1751838" y="266224"/>
                  </a:cubicBezTo>
                  <a:lnTo>
                    <a:pt x="1751838" y="3441287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4" name="Полилиния: фигура 14">
              <a:extLst>
                <a:ext uri="{FF2B5EF4-FFF2-40B4-BE49-F238E27FC236}">
                  <a16:creationId xmlns:a16="http://schemas.microsoft.com/office/drawing/2014/main" id="{99E94FA1-5BB5-0D58-4BBD-DE5C76358423}"/>
                </a:ext>
              </a:extLst>
            </p:cNvPr>
            <p:cNvSpPr/>
            <p:nvPr/>
          </p:nvSpPr>
          <p:spPr>
            <a:xfrm>
              <a:off x="5274850" y="1574276"/>
              <a:ext cx="1704975" cy="295275"/>
            </a:xfrm>
            <a:custGeom>
              <a:avLst/>
              <a:gdLst>
                <a:gd name="connsiteX0" fmla="*/ 7144 w 1704975"/>
                <a:gd name="connsiteY0" fmla="*/ 93266 h 295275"/>
                <a:gd name="connsiteX1" fmla="*/ 201454 w 1704975"/>
                <a:gd name="connsiteY1" fmla="*/ 13256 h 295275"/>
                <a:gd name="connsiteX2" fmla="*/ 1404271 w 1704975"/>
                <a:gd name="connsiteY2" fmla="*/ 15637 h 295275"/>
                <a:gd name="connsiteX3" fmla="*/ 1703832 w 1704975"/>
                <a:gd name="connsiteY3" fmla="*/ 292815 h 295275"/>
                <a:gd name="connsiteX4" fmla="*/ 1602772 w 1704975"/>
                <a:gd name="connsiteY4" fmla="*/ 64596 h 295275"/>
                <a:gd name="connsiteX5" fmla="*/ 1423987 w 1704975"/>
                <a:gd name="connsiteY5" fmla="*/ 8874 h 295275"/>
                <a:gd name="connsiteX6" fmla="*/ 202787 w 1704975"/>
                <a:gd name="connsiteY6" fmla="*/ 8874 h 295275"/>
                <a:gd name="connsiteX7" fmla="*/ 7144 w 1704975"/>
                <a:gd name="connsiteY7" fmla="*/ 93266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4975" h="295275">
                  <a:moveTo>
                    <a:pt x="7144" y="93266"/>
                  </a:moveTo>
                  <a:cubicBezTo>
                    <a:pt x="58103" y="47736"/>
                    <a:pt x="124015" y="12303"/>
                    <a:pt x="201454" y="13256"/>
                  </a:cubicBezTo>
                  <a:lnTo>
                    <a:pt x="1404271" y="15637"/>
                  </a:lnTo>
                  <a:cubicBezTo>
                    <a:pt x="1560767" y="25067"/>
                    <a:pt x="1698498" y="110697"/>
                    <a:pt x="1703832" y="292815"/>
                  </a:cubicBezTo>
                  <a:cubicBezTo>
                    <a:pt x="1703832" y="312912"/>
                    <a:pt x="1714595" y="140319"/>
                    <a:pt x="1602772" y="64596"/>
                  </a:cubicBezTo>
                  <a:cubicBezTo>
                    <a:pt x="1549622" y="26496"/>
                    <a:pt x="1471136" y="9827"/>
                    <a:pt x="1423987" y="8874"/>
                  </a:cubicBezTo>
                  <a:cubicBezTo>
                    <a:pt x="1346740" y="7446"/>
                    <a:pt x="327660" y="5826"/>
                    <a:pt x="202787" y="8874"/>
                  </a:cubicBezTo>
                  <a:cubicBezTo>
                    <a:pt x="98203" y="11446"/>
                    <a:pt x="49149" y="53642"/>
                    <a:pt x="7144" y="93266"/>
                  </a:cubicBez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5" name="Полилиния: фигура 15">
              <a:extLst>
                <a:ext uri="{FF2B5EF4-FFF2-40B4-BE49-F238E27FC236}">
                  <a16:creationId xmlns:a16="http://schemas.microsoft.com/office/drawing/2014/main" id="{EC571396-05D0-35C1-5295-C7D257F4D92F}"/>
                </a:ext>
              </a:extLst>
            </p:cNvPr>
            <p:cNvSpPr/>
            <p:nvPr/>
          </p:nvSpPr>
          <p:spPr>
            <a:xfrm>
              <a:off x="5232368" y="1598295"/>
              <a:ext cx="1733550" cy="3657600"/>
            </a:xfrm>
            <a:custGeom>
              <a:avLst/>
              <a:gdLst>
                <a:gd name="connsiteX0" fmla="*/ 1492758 w 1733550"/>
                <a:gd name="connsiteY0" fmla="*/ 7144 h 3657600"/>
                <a:gd name="connsiteX1" fmla="*/ 241935 w 1733550"/>
                <a:gd name="connsiteY1" fmla="*/ 7144 h 3657600"/>
                <a:gd name="connsiteX2" fmla="*/ 7144 w 1733550"/>
                <a:gd name="connsiteY2" fmla="*/ 241935 h 3657600"/>
                <a:gd name="connsiteX3" fmla="*/ 7144 w 1733550"/>
                <a:gd name="connsiteY3" fmla="*/ 3416999 h 3657600"/>
                <a:gd name="connsiteX4" fmla="*/ 241935 w 1733550"/>
                <a:gd name="connsiteY4" fmla="*/ 3651790 h 3657600"/>
                <a:gd name="connsiteX5" fmla="*/ 1492758 w 1733550"/>
                <a:gd name="connsiteY5" fmla="*/ 3651790 h 3657600"/>
                <a:gd name="connsiteX6" fmla="*/ 1727549 w 1733550"/>
                <a:gd name="connsiteY6" fmla="*/ 3416999 h 3657600"/>
                <a:gd name="connsiteX7" fmla="*/ 1727549 w 1733550"/>
                <a:gd name="connsiteY7" fmla="*/ 241935 h 3657600"/>
                <a:gd name="connsiteX8" fmla="*/ 1492758 w 1733550"/>
                <a:gd name="connsiteY8" fmla="*/ 7144 h 3657600"/>
                <a:gd name="connsiteX9" fmla="*/ 1715357 w 1733550"/>
                <a:gd name="connsiteY9" fmla="*/ 3409950 h 3657600"/>
                <a:gd name="connsiteX10" fmla="*/ 1485614 w 1733550"/>
                <a:gd name="connsiteY10" fmla="*/ 3639693 h 3657600"/>
                <a:gd name="connsiteX11" fmla="*/ 248984 w 1733550"/>
                <a:gd name="connsiteY11" fmla="*/ 3639693 h 3657600"/>
                <a:gd name="connsiteX12" fmla="*/ 19241 w 1733550"/>
                <a:gd name="connsiteY12" fmla="*/ 3409950 h 3657600"/>
                <a:gd name="connsiteX13" fmla="*/ 19241 w 1733550"/>
                <a:gd name="connsiteY13" fmla="*/ 248984 h 3657600"/>
                <a:gd name="connsiteX14" fmla="*/ 248984 w 1733550"/>
                <a:gd name="connsiteY14" fmla="*/ 19336 h 3657600"/>
                <a:gd name="connsiteX15" fmla="*/ 1485710 w 1733550"/>
                <a:gd name="connsiteY15" fmla="*/ 19336 h 3657600"/>
                <a:gd name="connsiteX16" fmla="*/ 1715452 w 1733550"/>
                <a:gd name="connsiteY16" fmla="*/ 249079 h 3657600"/>
                <a:gd name="connsiteX17" fmla="*/ 1715452 w 1733550"/>
                <a:gd name="connsiteY17" fmla="*/ 340995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33550" h="3657600">
                  <a:moveTo>
                    <a:pt x="1492758" y="7144"/>
                  </a:moveTo>
                  <a:lnTo>
                    <a:pt x="241935" y="7144"/>
                  </a:lnTo>
                  <a:cubicBezTo>
                    <a:pt x="112300" y="7144"/>
                    <a:pt x="7144" y="112300"/>
                    <a:pt x="7144" y="241935"/>
                  </a:cubicBezTo>
                  <a:lnTo>
                    <a:pt x="7144" y="3416999"/>
                  </a:lnTo>
                  <a:cubicBezTo>
                    <a:pt x="7144" y="3546634"/>
                    <a:pt x="112300" y="3651790"/>
                    <a:pt x="241935" y="3651790"/>
                  </a:cubicBezTo>
                  <a:lnTo>
                    <a:pt x="1492758" y="3651790"/>
                  </a:lnTo>
                  <a:cubicBezTo>
                    <a:pt x="1622393" y="3651790"/>
                    <a:pt x="1727549" y="3546634"/>
                    <a:pt x="1727549" y="3416999"/>
                  </a:cubicBezTo>
                  <a:lnTo>
                    <a:pt x="1727549" y="241935"/>
                  </a:lnTo>
                  <a:cubicBezTo>
                    <a:pt x="1727549" y="112300"/>
                    <a:pt x="1622393" y="7144"/>
                    <a:pt x="1492758" y="7144"/>
                  </a:cubicBezTo>
                  <a:close/>
                  <a:moveTo>
                    <a:pt x="1715357" y="3409950"/>
                  </a:moveTo>
                  <a:cubicBezTo>
                    <a:pt x="1715357" y="3536823"/>
                    <a:pt x="1612487" y="3639693"/>
                    <a:pt x="1485614" y="3639693"/>
                  </a:cubicBezTo>
                  <a:lnTo>
                    <a:pt x="248984" y="3639693"/>
                  </a:lnTo>
                  <a:cubicBezTo>
                    <a:pt x="122111" y="3639693"/>
                    <a:pt x="19241" y="3536823"/>
                    <a:pt x="19241" y="3409950"/>
                  </a:cubicBezTo>
                  <a:lnTo>
                    <a:pt x="19241" y="248984"/>
                  </a:lnTo>
                  <a:cubicBezTo>
                    <a:pt x="19241" y="122111"/>
                    <a:pt x="122111" y="19336"/>
                    <a:pt x="248984" y="19336"/>
                  </a:cubicBezTo>
                  <a:lnTo>
                    <a:pt x="1485710" y="19336"/>
                  </a:lnTo>
                  <a:cubicBezTo>
                    <a:pt x="1612583" y="19336"/>
                    <a:pt x="1715452" y="122206"/>
                    <a:pt x="1715452" y="249079"/>
                  </a:cubicBezTo>
                  <a:lnTo>
                    <a:pt x="1715452" y="3409950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6" name="Полилиния: фигура 16">
              <a:extLst>
                <a:ext uri="{FF2B5EF4-FFF2-40B4-BE49-F238E27FC236}">
                  <a16:creationId xmlns:a16="http://schemas.microsoft.com/office/drawing/2014/main" id="{9B732ADF-E9DA-13D4-42DD-BC54854010DA}"/>
                </a:ext>
              </a:extLst>
            </p:cNvPr>
            <p:cNvSpPr/>
            <p:nvPr/>
          </p:nvSpPr>
          <p:spPr>
            <a:xfrm>
              <a:off x="5231225" y="1597057"/>
              <a:ext cx="1733550" cy="3657600"/>
            </a:xfrm>
            <a:custGeom>
              <a:avLst/>
              <a:gdLst>
                <a:gd name="connsiteX0" fmla="*/ 1493996 w 1733550"/>
                <a:gd name="connsiteY0" fmla="*/ 3654266 h 3657600"/>
                <a:gd name="connsiteX1" fmla="*/ 243078 w 1733550"/>
                <a:gd name="connsiteY1" fmla="*/ 3654266 h 3657600"/>
                <a:gd name="connsiteX2" fmla="*/ 7144 w 1733550"/>
                <a:gd name="connsiteY2" fmla="*/ 3418237 h 3657600"/>
                <a:gd name="connsiteX3" fmla="*/ 7144 w 1733550"/>
                <a:gd name="connsiteY3" fmla="*/ 243173 h 3657600"/>
                <a:gd name="connsiteX4" fmla="*/ 243078 w 1733550"/>
                <a:gd name="connsiteY4" fmla="*/ 7144 h 3657600"/>
                <a:gd name="connsiteX5" fmla="*/ 1493996 w 1733550"/>
                <a:gd name="connsiteY5" fmla="*/ 7144 h 3657600"/>
                <a:gd name="connsiteX6" fmla="*/ 1729931 w 1733550"/>
                <a:gd name="connsiteY6" fmla="*/ 243078 h 3657600"/>
                <a:gd name="connsiteX7" fmla="*/ 1729931 w 1733550"/>
                <a:gd name="connsiteY7" fmla="*/ 3418142 h 3657600"/>
                <a:gd name="connsiteX8" fmla="*/ 1493996 w 1733550"/>
                <a:gd name="connsiteY8" fmla="*/ 3654171 h 3657600"/>
                <a:gd name="connsiteX9" fmla="*/ 243078 w 1733550"/>
                <a:gd name="connsiteY9" fmla="*/ 9525 h 3657600"/>
                <a:gd name="connsiteX10" fmla="*/ 9430 w 1733550"/>
                <a:gd name="connsiteY10" fmla="*/ 243173 h 3657600"/>
                <a:gd name="connsiteX11" fmla="*/ 9430 w 1733550"/>
                <a:gd name="connsiteY11" fmla="*/ 3418237 h 3657600"/>
                <a:gd name="connsiteX12" fmla="*/ 242983 w 1733550"/>
                <a:gd name="connsiteY12" fmla="*/ 3651885 h 3657600"/>
                <a:gd name="connsiteX13" fmla="*/ 1493901 w 1733550"/>
                <a:gd name="connsiteY13" fmla="*/ 3651885 h 3657600"/>
                <a:gd name="connsiteX14" fmla="*/ 1727454 w 1733550"/>
                <a:gd name="connsiteY14" fmla="*/ 3418237 h 3657600"/>
                <a:gd name="connsiteX15" fmla="*/ 1727454 w 1733550"/>
                <a:gd name="connsiteY15" fmla="*/ 243173 h 3657600"/>
                <a:gd name="connsiteX16" fmla="*/ 1493901 w 1733550"/>
                <a:gd name="connsiteY16" fmla="*/ 9620 h 3657600"/>
                <a:gd name="connsiteX17" fmla="*/ 243078 w 1733550"/>
                <a:gd name="connsiteY17" fmla="*/ 9620 h 3657600"/>
                <a:gd name="connsiteX18" fmla="*/ 1486853 w 1733550"/>
                <a:gd name="connsiteY18" fmla="*/ 3642074 h 3657600"/>
                <a:gd name="connsiteX19" fmla="*/ 250127 w 1733550"/>
                <a:gd name="connsiteY19" fmla="*/ 3642074 h 3657600"/>
                <a:gd name="connsiteX20" fmla="*/ 19241 w 1733550"/>
                <a:gd name="connsiteY20" fmla="*/ 3411188 h 3657600"/>
                <a:gd name="connsiteX21" fmla="*/ 19241 w 1733550"/>
                <a:gd name="connsiteY21" fmla="*/ 250222 h 3657600"/>
                <a:gd name="connsiteX22" fmla="*/ 250127 w 1733550"/>
                <a:gd name="connsiteY22" fmla="*/ 19336 h 3657600"/>
                <a:gd name="connsiteX23" fmla="*/ 1486853 w 1733550"/>
                <a:gd name="connsiteY23" fmla="*/ 19336 h 3657600"/>
                <a:gd name="connsiteX24" fmla="*/ 1717739 w 1733550"/>
                <a:gd name="connsiteY24" fmla="*/ 250222 h 3657600"/>
                <a:gd name="connsiteX25" fmla="*/ 1717739 w 1733550"/>
                <a:gd name="connsiteY25" fmla="*/ 3411093 h 3657600"/>
                <a:gd name="connsiteX26" fmla="*/ 1486853 w 1733550"/>
                <a:gd name="connsiteY26" fmla="*/ 3641979 h 3657600"/>
                <a:gd name="connsiteX27" fmla="*/ 250127 w 1733550"/>
                <a:gd name="connsiteY27" fmla="*/ 21717 h 3657600"/>
                <a:gd name="connsiteX28" fmla="*/ 21622 w 1733550"/>
                <a:gd name="connsiteY28" fmla="*/ 250222 h 3657600"/>
                <a:gd name="connsiteX29" fmla="*/ 21622 w 1733550"/>
                <a:gd name="connsiteY29" fmla="*/ 3411093 h 3657600"/>
                <a:gd name="connsiteX30" fmla="*/ 250127 w 1733550"/>
                <a:gd name="connsiteY30" fmla="*/ 3639598 h 3657600"/>
                <a:gd name="connsiteX31" fmla="*/ 1486853 w 1733550"/>
                <a:gd name="connsiteY31" fmla="*/ 3639598 h 3657600"/>
                <a:gd name="connsiteX32" fmla="*/ 1715357 w 1733550"/>
                <a:gd name="connsiteY32" fmla="*/ 3411093 h 3657600"/>
                <a:gd name="connsiteX33" fmla="*/ 1715357 w 1733550"/>
                <a:gd name="connsiteY33" fmla="*/ 250222 h 3657600"/>
                <a:gd name="connsiteX34" fmla="*/ 1486853 w 1733550"/>
                <a:gd name="connsiteY34" fmla="*/ 21717 h 3657600"/>
                <a:gd name="connsiteX35" fmla="*/ 250127 w 1733550"/>
                <a:gd name="connsiteY35" fmla="*/ 21717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33550" h="3657600">
                  <a:moveTo>
                    <a:pt x="1493996" y="3654266"/>
                  </a:moveTo>
                  <a:lnTo>
                    <a:pt x="243078" y="3654266"/>
                  </a:lnTo>
                  <a:cubicBezTo>
                    <a:pt x="112967" y="3654266"/>
                    <a:pt x="7144" y="3548444"/>
                    <a:pt x="7144" y="3418237"/>
                  </a:cubicBezTo>
                  <a:lnTo>
                    <a:pt x="7144" y="243173"/>
                  </a:lnTo>
                  <a:cubicBezTo>
                    <a:pt x="7049" y="113062"/>
                    <a:pt x="112967" y="7144"/>
                    <a:pt x="243078" y="7144"/>
                  </a:cubicBezTo>
                  <a:lnTo>
                    <a:pt x="1493996" y="7144"/>
                  </a:lnTo>
                  <a:cubicBezTo>
                    <a:pt x="1624108" y="7144"/>
                    <a:pt x="1729931" y="112967"/>
                    <a:pt x="1729931" y="243078"/>
                  </a:cubicBezTo>
                  <a:lnTo>
                    <a:pt x="1729931" y="3418142"/>
                  </a:lnTo>
                  <a:cubicBezTo>
                    <a:pt x="1729931" y="3548253"/>
                    <a:pt x="1624108" y="3654171"/>
                    <a:pt x="1493996" y="3654171"/>
                  </a:cubicBezTo>
                  <a:close/>
                  <a:moveTo>
                    <a:pt x="243078" y="9525"/>
                  </a:moveTo>
                  <a:cubicBezTo>
                    <a:pt x="114300" y="9525"/>
                    <a:pt x="9430" y="114395"/>
                    <a:pt x="9430" y="243173"/>
                  </a:cubicBezTo>
                  <a:lnTo>
                    <a:pt x="9430" y="3418237"/>
                  </a:lnTo>
                  <a:cubicBezTo>
                    <a:pt x="9430" y="3547015"/>
                    <a:pt x="114205" y="3651885"/>
                    <a:pt x="242983" y="3651885"/>
                  </a:cubicBezTo>
                  <a:lnTo>
                    <a:pt x="1493901" y="3651885"/>
                  </a:lnTo>
                  <a:cubicBezTo>
                    <a:pt x="1622679" y="3651885"/>
                    <a:pt x="1727454" y="3547110"/>
                    <a:pt x="1727454" y="3418237"/>
                  </a:cubicBezTo>
                  <a:lnTo>
                    <a:pt x="1727454" y="243173"/>
                  </a:lnTo>
                  <a:cubicBezTo>
                    <a:pt x="1727454" y="114395"/>
                    <a:pt x="1622679" y="9620"/>
                    <a:pt x="1493901" y="9620"/>
                  </a:cubicBezTo>
                  <a:lnTo>
                    <a:pt x="243078" y="9620"/>
                  </a:lnTo>
                  <a:close/>
                  <a:moveTo>
                    <a:pt x="1486853" y="3642074"/>
                  </a:moveTo>
                  <a:lnTo>
                    <a:pt x="250127" y="3642074"/>
                  </a:lnTo>
                  <a:cubicBezTo>
                    <a:pt x="122777" y="3642074"/>
                    <a:pt x="19241" y="3538442"/>
                    <a:pt x="19241" y="3411188"/>
                  </a:cubicBezTo>
                  <a:lnTo>
                    <a:pt x="19241" y="250222"/>
                  </a:lnTo>
                  <a:cubicBezTo>
                    <a:pt x="19241" y="122968"/>
                    <a:pt x="122873" y="19336"/>
                    <a:pt x="250127" y="19336"/>
                  </a:cubicBezTo>
                  <a:lnTo>
                    <a:pt x="1486853" y="19336"/>
                  </a:lnTo>
                  <a:cubicBezTo>
                    <a:pt x="1614202" y="19336"/>
                    <a:pt x="1717739" y="122968"/>
                    <a:pt x="1717739" y="250222"/>
                  </a:cubicBezTo>
                  <a:lnTo>
                    <a:pt x="1717739" y="3411093"/>
                  </a:lnTo>
                  <a:cubicBezTo>
                    <a:pt x="1717739" y="3538442"/>
                    <a:pt x="1614107" y="3641979"/>
                    <a:pt x="1486853" y="3641979"/>
                  </a:cubicBezTo>
                  <a:close/>
                  <a:moveTo>
                    <a:pt x="250127" y="21717"/>
                  </a:moveTo>
                  <a:cubicBezTo>
                    <a:pt x="124111" y="21717"/>
                    <a:pt x="21622" y="124206"/>
                    <a:pt x="21622" y="250222"/>
                  </a:cubicBezTo>
                  <a:lnTo>
                    <a:pt x="21622" y="3411093"/>
                  </a:lnTo>
                  <a:cubicBezTo>
                    <a:pt x="21622" y="3537109"/>
                    <a:pt x="124111" y="3639598"/>
                    <a:pt x="250127" y="3639598"/>
                  </a:cubicBezTo>
                  <a:lnTo>
                    <a:pt x="1486853" y="3639598"/>
                  </a:lnTo>
                  <a:cubicBezTo>
                    <a:pt x="1612868" y="3639598"/>
                    <a:pt x="1715357" y="3537109"/>
                    <a:pt x="1715357" y="3411093"/>
                  </a:cubicBezTo>
                  <a:lnTo>
                    <a:pt x="1715357" y="250222"/>
                  </a:lnTo>
                  <a:cubicBezTo>
                    <a:pt x="1715357" y="124206"/>
                    <a:pt x="1612868" y="21717"/>
                    <a:pt x="1486853" y="21717"/>
                  </a:cubicBezTo>
                  <a:lnTo>
                    <a:pt x="250127" y="2171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7" name="Полилиния: фигура 17">
              <a:extLst>
                <a:ext uri="{FF2B5EF4-FFF2-40B4-BE49-F238E27FC236}">
                  <a16:creationId xmlns:a16="http://schemas.microsoft.com/office/drawing/2014/main" id="{0678F81A-528D-A550-D258-6BBE42EEC68D}"/>
                </a:ext>
              </a:extLst>
            </p:cNvPr>
            <p:cNvSpPr/>
            <p:nvPr/>
          </p:nvSpPr>
          <p:spPr>
            <a:xfrm>
              <a:off x="5274850" y="4979578"/>
              <a:ext cx="1704975" cy="295275"/>
            </a:xfrm>
            <a:custGeom>
              <a:avLst/>
              <a:gdLst>
                <a:gd name="connsiteX0" fmla="*/ 7144 w 1704975"/>
                <a:gd name="connsiteY0" fmla="*/ 208404 h 295275"/>
                <a:gd name="connsiteX1" fmla="*/ 201454 w 1704975"/>
                <a:gd name="connsiteY1" fmla="*/ 288318 h 295275"/>
                <a:gd name="connsiteX2" fmla="*/ 1404271 w 1704975"/>
                <a:gd name="connsiteY2" fmla="*/ 285937 h 295275"/>
                <a:gd name="connsiteX3" fmla="*/ 1703832 w 1704975"/>
                <a:gd name="connsiteY3" fmla="*/ 8760 h 295275"/>
                <a:gd name="connsiteX4" fmla="*/ 1602772 w 1704975"/>
                <a:gd name="connsiteY4" fmla="*/ 236979 h 295275"/>
                <a:gd name="connsiteX5" fmla="*/ 1423987 w 1704975"/>
                <a:gd name="connsiteY5" fmla="*/ 292700 h 295275"/>
                <a:gd name="connsiteX6" fmla="*/ 202787 w 1704975"/>
                <a:gd name="connsiteY6" fmla="*/ 292700 h 295275"/>
                <a:gd name="connsiteX7" fmla="*/ 7144 w 1704975"/>
                <a:gd name="connsiteY7" fmla="*/ 20840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4975" h="295275">
                  <a:moveTo>
                    <a:pt x="7144" y="208404"/>
                  </a:moveTo>
                  <a:cubicBezTo>
                    <a:pt x="58103" y="253933"/>
                    <a:pt x="124015" y="289366"/>
                    <a:pt x="201454" y="288318"/>
                  </a:cubicBezTo>
                  <a:lnTo>
                    <a:pt x="1404271" y="285937"/>
                  </a:lnTo>
                  <a:cubicBezTo>
                    <a:pt x="1560767" y="276507"/>
                    <a:pt x="1698498" y="190878"/>
                    <a:pt x="1703832" y="8760"/>
                  </a:cubicBezTo>
                  <a:cubicBezTo>
                    <a:pt x="1703832" y="-11338"/>
                    <a:pt x="1714595" y="161255"/>
                    <a:pt x="1602772" y="236979"/>
                  </a:cubicBezTo>
                  <a:cubicBezTo>
                    <a:pt x="1549622" y="275079"/>
                    <a:pt x="1471136" y="291748"/>
                    <a:pt x="1423987" y="292700"/>
                  </a:cubicBezTo>
                  <a:cubicBezTo>
                    <a:pt x="1346740" y="294129"/>
                    <a:pt x="327660" y="295748"/>
                    <a:pt x="202787" y="292700"/>
                  </a:cubicBezTo>
                  <a:cubicBezTo>
                    <a:pt x="98203" y="290128"/>
                    <a:pt x="49054" y="247932"/>
                    <a:pt x="7144" y="208404"/>
                  </a:cubicBez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8" name="Полилиния: фигура 18">
              <a:extLst>
                <a:ext uri="{FF2B5EF4-FFF2-40B4-BE49-F238E27FC236}">
                  <a16:creationId xmlns:a16="http://schemas.microsoft.com/office/drawing/2014/main" id="{25414295-E7C9-1A32-CA87-C03CF520D7C8}"/>
                </a:ext>
              </a:extLst>
            </p:cNvPr>
            <p:cNvSpPr/>
            <p:nvPr/>
          </p:nvSpPr>
          <p:spPr>
            <a:xfrm>
              <a:off x="6977063" y="2346579"/>
              <a:ext cx="19050" cy="400050"/>
            </a:xfrm>
            <a:custGeom>
              <a:avLst/>
              <a:gdLst>
                <a:gd name="connsiteX0" fmla="*/ 7144 w 19050"/>
                <a:gd name="connsiteY0" fmla="*/ 7144 h 400050"/>
                <a:gd name="connsiteX1" fmla="*/ 12763 w 19050"/>
                <a:gd name="connsiteY1" fmla="*/ 7144 h 400050"/>
                <a:gd name="connsiteX2" fmla="*/ 12763 w 19050"/>
                <a:gd name="connsiteY2" fmla="*/ 402241 h 400050"/>
                <a:gd name="connsiteX3" fmla="*/ 7144 w 19050"/>
                <a:gd name="connsiteY3" fmla="*/ 40224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00050">
                  <a:moveTo>
                    <a:pt x="7144" y="7144"/>
                  </a:moveTo>
                  <a:lnTo>
                    <a:pt x="12763" y="7144"/>
                  </a:lnTo>
                  <a:lnTo>
                    <a:pt x="12763" y="402241"/>
                  </a:lnTo>
                  <a:lnTo>
                    <a:pt x="7144" y="40224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9" name="Полилиния: фигура 19">
              <a:extLst>
                <a:ext uri="{FF2B5EF4-FFF2-40B4-BE49-F238E27FC236}">
                  <a16:creationId xmlns:a16="http://schemas.microsoft.com/office/drawing/2014/main" id="{E8A820F9-852B-9D6F-4958-7115D82B7838}"/>
                </a:ext>
              </a:extLst>
            </p:cNvPr>
            <p:cNvSpPr/>
            <p:nvPr/>
          </p:nvSpPr>
          <p:spPr>
            <a:xfrm>
              <a:off x="6982778" y="2346674"/>
              <a:ext cx="9525" cy="400050"/>
            </a:xfrm>
            <a:custGeom>
              <a:avLst/>
              <a:gdLst>
                <a:gd name="connsiteX0" fmla="*/ 7144 w 9525"/>
                <a:gd name="connsiteY0" fmla="*/ 402145 h 400050"/>
                <a:gd name="connsiteX1" fmla="*/ 7144 w 9525"/>
                <a:gd name="connsiteY1" fmla="*/ 7144 h 400050"/>
                <a:gd name="connsiteX2" fmla="*/ 10001 w 9525"/>
                <a:gd name="connsiteY2" fmla="*/ 10573 h 400050"/>
                <a:gd name="connsiteX3" fmla="*/ 10001 w 9525"/>
                <a:gd name="connsiteY3" fmla="*/ 398717 h 400050"/>
                <a:gd name="connsiteX4" fmla="*/ 7144 w 9525"/>
                <a:gd name="connsiteY4" fmla="*/ 40214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400050">
                  <a:moveTo>
                    <a:pt x="7144" y="402145"/>
                  </a:moveTo>
                  <a:lnTo>
                    <a:pt x="7144" y="7144"/>
                  </a:lnTo>
                  <a:lnTo>
                    <a:pt x="10001" y="10573"/>
                  </a:lnTo>
                  <a:cubicBezTo>
                    <a:pt x="8572" y="38862"/>
                    <a:pt x="8668" y="370522"/>
                    <a:pt x="10001" y="398717"/>
                  </a:cubicBezTo>
                  <a:lnTo>
                    <a:pt x="7144" y="402145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0" name="Полилиния: фигура 20">
              <a:extLst>
                <a:ext uri="{FF2B5EF4-FFF2-40B4-BE49-F238E27FC236}">
                  <a16:creationId xmlns:a16="http://schemas.microsoft.com/office/drawing/2014/main" id="{A1CF9CF3-386D-EAF7-4826-6711831475A0}"/>
                </a:ext>
              </a:extLst>
            </p:cNvPr>
            <p:cNvSpPr/>
            <p:nvPr/>
          </p:nvSpPr>
          <p:spPr>
            <a:xfrm>
              <a:off x="5196363" y="2346579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2764 w 19050"/>
                <a:gd name="connsiteY1" fmla="*/ 7144 h 276225"/>
                <a:gd name="connsiteX2" fmla="*/ 12764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2764" y="7144"/>
                  </a:lnTo>
                  <a:lnTo>
                    <a:pt x="12764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1" name="Полилиния: фигура 21">
              <a:extLst>
                <a:ext uri="{FF2B5EF4-FFF2-40B4-BE49-F238E27FC236}">
                  <a16:creationId xmlns:a16="http://schemas.microsoft.com/office/drawing/2014/main" id="{96508A4E-34F4-C72C-8A4A-3D35D6C3DB38}"/>
                </a:ext>
              </a:extLst>
            </p:cNvPr>
            <p:cNvSpPr/>
            <p:nvPr/>
          </p:nvSpPr>
          <p:spPr>
            <a:xfrm>
              <a:off x="5193506" y="2346674"/>
              <a:ext cx="9525" cy="276225"/>
            </a:xfrm>
            <a:custGeom>
              <a:avLst/>
              <a:gdLst>
                <a:gd name="connsiteX0" fmla="*/ 10001 w 9525"/>
                <a:gd name="connsiteY0" fmla="*/ 272605 h 276225"/>
                <a:gd name="connsiteX1" fmla="*/ 10001 w 9525"/>
                <a:gd name="connsiteY1" fmla="*/ 7144 h 276225"/>
                <a:gd name="connsiteX2" fmla="*/ 7144 w 9525"/>
                <a:gd name="connsiteY2" fmla="*/ 10573 h 276225"/>
                <a:gd name="connsiteX3" fmla="*/ 7144 w 9525"/>
                <a:gd name="connsiteY3" fmla="*/ 269176 h 276225"/>
                <a:gd name="connsiteX4" fmla="*/ 10001 w 9525"/>
                <a:gd name="connsiteY4" fmla="*/ 27260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76225">
                  <a:moveTo>
                    <a:pt x="10001" y="272605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240982"/>
                    <a:pt x="7144" y="269176"/>
                  </a:cubicBezTo>
                  <a:lnTo>
                    <a:pt x="10001" y="272605"/>
                  </a:lnTo>
                  <a:close/>
                </a:path>
              </a:pathLst>
            </a:custGeom>
            <a:solidFill>
              <a:srgbClr val="A0A0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2" name="Полилиния: фигура 22">
              <a:extLst>
                <a:ext uri="{FF2B5EF4-FFF2-40B4-BE49-F238E27FC236}">
                  <a16:creationId xmlns:a16="http://schemas.microsoft.com/office/drawing/2014/main" id="{51EB21C3-71D0-415B-6856-697384359B8F}"/>
                </a:ext>
              </a:extLst>
            </p:cNvPr>
            <p:cNvSpPr/>
            <p:nvPr/>
          </p:nvSpPr>
          <p:spPr>
            <a:xfrm>
              <a:off x="5201984" y="2346674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3240 w 19050"/>
                <a:gd name="connsiteY1" fmla="*/ 7144 h 276225"/>
                <a:gd name="connsiteX2" fmla="*/ 13240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3240" y="7144"/>
                  </a:lnTo>
                  <a:lnTo>
                    <a:pt x="13240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3" name="Полилиния: фигура 23">
              <a:extLst>
                <a:ext uri="{FF2B5EF4-FFF2-40B4-BE49-F238E27FC236}">
                  <a16:creationId xmlns:a16="http://schemas.microsoft.com/office/drawing/2014/main" id="{0466A1BA-47FF-C618-565D-0CBFDCEEC700}"/>
                </a:ext>
              </a:extLst>
            </p:cNvPr>
            <p:cNvSpPr/>
            <p:nvPr/>
          </p:nvSpPr>
          <p:spPr>
            <a:xfrm>
              <a:off x="5196364" y="2679573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2764 w 19050"/>
                <a:gd name="connsiteY1" fmla="*/ 7144 h 276225"/>
                <a:gd name="connsiteX2" fmla="*/ 12764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2764" y="7144"/>
                  </a:lnTo>
                  <a:lnTo>
                    <a:pt x="12764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4" name="Полилиния: фигура 24">
              <a:extLst>
                <a:ext uri="{FF2B5EF4-FFF2-40B4-BE49-F238E27FC236}">
                  <a16:creationId xmlns:a16="http://schemas.microsoft.com/office/drawing/2014/main" id="{75E55049-DE9B-98AC-BB13-FCA1570B68F3}"/>
                </a:ext>
              </a:extLst>
            </p:cNvPr>
            <p:cNvSpPr/>
            <p:nvPr/>
          </p:nvSpPr>
          <p:spPr>
            <a:xfrm>
              <a:off x="5193506" y="2679668"/>
              <a:ext cx="9525" cy="276225"/>
            </a:xfrm>
            <a:custGeom>
              <a:avLst/>
              <a:gdLst>
                <a:gd name="connsiteX0" fmla="*/ 10001 w 9525"/>
                <a:gd name="connsiteY0" fmla="*/ 272605 h 276225"/>
                <a:gd name="connsiteX1" fmla="*/ 10001 w 9525"/>
                <a:gd name="connsiteY1" fmla="*/ 7144 h 276225"/>
                <a:gd name="connsiteX2" fmla="*/ 7144 w 9525"/>
                <a:gd name="connsiteY2" fmla="*/ 10573 h 276225"/>
                <a:gd name="connsiteX3" fmla="*/ 7144 w 9525"/>
                <a:gd name="connsiteY3" fmla="*/ 269176 h 276225"/>
                <a:gd name="connsiteX4" fmla="*/ 10001 w 9525"/>
                <a:gd name="connsiteY4" fmla="*/ 27260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76225">
                  <a:moveTo>
                    <a:pt x="10001" y="272605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240983"/>
                    <a:pt x="7144" y="269176"/>
                  </a:cubicBezTo>
                  <a:lnTo>
                    <a:pt x="10001" y="272605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5" name="Полилиния: фигура 25">
              <a:extLst>
                <a:ext uri="{FF2B5EF4-FFF2-40B4-BE49-F238E27FC236}">
                  <a16:creationId xmlns:a16="http://schemas.microsoft.com/office/drawing/2014/main" id="{CF905F48-77CA-03E7-97ED-1F92F9A828BD}"/>
                </a:ext>
              </a:extLst>
            </p:cNvPr>
            <p:cNvSpPr/>
            <p:nvPr/>
          </p:nvSpPr>
          <p:spPr>
            <a:xfrm>
              <a:off x="5201984" y="2679573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3240 w 19050"/>
                <a:gd name="connsiteY1" fmla="*/ 7144 h 276225"/>
                <a:gd name="connsiteX2" fmla="*/ 13240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3240" y="7144"/>
                  </a:lnTo>
                  <a:lnTo>
                    <a:pt x="13240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6" name="Полилиния: фигура 26">
              <a:extLst>
                <a:ext uri="{FF2B5EF4-FFF2-40B4-BE49-F238E27FC236}">
                  <a16:creationId xmlns:a16="http://schemas.microsoft.com/office/drawing/2014/main" id="{CEBF0B75-055D-4965-772F-47AD1E433B65}"/>
                </a:ext>
              </a:extLst>
            </p:cNvPr>
            <p:cNvSpPr/>
            <p:nvPr/>
          </p:nvSpPr>
          <p:spPr>
            <a:xfrm>
              <a:off x="5196364" y="2032159"/>
              <a:ext cx="19050" cy="152400"/>
            </a:xfrm>
            <a:custGeom>
              <a:avLst/>
              <a:gdLst>
                <a:gd name="connsiteX0" fmla="*/ 7144 w 19050"/>
                <a:gd name="connsiteY0" fmla="*/ 7144 h 152400"/>
                <a:gd name="connsiteX1" fmla="*/ 12764 w 19050"/>
                <a:gd name="connsiteY1" fmla="*/ 7144 h 152400"/>
                <a:gd name="connsiteX2" fmla="*/ 12764 w 19050"/>
                <a:gd name="connsiteY2" fmla="*/ 151257 h 152400"/>
                <a:gd name="connsiteX3" fmla="*/ 7144 w 19050"/>
                <a:gd name="connsiteY3" fmla="*/ 1512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52400">
                  <a:moveTo>
                    <a:pt x="7144" y="7144"/>
                  </a:moveTo>
                  <a:lnTo>
                    <a:pt x="12764" y="7144"/>
                  </a:lnTo>
                  <a:lnTo>
                    <a:pt x="12764" y="151257"/>
                  </a:lnTo>
                  <a:lnTo>
                    <a:pt x="7144" y="151257"/>
                  </a:lnTo>
                  <a:close/>
                </a:path>
              </a:pathLst>
            </a:custGeom>
            <a:solidFill>
              <a:srgbClr val="3B3B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7" name="Полилиния: фигура 27">
              <a:extLst>
                <a:ext uri="{FF2B5EF4-FFF2-40B4-BE49-F238E27FC236}">
                  <a16:creationId xmlns:a16="http://schemas.microsoft.com/office/drawing/2014/main" id="{F00C9732-1E60-E852-DA70-EE392525EF29}"/>
                </a:ext>
              </a:extLst>
            </p:cNvPr>
            <p:cNvSpPr/>
            <p:nvPr/>
          </p:nvSpPr>
          <p:spPr>
            <a:xfrm>
              <a:off x="5193506" y="2032254"/>
              <a:ext cx="9525" cy="152400"/>
            </a:xfrm>
            <a:custGeom>
              <a:avLst/>
              <a:gdLst>
                <a:gd name="connsiteX0" fmla="*/ 10001 w 9525"/>
                <a:gd name="connsiteY0" fmla="*/ 151162 h 152400"/>
                <a:gd name="connsiteX1" fmla="*/ 10001 w 9525"/>
                <a:gd name="connsiteY1" fmla="*/ 7144 h 152400"/>
                <a:gd name="connsiteX2" fmla="*/ 7144 w 9525"/>
                <a:gd name="connsiteY2" fmla="*/ 10573 h 152400"/>
                <a:gd name="connsiteX3" fmla="*/ 7144 w 9525"/>
                <a:gd name="connsiteY3" fmla="*/ 147733 h 152400"/>
                <a:gd name="connsiteX4" fmla="*/ 10001 w 9525"/>
                <a:gd name="connsiteY4" fmla="*/ 15116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52400">
                  <a:moveTo>
                    <a:pt x="10001" y="151162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119539"/>
                    <a:pt x="7144" y="147733"/>
                  </a:cubicBezTo>
                  <a:lnTo>
                    <a:pt x="10001" y="151162"/>
                  </a:lnTo>
                  <a:close/>
                </a:path>
              </a:pathLst>
            </a:custGeom>
            <a:solidFill>
              <a:srgbClr val="A0A0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8" name="Полилиния: фигура 28">
              <a:extLst>
                <a:ext uri="{FF2B5EF4-FFF2-40B4-BE49-F238E27FC236}">
                  <a16:creationId xmlns:a16="http://schemas.microsoft.com/office/drawing/2014/main" id="{5AFC5E81-BD49-8854-AE72-7FFF0DE9D257}"/>
                </a:ext>
              </a:extLst>
            </p:cNvPr>
            <p:cNvSpPr/>
            <p:nvPr/>
          </p:nvSpPr>
          <p:spPr>
            <a:xfrm>
              <a:off x="5201984" y="2032254"/>
              <a:ext cx="19050" cy="152400"/>
            </a:xfrm>
            <a:custGeom>
              <a:avLst/>
              <a:gdLst>
                <a:gd name="connsiteX0" fmla="*/ 7144 w 19050"/>
                <a:gd name="connsiteY0" fmla="*/ 7144 h 152400"/>
                <a:gd name="connsiteX1" fmla="*/ 13240 w 19050"/>
                <a:gd name="connsiteY1" fmla="*/ 7144 h 152400"/>
                <a:gd name="connsiteX2" fmla="*/ 13240 w 19050"/>
                <a:gd name="connsiteY2" fmla="*/ 151257 h 152400"/>
                <a:gd name="connsiteX3" fmla="*/ 7144 w 19050"/>
                <a:gd name="connsiteY3" fmla="*/ 1512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52400">
                  <a:moveTo>
                    <a:pt x="7144" y="7144"/>
                  </a:moveTo>
                  <a:lnTo>
                    <a:pt x="13240" y="7144"/>
                  </a:lnTo>
                  <a:lnTo>
                    <a:pt x="13240" y="151257"/>
                  </a:lnTo>
                  <a:lnTo>
                    <a:pt x="7144" y="151257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9" name="Полилиния: фигура 29">
              <a:extLst>
                <a:ext uri="{FF2B5EF4-FFF2-40B4-BE49-F238E27FC236}">
                  <a16:creationId xmlns:a16="http://schemas.microsoft.com/office/drawing/2014/main" id="{476EA956-DA6E-38F4-E41E-39CD4275DD9C}"/>
                </a:ext>
              </a:extLst>
            </p:cNvPr>
            <p:cNvSpPr/>
            <p:nvPr/>
          </p:nvSpPr>
          <p:spPr>
            <a:xfrm>
              <a:off x="5989398" y="5260657"/>
              <a:ext cx="219075" cy="19050"/>
            </a:xfrm>
            <a:custGeom>
              <a:avLst/>
              <a:gdLst>
                <a:gd name="connsiteX0" fmla="*/ 197851 w 219075"/>
                <a:gd name="connsiteY0" fmla="*/ 7144 h 19050"/>
                <a:gd name="connsiteX1" fmla="*/ 22782 w 219075"/>
                <a:gd name="connsiteY1" fmla="*/ 7144 h 19050"/>
                <a:gd name="connsiteX2" fmla="*/ 15162 w 219075"/>
                <a:gd name="connsiteY2" fmla="*/ 8192 h 19050"/>
                <a:gd name="connsiteX3" fmla="*/ 7446 w 219075"/>
                <a:gd name="connsiteY3" fmla="*/ 11525 h 19050"/>
                <a:gd name="connsiteX4" fmla="*/ 15066 w 219075"/>
                <a:gd name="connsiteY4" fmla="*/ 13430 h 19050"/>
                <a:gd name="connsiteX5" fmla="*/ 205662 w 219075"/>
                <a:gd name="connsiteY5" fmla="*/ 13430 h 19050"/>
                <a:gd name="connsiteX6" fmla="*/ 213282 w 219075"/>
                <a:gd name="connsiteY6" fmla="*/ 11525 h 19050"/>
                <a:gd name="connsiteX7" fmla="*/ 205566 w 219075"/>
                <a:gd name="connsiteY7" fmla="*/ 8192 h 19050"/>
                <a:gd name="connsiteX8" fmla="*/ 197946 w 219075"/>
                <a:gd name="connsiteY8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19050">
                  <a:moveTo>
                    <a:pt x="197851" y="7144"/>
                  </a:moveTo>
                  <a:lnTo>
                    <a:pt x="22782" y="7144"/>
                  </a:lnTo>
                  <a:cubicBezTo>
                    <a:pt x="19257" y="7144"/>
                    <a:pt x="16114" y="7620"/>
                    <a:pt x="15162" y="8192"/>
                  </a:cubicBezTo>
                  <a:lnTo>
                    <a:pt x="7446" y="11525"/>
                  </a:lnTo>
                  <a:cubicBezTo>
                    <a:pt x="6018" y="12478"/>
                    <a:pt x="9828" y="13430"/>
                    <a:pt x="15066" y="13430"/>
                  </a:cubicBezTo>
                  <a:lnTo>
                    <a:pt x="205662" y="13430"/>
                  </a:lnTo>
                  <a:cubicBezTo>
                    <a:pt x="210900" y="13430"/>
                    <a:pt x="214710" y="12478"/>
                    <a:pt x="213282" y="11525"/>
                  </a:cubicBezTo>
                  <a:lnTo>
                    <a:pt x="205566" y="8192"/>
                  </a:lnTo>
                  <a:cubicBezTo>
                    <a:pt x="204614" y="7525"/>
                    <a:pt x="201471" y="7144"/>
                    <a:pt x="197946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0" name="Полилиния: фигура 30">
              <a:extLst>
                <a:ext uri="{FF2B5EF4-FFF2-40B4-BE49-F238E27FC236}">
                  <a16:creationId xmlns:a16="http://schemas.microsoft.com/office/drawing/2014/main" id="{38BA4330-968A-CD08-C32A-1AB62BA4060E}"/>
                </a:ext>
              </a:extLst>
            </p:cNvPr>
            <p:cNvSpPr/>
            <p:nvPr/>
          </p:nvSpPr>
          <p:spPr>
            <a:xfrm>
              <a:off x="5865400" y="1648968"/>
              <a:ext cx="457200" cy="142875"/>
            </a:xfrm>
            <a:custGeom>
              <a:avLst/>
              <a:gdLst>
                <a:gd name="connsiteX0" fmla="*/ 390620 w 457200"/>
                <a:gd name="connsiteY0" fmla="*/ 136970 h 142875"/>
                <a:gd name="connsiteX1" fmla="*/ 72009 w 457200"/>
                <a:gd name="connsiteY1" fmla="*/ 136970 h 142875"/>
                <a:gd name="connsiteX2" fmla="*/ 7144 w 457200"/>
                <a:gd name="connsiteY2" fmla="*/ 72009 h 142875"/>
                <a:gd name="connsiteX3" fmla="*/ 7144 w 457200"/>
                <a:gd name="connsiteY3" fmla="*/ 72009 h 142875"/>
                <a:gd name="connsiteX4" fmla="*/ 72009 w 457200"/>
                <a:gd name="connsiteY4" fmla="*/ 7144 h 142875"/>
                <a:gd name="connsiteX5" fmla="*/ 390620 w 457200"/>
                <a:gd name="connsiteY5" fmla="*/ 7144 h 142875"/>
                <a:gd name="connsiteX6" fmla="*/ 455486 w 457200"/>
                <a:gd name="connsiteY6" fmla="*/ 72009 h 142875"/>
                <a:gd name="connsiteX7" fmla="*/ 455486 w 457200"/>
                <a:gd name="connsiteY7" fmla="*/ 72009 h 142875"/>
                <a:gd name="connsiteX8" fmla="*/ 390620 w 457200"/>
                <a:gd name="connsiteY8" fmla="*/ 1369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142875">
                  <a:moveTo>
                    <a:pt x="390620" y="136970"/>
                  </a:moveTo>
                  <a:lnTo>
                    <a:pt x="72009" y="136970"/>
                  </a:lnTo>
                  <a:cubicBezTo>
                    <a:pt x="36195" y="136970"/>
                    <a:pt x="7144" y="107918"/>
                    <a:pt x="7144" y="72009"/>
                  </a:cubicBezTo>
                  <a:lnTo>
                    <a:pt x="7144" y="72009"/>
                  </a:lnTo>
                  <a:cubicBezTo>
                    <a:pt x="7144" y="36195"/>
                    <a:pt x="36195" y="7144"/>
                    <a:pt x="72009" y="7144"/>
                  </a:cubicBezTo>
                  <a:lnTo>
                    <a:pt x="390620" y="7144"/>
                  </a:lnTo>
                  <a:cubicBezTo>
                    <a:pt x="426434" y="7144"/>
                    <a:pt x="455486" y="36195"/>
                    <a:pt x="455486" y="72009"/>
                  </a:cubicBezTo>
                  <a:lnTo>
                    <a:pt x="455486" y="72009"/>
                  </a:lnTo>
                  <a:cubicBezTo>
                    <a:pt x="455486" y="107823"/>
                    <a:pt x="426434" y="136970"/>
                    <a:pt x="390620" y="13697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1" name="Полилиния: фигура 31">
              <a:extLst>
                <a:ext uri="{FF2B5EF4-FFF2-40B4-BE49-F238E27FC236}">
                  <a16:creationId xmlns:a16="http://schemas.microsoft.com/office/drawing/2014/main" id="{139C8CA0-F4D9-106C-2539-EAC9FFE03A98}"/>
                </a:ext>
              </a:extLst>
            </p:cNvPr>
            <p:cNvSpPr/>
            <p:nvPr/>
          </p:nvSpPr>
          <p:spPr>
            <a:xfrm>
              <a:off x="6202585" y="1685544"/>
              <a:ext cx="66675" cy="66675"/>
            </a:xfrm>
            <a:custGeom>
              <a:avLst/>
              <a:gdLst>
                <a:gd name="connsiteX0" fmla="*/ 63913 w 66675"/>
                <a:gd name="connsiteY0" fmla="*/ 35528 h 66675"/>
                <a:gd name="connsiteX1" fmla="*/ 35528 w 66675"/>
                <a:gd name="connsiteY1" fmla="*/ 63913 h 66675"/>
                <a:gd name="connsiteX2" fmla="*/ 7144 w 66675"/>
                <a:gd name="connsiteY2" fmla="*/ 35528 h 66675"/>
                <a:gd name="connsiteX3" fmla="*/ 35528 w 66675"/>
                <a:gd name="connsiteY3" fmla="*/ 7144 h 66675"/>
                <a:gd name="connsiteX4" fmla="*/ 63913 w 66675"/>
                <a:gd name="connsiteY4" fmla="*/ 3552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3913" y="35528"/>
                  </a:moveTo>
                  <a:cubicBezTo>
                    <a:pt x="63913" y="51205"/>
                    <a:pt x="51205" y="63913"/>
                    <a:pt x="35528" y="63913"/>
                  </a:cubicBezTo>
                  <a:cubicBezTo>
                    <a:pt x="19852" y="63913"/>
                    <a:pt x="7144" y="51205"/>
                    <a:pt x="7144" y="35528"/>
                  </a:cubicBezTo>
                  <a:cubicBezTo>
                    <a:pt x="7144" y="19852"/>
                    <a:pt x="19852" y="7144"/>
                    <a:pt x="35528" y="7144"/>
                  </a:cubicBezTo>
                  <a:cubicBezTo>
                    <a:pt x="51205" y="7144"/>
                    <a:pt x="63913" y="19852"/>
                    <a:pt x="63913" y="35528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pic>
          <p:nvPicPr>
            <p:cNvPr id="142" name="Рисунок 141">
              <a:extLst>
                <a:ext uri="{FF2B5EF4-FFF2-40B4-BE49-F238E27FC236}">
                  <a16:creationId xmlns:a16="http://schemas.microsoft.com/office/drawing/2014/main" id="{B710F069-E351-BE87-1018-2661A76A8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10967" y="1694212"/>
              <a:ext cx="57150" cy="47625"/>
            </a:xfrm>
            <a:custGeom>
              <a:avLst/>
              <a:gdLst>
                <a:gd name="connsiteX0" fmla="*/ 0 w 57150"/>
                <a:gd name="connsiteY0" fmla="*/ 0 h 47625"/>
                <a:gd name="connsiteX1" fmla="*/ 57150 w 57150"/>
                <a:gd name="connsiteY1" fmla="*/ 0 h 47625"/>
                <a:gd name="connsiteX2" fmla="*/ 57150 w 57150"/>
                <a:gd name="connsiteY2" fmla="*/ 57150 h 47625"/>
                <a:gd name="connsiteX3" fmla="*/ 0 w 57150"/>
                <a:gd name="connsiteY3" fmla="*/ 5715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47625">
                  <a:moveTo>
                    <a:pt x="0" y="0"/>
                  </a:moveTo>
                  <a:lnTo>
                    <a:pt x="57150" y="0"/>
                  </a:lnTo>
                  <a:lnTo>
                    <a:pt x="57150" y="57150"/>
                  </a:lnTo>
                  <a:lnTo>
                    <a:pt x="0" y="57150"/>
                  </a:lnTo>
                  <a:close/>
                </a:path>
              </a:pathLst>
            </a:custGeom>
            <a:ln/>
          </p:spPr>
        </p:pic>
        <p:sp>
          <p:nvSpPr>
            <p:cNvPr id="143" name="Полилиния: фигура 33">
              <a:extLst>
                <a:ext uri="{FF2B5EF4-FFF2-40B4-BE49-F238E27FC236}">
                  <a16:creationId xmlns:a16="http://schemas.microsoft.com/office/drawing/2014/main" id="{71E4939B-0E00-8909-8012-C8043D8DCAD7}"/>
                </a:ext>
              </a:extLst>
            </p:cNvPr>
            <p:cNvSpPr/>
            <p:nvPr/>
          </p:nvSpPr>
          <p:spPr>
            <a:xfrm>
              <a:off x="6214777" y="1697736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39529 h 38100"/>
                <a:gd name="connsiteX2" fmla="*/ 7144 w 38100"/>
                <a:gd name="connsiteY2" fmla="*/ 23336 h 38100"/>
                <a:gd name="connsiteX3" fmla="*/ 23336 w 38100"/>
                <a:gd name="connsiteY3" fmla="*/ 7144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32279"/>
                    <a:pt x="32279" y="39529"/>
                    <a:pt x="23336" y="39529"/>
                  </a:cubicBezTo>
                  <a:cubicBezTo>
                    <a:pt x="14393" y="39529"/>
                    <a:pt x="7144" y="32279"/>
                    <a:pt x="7144" y="23336"/>
                  </a:cubicBezTo>
                  <a:cubicBezTo>
                    <a:pt x="7144" y="14393"/>
                    <a:pt x="14393" y="7144"/>
                    <a:pt x="23336" y="7144"/>
                  </a:cubicBezTo>
                  <a:cubicBezTo>
                    <a:pt x="32279" y="7144"/>
                    <a:pt x="39529" y="14393"/>
                    <a:pt x="39529" y="23336"/>
                  </a:cubicBezTo>
                  <a:close/>
                </a:path>
              </a:pathLst>
            </a:custGeom>
            <a:solidFill>
              <a:srgbClr val="0B13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4" name="Полилиния: фигура 34">
              <a:extLst>
                <a:ext uri="{FF2B5EF4-FFF2-40B4-BE49-F238E27FC236}">
                  <a16:creationId xmlns:a16="http://schemas.microsoft.com/office/drawing/2014/main" id="{5C4DB02A-9E60-644A-BD04-122262EA9CF5}"/>
                </a:ext>
              </a:extLst>
            </p:cNvPr>
            <p:cNvSpPr/>
            <p:nvPr/>
          </p:nvSpPr>
          <p:spPr>
            <a:xfrm>
              <a:off x="6216682" y="1699736"/>
              <a:ext cx="38100" cy="38100"/>
            </a:xfrm>
            <a:custGeom>
              <a:avLst/>
              <a:gdLst>
                <a:gd name="connsiteX0" fmla="*/ 35528 w 38100"/>
                <a:gd name="connsiteY0" fmla="*/ 21336 h 38100"/>
                <a:gd name="connsiteX1" fmla="*/ 21336 w 38100"/>
                <a:gd name="connsiteY1" fmla="*/ 35528 h 38100"/>
                <a:gd name="connsiteX2" fmla="*/ 7144 w 38100"/>
                <a:gd name="connsiteY2" fmla="*/ 21336 h 38100"/>
                <a:gd name="connsiteX3" fmla="*/ 21336 w 38100"/>
                <a:gd name="connsiteY3" fmla="*/ 7144 h 38100"/>
                <a:gd name="connsiteX4" fmla="*/ 35528 w 38100"/>
                <a:gd name="connsiteY4" fmla="*/ 21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528" y="21336"/>
                  </a:moveTo>
                  <a:cubicBezTo>
                    <a:pt x="35528" y="29147"/>
                    <a:pt x="29147" y="35528"/>
                    <a:pt x="21336" y="35528"/>
                  </a:cubicBezTo>
                  <a:cubicBezTo>
                    <a:pt x="13525" y="35528"/>
                    <a:pt x="7144" y="29242"/>
                    <a:pt x="7144" y="21336"/>
                  </a:cubicBezTo>
                  <a:cubicBezTo>
                    <a:pt x="7144" y="13430"/>
                    <a:pt x="13430" y="7144"/>
                    <a:pt x="21336" y="7144"/>
                  </a:cubicBezTo>
                  <a:cubicBezTo>
                    <a:pt x="29242" y="7144"/>
                    <a:pt x="35528" y="13430"/>
                    <a:pt x="35528" y="21336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5" name="Полилиния: фигура 35">
              <a:extLst>
                <a:ext uri="{FF2B5EF4-FFF2-40B4-BE49-F238E27FC236}">
                  <a16:creationId xmlns:a16="http://schemas.microsoft.com/office/drawing/2014/main" id="{A8C103F3-04F0-28A6-D985-85A41641334F}"/>
                </a:ext>
              </a:extLst>
            </p:cNvPr>
            <p:cNvSpPr/>
            <p:nvPr/>
          </p:nvSpPr>
          <p:spPr>
            <a:xfrm>
              <a:off x="6216682" y="1699736"/>
              <a:ext cx="38100" cy="38100"/>
            </a:xfrm>
            <a:custGeom>
              <a:avLst/>
              <a:gdLst>
                <a:gd name="connsiteX0" fmla="*/ 35528 w 38100"/>
                <a:gd name="connsiteY0" fmla="*/ 21336 h 38100"/>
                <a:gd name="connsiteX1" fmla="*/ 21336 w 38100"/>
                <a:gd name="connsiteY1" fmla="*/ 35528 h 38100"/>
                <a:gd name="connsiteX2" fmla="*/ 7144 w 38100"/>
                <a:gd name="connsiteY2" fmla="*/ 21336 h 38100"/>
                <a:gd name="connsiteX3" fmla="*/ 21336 w 38100"/>
                <a:gd name="connsiteY3" fmla="*/ 7144 h 38100"/>
                <a:gd name="connsiteX4" fmla="*/ 35528 w 38100"/>
                <a:gd name="connsiteY4" fmla="*/ 21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528" y="21336"/>
                  </a:moveTo>
                  <a:cubicBezTo>
                    <a:pt x="35528" y="29147"/>
                    <a:pt x="29147" y="35528"/>
                    <a:pt x="21336" y="35528"/>
                  </a:cubicBezTo>
                  <a:cubicBezTo>
                    <a:pt x="13525" y="35528"/>
                    <a:pt x="7144" y="29242"/>
                    <a:pt x="7144" y="21336"/>
                  </a:cubicBezTo>
                  <a:cubicBezTo>
                    <a:pt x="7144" y="13430"/>
                    <a:pt x="13430" y="7144"/>
                    <a:pt x="21336" y="7144"/>
                  </a:cubicBezTo>
                  <a:cubicBezTo>
                    <a:pt x="29242" y="7144"/>
                    <a:pt x="35528" y="13430"/>
                    <a:pt x="35528" y="21336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6" name="Полилиния: фигура 36">
              <a:extLst>
                <a:ext uri="{FF2B5EF4-FFF2-40B4-BE49-F238E27FC236}">
                  <a16:creationId xmlns:a16="http://schemas.microsoft.com/office/drawing/2014/main" id="{672B7A39-41AC-BB07-5409-21F650DF0E89}"/>
                </a:ext>
              </a:extLst>
            </p:cNvPr>
            <p:cNvSpPr/>
            <p:nvPr/>
          </p:nvSpPr>
          <p:spPr>
            <a:xfrm>
              <a:off x="6233636" y="1716215"/>
              <a:ext cx="19050" cy="19050"/>
            </a:xfrm>
            <a:custGeom>
              <a:avLst/>
              <a:gdLst>
                <a:gd name="connsiteX0" fmla="*/ 17240 w 19050"/>
                <a:gd name="connsiteY0" fmla="*/ 12192 h 19050"/>
                <a:gd name="connsiteX1" fmla="*/ 12192 w 19050"/>
                <a:gd name="connsiteY1" fmla="*/ 7144 h 19050"/>
                <a:gd name="connsiteX2" fmla="*/ 7144 w 19050"/>
                <a:gd name="connsiteY2" fmla="*/ 12192 h 19050"/>
                <a:gd name="connsiteX3" fmla="*/ 12192 w 19050"/>
                <a:gd name="connsiteY3" fmla="*/ 17240 h 19050"/>
                <a:gd name="connsiteX4" fmla="*/ 17240 w 19050"/>
                <a:gd name="connsiteY4" fmla="*/ 1219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7240" y="12192"/>
                  </a:moveTo>
                  <a:cubicBezTo>
                    <a:pt x="17240" y="9430"/>
                    <a:pt x="14954" y="7144"/>
                    <a:pt x="12192" y="7144"/>
                  </a:cubicBezTo>
                  <a:cubicBezTo>
                    <a:pt x="9430" y="7144"/>
                    <a:pt x="7144" y="9430"/>
                    <a:pt x="7144" y="12192"/>
                  </a:cubicBezTo>
                  <a:cubicBezTo>
                    <a:pt x="7144" y="14954"/>
                    <a:pt x="9430" y="17240"/>
                    <a:pt x="12192" y="17240"/>
                  </a:cubicBezTo>
                  <a:cubicBezTo>
                    <a:pt x="14954" y="17240"/>
                    <a:pt x="17240" y="14954"/>
                    <a:pt x="17240" y="12192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6F6876AF-B1D2-D1B1-91CC-C9E4B6B41445}"/>
              </a:ext>
            </a:extLst>
          </p:cNvPr>
          <p:cNvGrpSpPr/>
          <p:nvPr/>
        </p:nvGrpSpPr>
        <p:grpSpPr>
          <a:xfrm>
            <a:off x="3730724" y="990797"/>
            <a:ext cx="1821822" cy="3745203"/>
            <a:chOff x="5193506" y="1574006"/>
            <a:chExt cx="1802607" cy="3705701"/>
          </a:xfrm>
        </p:grpSpPr>
        <p:sp>
          <p:nvSpPr>
            <p:cNvPr id="148" name="Полилиния: фигура 13">
              <a:extLst>
                <a:ext uri="{FF2B5EF4-FFF2-40B4-BE49-F238E27FC236}">
                  <a16:creationId xmlns:a16="http://schemas.microsoft.com/office/drawing/2014/main" id="{E8AC8241-89F5-74DB-F469-C2BA9BE0C024}"/>
                </a:ext>
              </a:extLst>
            </p:cNvPr>
            <p:cNvSpPr/>
            <p:nvPr/>
          </p:nvSpPr>
          <p:spPr>
            <a:xfrm>
              <a:off x="5208079" y="1574006"/>
              <a:ext cx="1781175" cy="3705225"/>
            </a:xfrm>
            <a:custGeom>
              <a:avLst/>
              <a:gdLst>
                <a:gd name="connsiteX0" fmla="*/ 1525905 w 1781175"/>
                <a:gd name="connsiteY0" fmla="*/ 7144 h 3705225"/>
                <a:gd name="connsiteX1" fmla="*/ 257461 w 1781175"/>
                <a:gd name="connsiteY1" fmla="*/ 7144 h 3705225"/>
                <a:gd name="connsiteX2" fmla="*/ 7144 w 1781175"/>
                <a:gd name="connsiteY2" fmla="*/ 257461 h 3705225"/>
                <a:gd name="connsiteX3" fmla="*/ 7144 w 1781175"/>
                <a:gd name="connsiteY3" fmla="*/ 3450050 h 3705225"/>
                <a:gd name="connsiteX4" fmla="*/ 257461 w 1781175"/>
                <a:gd name="connsiteY4" fmla="*/ 3700367 h 3705225"/>
                <a:gd name="connsiteX5" fmla="*/ 1525905 w 1781175"/>
                <a:gd name="connsiteY5" fmla="*/ 3700367 h 3705225"/>
                <a:gd name="connsiteX6" fmla="*/ 1776222 w 1781175"/>
                <a:gd name="connsiteY6" fmla="*/ 3450050 h 3705225"/>
                <a:gd name="connsiteX7" fmla="*/ 1776222 w 1781175"/>
                <a:gd name="connsiteY7" fmla="*/ 257461 h 3705225"/>
                <a:gd name="connsiteX8" fmla="*/ 1525905 w 1781175"/>
                <a:gd name="connsiteY8" fmla="*/ 7144 h 3705225"/>
                <a:gd name="connsiteX9" fmla="*/ 1751933 w 1781175"/>
                <a:gd name="connsiteY9" fmla="*/ 3441287 h 3705225"/>
                <a:gd name="connsiteX10" fmla="*/ 1517142 w 1781175"/>
                <a:gd name="connsiteY10" fmla="*/ 3676079 h 3705225"/>
                <a:gd name="connsiteX11" fmla="*/ 266224 w 1781175"/>
                <a:gd name="connsiteY11" fmla="*/ 3676079 h 3705225"/>
                <a:gd name="connsiteX12" fmla="*/ 31433 w 1781175"/>
                <a:gd name="connsiteY12" fmla="*/ 3441287 h 3705225"/>
                <a:gd name="connsiteX13" fmla="*/ 31433 w 1781175"/>
                <a:gd name="connsiteY13" fmla="*/ 266224 h 3705225"/>
                <a:gd name="connsiteX14" fmla="*/ 266224 w 1781175"/>
                <a:gd name="connsiteY14" fmla="*/ 31433 h 3705225"/>
                <a:gd name="connsiteX15" fmla="*/ 1517047 w 1781175"/>
                <a:gd name="connsiteY15" fmla="*/ 31433 h 3705225"/>
                <a:gd name="connsiteX16" fmla="*/ 1751838 w 1781175"/>
                <a:gd name="connsiteY16" fmla="*/ 266224 h 3705225"/>
                <a:gd name="connsiteX17" fmla="*/ 1751838 w 1781175"/>
                <a:gd name="connsiteY17" fmla="*/ 3441287 h 370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81175" h="3705225">
                  <a:moveTo>
                    <a:pt x="1525905" y="7144"/>
                  </a:moveTo>
                  <a:lnTo>
                    <a:pt x="257461" y="7144"/>
                  </a:lnTo>
                  <a:cubicBezTo>
                    <a:pt x="119253" y="7144"/>
                    <a:pt x="7144" y="119253"/>
                    <a:pt x="7144" y="257461"/>
                  </a:cubicBezTo>
                  <a:lnTo>
                    <a:pt x="7144" y="3450050"/>
                  </a:lnTo>
                  <a:cubicBezTo>
                    <a:pt x="7144" y="3588258"/>
                    <a:pt x="119253" y="3700367"/>
                    <a:pt x="257461" y="3700367"/>
                  </a:cubicBezTo>
                  <a:lnTo>
                    <a:pt x="1525905" y="3700367"/>
                  </a:lnTo>
                  <a:cubicBezTo>
                    <a:pt x="1664113" y="3700367"/>
                    <a:pt x="1776222" y="3588258"/>
                    <a:pt x="1776222" y="3450050"/>
                  </a:cubicBezTo>
                  <a:lnTo>
                    <a:pt x="1776222" y="257461"/>
                  </a:lnTo>
                  <a:cubicBezTo>
                    <a:pt x="1776222" y="119253"/>
                    <a:pt x="1664113" y="7144"/>
                    <a:pt x="1525905" y="7144"/>
                  </a:cubicBezTo>
                  <a:close/>
                  <a:moveTo>
                    <a:pt x="1751933" y="3441287"/>
                  </a:moveTo>
                  <a:cubicBezTo>
                    <a:pt x="1751933" y="3570923"/>
                    <a:pt x="1646777" y="3676079"/>
                    <a:pt x="1517142" y="3676079"/>
                  </a:cubicBezTo>
                  <a:lnTo>
                    <a:pt x="266224" y="3676079"/>
                  </a:lnTo>
                  <a:cubicBezTo>
                    <a:pt x="136589" y="3676079"/>
                    <a:pt x="31433" y="3570923"/>
                    <a:pt x="31433" y="3441287"/>
                  </a:cubicBezTo>
                  <a:lnTo>
                    <a:pt x="31433" y="266224"/>
                  </a:lnTo>
                  <a:cubicBezTo>
                    <a:pt x="31433" y="136589"/>
                    <a:pt x="136589" y="31433"/>
                    <a:pt x="266224" y="31433"/>
                  </a:cubicBezTo>
                  <a:lnTo>
                    <a:pt x="1517047" y="31433"/>
                  </a:lnTo>
                  <a:cubicBezTo>
                    <a:pt x="1646682" y="31433"/>
                    <a:pt x="1751838" y="136589"/>
                    <a:pt x="1751838" y="266224"/>
                  </a:cubicBezTo>
                  <a:lnTo>
                    <a:pt x="1751838" y="3441287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9" name="Полилиния: фигура 14">
              <a:extLst>
                <a:ext uri="{FF2B5EF4-FFF2-40B4-BE49-F238E27FC236}">
                  <a16:creationId xmlns:a16="http://schemas.microsoft.com/office/drawing/2014/main" id="{84434B8C-47C7-6BE9-D4B7-0B893BCC5BD5}"/>
                </a:ext>
              </a:extLst>
            </p:cNvPr>
            <p:cNvSpPr/>
            <p:nvPr/>
          </p:nvSpPr>
          <p:spPr>
            <a:xfrm>
              <a:off x="5274850" y="1574276"/>
              <a:ext cx="1704975" cy="295275"/>
            </a:xfrm>
            <a:custGeom>
              <a:avLst/>
              <a:gdLst>
                <a:gd name="connsiteX0" fmla="*/ 7144 w 1704975"/>
                <a:gd name="connsiteY0" fmla="*/ 93266 h 295275"/>
                <a:gd name="connsiteX1" fmla="*/ 201454 w 1704975"/>
                <a:gd name="connsiteY1" fmla="*/ 13256 h 295275"/>
                <a:gd name="connsiteX2" fmla="*/ 1404271 w 1704975"/>
                <a:gd name="connsiteY2" fmla="*/ 15637 h 295275"/>
                <a:gd name="connsiteX3" fmla="*/ 1703832 w 1704975"/>
                <a:gd name="connsiteY3" fmla="*/ 292815 h 295275"/>
                <a:gd name="connsiteX4" fmla="*/ 1602772 w 1704975"/>
                <a:gd name="connsiteY4" fmla="*/ 64596 h 295275"/>
                <a:gd name="connsiteX5" fmla="*/ 1423987 w 1704975"/>
                <a:gd name="connsiteY5" fmla="*/ 8874 h 295275"/>
                <a:gd name="connsiteX6" fmla="*/ 202787 w 1704975"/>
                <a:gd name="connsiteY6" fmla="*/ 8874 h 295275"/>
                <a:gd name="connsiteX7" fmla="*/ 7144 w 1704975"/>
                <a:gd name="connsiteY7" fmla="*/ 93266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4975" h="295275">
                  <a:moveTo>
                    <a:pt x="7144" y="93266"/>
                  </a:moveTo>
                  <a:cubicBezTo>
                    <a:pt x="58103" y="47736"/>
                    <a:pt x="124015" y="12303"/>
                    <a:pt x="201454" y="13256"/>
                  </a:cubicBezTo>
                  <a:lnTo>
                    <a:pt x="1404271" y="15637"/>
                  </a:lnTo>
                  <a:cubicBezTo>
                    <a:pt x="1560767" y="25067"/>
                    <a:pt x="1698498" y="110697"/>
                    <a:pt x="1703832" y="292815"/>
                  </a:cubicBezTo>
                  <a:cubicBezTo>
                    <a:pt x="1703832" y="312912"/>
                    <a:pt x="1714595" y="140319"/>
                    <a:pt x="1602772" y="64596"/>
                  </a:cubicBezTo>
                  <a:cubicBezTo>
                    <a:pt x="1549622" y="26496"/>
                    <a:pt x="1471136" y="9827"/>
                    <a:pt x="1423987" y="8874"/>
                  </a:cubicBezTo>
                  <a:cubicBezTo>
                    <a:pt x="1346740" y="7446"/>
                    <a:pt x="327660" y="5826"/>
                    <a:pt x="202787" y="8874"/>
                  </a:cubicBezTo>
                  <a:cubicBezTo>
                    <a:pt x="98203" y="11446"/>
                    <a:pt x="49149" y="53642"/>
                    <a:pt x="7144" y="93266"/>
                  </a:cubicBez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0" name="Полилиния: фигура 15">
              <a:extLst>
                <a:ext uri="{FF2B5EF4-FFF2-40B4-BE49-F238E27FC236}">
                  <a16:creationId xmlns:a16="http://schemas.microsoft.com/office/drawing/2014/main" id="{5263283D-705A-5613-18ED-E80BDE52AFCA}"/>
                </a:ext>
              </a:extLst>
            </p:cNvPr>
            <p:cNvSpPr/>
            <p:nvPr/>
          </p:nvSpPr>
          <p:spPr>
            <a:xfrm>
              <a:off x="5232368" y="1598295"/>
              <a:ext cx="1733550" cy="3657600"/>
            </a:xfrm>
            <a:custGeom>
              <a:avLst/>
              <a:gdLst>
                <a:gd name="connsiteX0" fmla="*/ 1492758 w 1733550"/>
                <a:gd name="connsiteY0" fmla="*/ 7144 h 3657600"/>
                <a:gd name="connsiteX1" fmla="*/ 241935 w 1733550"/>
                <a:gd name="connsiteY1" fmla="*/ 7144 h 3657600"/>
                <a:gd name="connsiteX2" fmla="*/ 7144 w 1733550"/>
                <a:gd name="connsiteY2" fmla="*/ 241935 h 3657600"/>
                <a:gd name="connsiteX3" fmla="*/ 7144 w 1733550"/>
                <a:gd name="connsiteY3" fmla="*/ 3416999 h 3657600"/>
                <a:gd name="connsiteX4" fmla="*/ 241935 w 1733550"/>
                <a:gd name="connsiteY4" fmla="*/ 3651790 h 3657600"/>
                <a:gd name="connsiteX5" fmla="*/ 1492758 w 1733550"/>
                <a:gd name="connsiteY5" fmla="*/ 3651790 h 3657600"/>
                <a:gd name="connsiteX6" fmla="*/ 1727549 w 1733550"/>
                <a:gd name="connsiteY6" fmla="*/ 3416999 h 3657600"/>
                <a:gd name="connsiteX7" fmla="*/ 1727549 w 1733550"/>
                <a:gd name="connsiteY7" fmla="*/ 241935 h 3657600"/>
                <a:gd name="connsiteX8" fmla="*/ 1492758 w 1733550"/>
                <a:gd name="connsiteY8" fmla="*/ 7144 h 3657600"/>
                <a:gd name="connsiteX9" fmla="*/ 1715357 w 1733550"/>
                <a:gd name="connsiteY9" fmla="*/ 3409950 h 3657600"/>
                <a:gd name="connsiteX10" fmla="*/ 1485614 w 1733550"/>
                <a:gd name="connsiteY10" fmla="*/ 3639693 h 3657600"/>
                <a:gd name="connsiteX11" fmla="*/ 248984 w 1733550"/>
                <a:gd name="connsiteY11" fmla="*/ 3639693 h 3657600"/>
                <a:gd name="connsiteX12" fmla="*/ 19241 w 1733550"/>
                <a:gd name="connsiteY12" fmla="*/ 3409950 h 3657600"/>
                <a:gd name="connsiteX13" fmla="*/ 19241 w 1733550"/>
                <a:gd name="connsiteY13" fmla="*/ 248984 h 3657600"/>
                <a:gd name="connsiteX14" fmla="*/ 248984 w 1733550"/>
                <a:gd name="connsiteY14" fmla="*/ 19336 h 3657600"/>
                <a:gd name="connsiteX15" fmla="*/ 1485710 w 1733550"/>
                <a:gd name="connsiteY15" fmla="*/ 19336 h 3657600"/>
                <a:gd name="connsiteX16" fmla="*/ 1715452 w 1733550"/>
                <a:gd name="connsiteY16" fmla="*/ 249079 h 3657600"/>
                <a:gd name="connsiteX17" fmla="*/ 1715452 w 1733550"/>
                <a:gd name="connsiteY17" fmla="*/ 340995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33550" h="3657600">
                  <a:moveTo>
                    <a:pt x="1492758" y="7144"/>
                  </a:moveTo>
                  <a:lnTo>
                    <a:pt x="241935" y="7144"/>
                  </a:lnTo>
                  <a:cubicBezTo>
                    <a:pt x="112300" y="7144"/>
                    <a:pt x="7144" y="112300"/>
                    <a:pt x="7144" y="241935"/>
                  </a:cubicBezTo>
                  <a:lnTo>
                    <a:pt x="7144" y="3416999"/>
                  </a:lnTo>
                  <a:cubicBezTo>
                    <a:pt x="7144" y="3546634"/>
                    <a:pt x="112300" y="3651790"/>
                    <a:pt x="241935" y="3651790"/>
                  </a:cubicBezTo>
                  <a:lnTo>
                    <a:pt x="1492758" y="3651790"/>
                  </a:lnTo>
                  <a:cubicBezTo>
                    <a:pt x="1622393" y="3651790"/>
                    <a:pt x="1727549" y="3546634"/>
                    <a:pt x="1727549" y="3416999"/>
                  </a:cubicBezTo>
                  <a:lnTo>
                    <a:pt x="1727549" y="241935"/>
                  </a:lnTo>
                  <a:cubicBezTo>
                    <a:pt x="1727549" y="112300"/>
                    <a:pt x="1622393" y="7144"/>
                    <a:pt x="1492758" y="7144"/>
                  </a:cubicBezTo>
                  <a:close/>
                  <a:moveTo>
                    <a:pt x="1715357" y="3409950"/>
                  </a:moveTo>
                  <a:cubicBezTo>
                    <a:pt x="1715357" y="3536823"/>
                    <a:pt x="1612487" y="3639693"/>
                    <a:pt x="1485614" y="3639693"/>
                  </a:cubicBezTo>
                  <a:lnTo>
                    <a:pt x="248984" y="3639693"/>
                  </a:lnTo>
                  <a:cubicBezTo>
                    <a:pt x="122111" y="3639693"/>
                    <a:pt x="19241" y="3536823"/>
                    <a:pt x="19241" y="3409950"/>
                  </a:cubicBezTo>
                  <a:lnTo>
                    <a:pt x="19241" y="248984"/>
                  </a:lnTo>
                  <a:cubicBezTo>
                    <a:pt x="19241" y="122111"/>
                    <a:pt x="122111" y="19336"/>
                    <a:pt x="248984" y="19336"/>
                  </a:cubicBezTo>
                  <a:lnTo>
                    <a:pt x="1485710" y="19336"/>
                  </a:lnTo>
                  <a:cubicBezTo>
                    <a:pt x="1612583" y="19336"/>
                    <a:pt x="1715452" y="122206"/>
                    <a:pt x="1715452" y="249079"/>
                  </a:cubicBezTo>
                  <a:lnTo>
                    <a:pt x="1715452" y="3409950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1" name="Полилиния: фигура 16">
              <a:extLst>
                <a:ext uri="{FF2B5EF4-FFF2-40B4-BE49-F238E27FC236}">
                  <a16:creationId xmlns:a16="http://schemas.microsoft.com/office/drawing/2014/main" id="{744D4512-D838-3AD8-499E-05E6B87490C1}"/>
                </a:ext>
              </a:extLst>
            </p:cNvPr>
            <p:cNvSpPr/>
            <p:nvPr/>
          </p:nvSpPr>
          <p:spPr>
            <a:xfrm>
              <a:off x="5231225" y="1597057"/>
              <a:ext cx="1733550" cy="3657600"/>
            </a:xfrm>
            <a:custGeom>
              <a:avLst/>
              <a:gdLst>
                <a:gd name="connsiteX0" fmla="*/ 1493996 w 1733550"/>
                <a:gd name="connsiteY0" fmla="*/ 3654266 h 3657600"/>
                <a:gd name="connsiteX1" fmla="*/ 243078 w 1733550"/>
                <a:gd name="connsiteY1" fmla="*/ 3654266 h 3657600"/>
                <a:gd name="connsiteX2" fmla="*/ 7144 w 1733550"/>
                <a:gd name="connsiteY2" fmla="*/ 3418237 h 3657600"/>
                <a:gd name="connsiteX3" fmla="*/ 7144 w 1733550"/>
                <a:gd name="connsiteY3" fmla="*/ 243173 h 3657600"/>
                <a:gd name="connsiteX4" fmla="*/ 243078 w 1733550"/>
                <a:gd name="connsiteY4" fmla="*/ 7144 h 3657600"/>
                <a:gd name="connsiteX5" fmla="*/ 1493996 w 1733550"/>
                <a:gd name="connsiteY5" fmla="*/ 7144 h 3657600"/>
                <a:gd name="connsiteX6" fmla="*/ 1729931 w 1733550"/>
                <a:gd name="connsiteY6" fmla="*/ 243078 h 3657600"/>
                <a:gd name="connsiteX7" fmla="*/ 1729931 w 1733550"/>
                <a:gd name="connsiteY7" fmla="*/ 3418142 h 3657600"/>
                <a:gd name="connsiteX8" fmla="*/ 1493996 w 1733550"/>
                <a:gd name="connsiteY8" fmla="*/ 3654171 h 3657600"/>
                <a:gd name="connsiteX9" fmla="*/ 243078 w 1733550"/>
                <a:gd name="connsiteY9" fmla="*/ 9525 h 3657600"/>
                <a:gd name="connsiteX10" fmla="*/ 9430 w 1733550"/>
                <a:gd name="connsiteY10" fmla="*/ 243173 h 3657600"/>
                <a:gd name="connsiteX11" fmla="*/ 9430 w 1733550"/>
                <a:gd name="connsiteY11" fmla="*/ 3418237 h 3657600"/>
                <a:gd name="connsiteX12" fmla="*/ 242983 w 1733550"/>
                <a:gd name="connsiteY12" fmla="*/ 3651885 h 3657600"/>
                <a:gd name="connsiteX13" fmla="*/ 1493901 w 1733550"/>
                <a:gd name="connsiteY13" fmla="*/ 3651885 h 3657600"/>
                <a:gd name="connsiteX14" fmla="*/ 1727454 w 1733550"/>
                <a:gd name="connsiteY14" fmla="*/ 3418237 h 3657600"/>
                <a:gd name="connsiteX15" fmla="*/ 1727454 w 1733550"/>
                <a:gd name="connsiteY15" fmla="*/ 243173 h 3657600"/>
                <a:gd name="connsiteX16" fmla="*/ 1493901 w 1733550"/>
                <a:gd name="connsiteY16" fmla="*/ 9620 h 3657600"/>
                <a:gd name="connsiteX17" fmla="*/ 243078 w 1733550"/>
                <a:gd name="connsiteY17" fmla="*/ 9620 h 3657600"/>
                <a:gd name="connsiteX18" fmla="*/ 1486853 w 1733550"/>
                <a:gd name="connsiteY18" fmla="*/ 3642074 h 3657600"/>
                <a:gd name="connsiteX19" fmla="*/ 250127 w 1733550"/>
                <a:gd name="connsiteY19" fmla="*/ 3642074 h 3657600"/>
                <a:gd name="connsiteX20" fmla="*/ 19241 w 1733550"/>
                <a:gd name="connsiteY20" fmla="*/ 3411188 h 3657600"/>
                <a:gd name="connsiteX21" fmla="*/ 19241 w 1733550"/>
                <a:gd name="connsiteY21" fmla="*/ 250222 h 3657600"/>
                <a:gd name="connsiteX22" fmla="*/ 250127 w 1733550"/>
                <a:gd name="connsiteY22" fmla="*/ 19336 h 3657600"/>
                <a:gd name="connsiteX23" fmla="*/ 1486853 w 1733550"/>
                <a:gd name="connsiteY23" fmla="*/ 19336 h 3657600"/>
                <a:gd name="connsiteX24" fmla="*/ 1717739 w 1733550"/>
                <a:gd name="connsiteY24" fmla="*/ 250222 h 3657600"/>
                <a:gd name="connsiteX25" fmla="*/ 1717739 w 1733550"/>
                <a:gd name="connsiteY25" fmla="*/ 3411093 h 3657600"/>
                <a:gd name="connsiteX26" fmla="*/ 1486853 w 1733550"/>
                <a:gd name="connsiteY26" fmla="*/ 3641979 h 3657600"/>
                <a:gd name="connsiteX27" fmla="*/ 250127 w 1733550"/>
                <a:gd name="connsiteY27" fmla="*/ 21717 h 3657600"/>
                <a:gd name="connsiteX28" fmla="*/ 21622 w 1733550"/>
                <a:gd name="connsiteY28" fmla="*/ 250222 h 3657600"/>
                <a:gd name="connsiteX29" fmla="*/ 21622 w 1733550"/>
                <a:gd name="connsiteY29" fmla="*/ 3411093 h 3657600"/>
                <a:gd name="connsiteX30" fmla="*/ 250127 w 1733550"/>
                <a:gd name="connsiteY30" fmla="*/ 3639598 h 3657600"/>
                <a:gd name="connsiteX31" fmla="*/ 1486853 w 1733550"/>
                <a:gd name="connsiteY31" fmla="*/ 3639598 h 3657600"/>
                <a:gd name="connsiteX32" fmla="*/ 1715357 w 1733550"/>
                <a:gd name="connsiteY32" fmla="*/ 3411093 h 3657600"/>
                <a:gd name="connsiteX33" fmla="*/ 1715357 w 1733550"/>
                <a:gd name="connsiteY33" fmla="*/ 250222 h 3657600"/>
                <a:gd name="connsiteX34" fmla="*/ 1486853 w 1733550"/>
                <a:gd name="connsiteY34" fmla="*/ 21717 h 3657600"/>
                <a:gd name="connsiteX35" fmla="*/ 250127 w 1733550"/>
                <a:gd name="connsiteY35" fmla="*/ 21717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33550" h="3657600">
                  <a:moveTo>
                    <a:pt x="1493996" y="3654266"/>
                  </a:moveTo>
                  <a:lnTo>
                    <a:pt x="243078" y="3654266"/>
                  </a:lnTo>
                  <a:cubicBezTo>
                    <a:pt x="112967" y="3654266"/>
                    <a:pt x="7144" y="3548444"/>
                    <a:pt x="7144" y="3418237"/>
                  </a:cubicBezTo>
                  <a:lnTo>
                    <a:pt x="7144" y="243173"/>
                  </a:lnTo>
                  <a:cubicBezTo>
                    <a:pt x="7049" y="113062"/>
                    <a:pt x="112967" y="7144"/>
                    <a:pt x="243078" y="7144"/>
                  </a:cubicBezTo>
                  <a:lnTo>
                    <a:pt x="1493996" y="7144"/>
                  </a:lnTo>
                  <a:cubicBezTo>
                    <a:pt x="1624108" y="7144"/>
                    <a:pt x="1729931" y="112967"/>
                    <a:pt x="1729931" y="243078"/>
                  </a:cubicBezTo>
                  <a:lnTo>
                    <a:pt x="1729931" y="3418142"/>
                  </a:lnTo>
                  <a:cubicBezTo>
                    <a:pt x="1729931" y="3548253"/>
                    <a:pt x="1624108" y="3654171"/>
                    <a:pt x="1493996" y="3654171"/>
                  </a:cubicBezTo>
                  <a:close/>
                  <a:moveTo>
                    <a:pt x="243078" y="9525"/>
                  </a:moveTo>
                  <a:cubicBezTo>
                    <a:pt x="114300" y="9525"/>
                    <a:pt x="9430" y="114395"/>
                    <a:pt x="9430" y="243173"/>
                  </a:cubicBezTo>
                  <a:lnTo>
                    <a:pt x="9430" y="3418237"/>
                  </a:lnTo>
                  <a:cubicBezTo>
                    <a:pt x="9430" y="3547015"/>
                    <a:pt x="114205" y="3651885"/>
                    <a:pt x="242983" y="3651885"/>
                  </a:cubicBezTo>
                  <a:lnTo>
                    <a:pt x="1493901" y="3651885"/>
                  </a:lnTo>
                  <a:cubicBezTo>
                    <a:pt x="1622679" y="3651885"/>
                    <a:pt x="1727454" y="3547110"/>
                    <a:pt x="1727454" y="3418237"/>
                  </a:cubicBezTo>
                  <a:lnTo>
                    <a:pt x="1727454" y="243173"/>
                  </a:lnTo>
                  <a:cubicBezTo>
                    <a:pt x="1727454" y="114395"/>
                    <a:pt x="1622679" y="9620"/>
                    <a:pt x="1493901" y="9620"/>
                  </a:cubicBezTo>
                  <a:lnTo>
                    <a:pt x="243078" y="9620"/>
                  </a:lnTo>
                  <a:close/>
                  <a:moveTo>
                    <a:pt x="1486853" y="3642074"/>
                  </a:moveTo>
                  <a:lnTo>
                    <a:pt x="250127" y="3642074"/>
                  </a:lnTo>
                  <a:cubicBezTo>
                    <a:pt x="122777" y="3642074"/>
                    <a:pt x="19241" y="3538442"/>
                    <a:pt x="19241" y="3411188"/>
                  </a:cubicBezTo>
                  <a:lnTo>
                    <a:pt x="19241" y="250222"/>
                  </a:lnTo>
                  <a:cubicBezTo>
                    <a:pt x="19241" y="122968"/>
                    <a:pt x="122873" y="19336"/>
                    <a:pt x="250127" y="19336"/>
                  </a:cubicBezTo>
                  <a:lnTo>
                    <a:pt x="1486853" y="19336"/>
                  </a:lnTo>
                  <a:cubicBezTo>
                    <a:pt x="1614202" y="19336"/>
                    <a:pt x="1717739" y="122968"/>
                    <a:pt x="1717739" y="250222"/>
                  </a:cubicBezTo>
                  <a:lnTo>
                    <a:pt x="1717739" y="3411093"/>
                  </a:lnTo>
                  <a:cubicBezTo>
                    <a:pt x="1717739" y="3538442"/>
                    <a:pt x="1614107" y="3641979"/>
                    <a:pt x="1486853" y="3641979"/>
                  </a:cubicBezTo>
                  <a:close/>
                  <a:moveTo>
                    <a:pt x="250127" y="21717"/>
                  </a:moveTo>
                  <a:cubicBezTo>
                    <a:pt x="124111" y="21717"/>
                    <a:pt x="21622" y="124206"/>
                    <a:pt x="21622" y="250222"/>
                  </a:cubicBezTo>
                  <a:lnTo>
                    <a:pt x="21622" y="3411093"/>
                  </a:lnTo>
                  <a:cubicBezTo>
                    <a:pt x="21622" y="3537109"/>
                    <a:pt x="124111" y="3639598"/>
                    <a:pt x="250127" y="3639598"/>
                  </a:cubicBezTo>
                  <a:lnTo>
                    <a:pt x="1486853" y="3639598"/>
                  </a:lnTo>
                  <a:cubicBezTo>
                    <a:pt x="1612868" y="3639598"/>
                    <a:pt x="1715357" y="3537109"/>
                    <a:pt x="1715357" y="3411093"/>
                  </a:cubicBezTo>
                  <a:lnTo>
                    <a:pt x="1715357" y="250222"/>
                  </a:lnTo>
                  <a:cubicBezTo>
                    <a:pt x="1715357" y="124206"/>
                    <a:pt x="1612868" y="21717"/>
                    <a:pt x="1486853" y="21717"/>
                  </a:cubicBezTo>
                  <a:lnTo>
                    <a:pt x="250127" y="2171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2" name="Полилиния: фигура 17">
              <a:extLst>
                <a:ext uri="{FF2B5EF4-FFF2-40B4-BE49-F238E27FC236}">
                  <a16:creationId xmlns:a16="http://schemas.microsoft.com/office/drawing/2014/main" id="{57B1D57F-7138-34E6-ADEF-6E34A735ABB4}"/>
                </a:ext>
              </a:extLst>
            </p:cNvPr>
            <p:cNvSpPr/>
            <p:nvPr/>
          </p:nvSpPr>
          <p:spPr>
            <a:xfrm>
              <a:off x="5274850" y="4979578"/>
              <a:ext cx="1704975" cy="295275"/>
            </a:xfrm>
            <a:custGeom>
              <a:avLst/>
              <a:gdLst>
                <a:gd name="connsiteX0" fmla="*/ 7144 w 1704975"/>
                <a:gd name="connsiteY0" fmla="*/ 208404 h 295275"/>
                <a:gd name="connsiteX1" fmla="*/ 201454 w 1704975"/>
                <a:gd name="connsiteY1" fmla="*/ 288318 h 295275"/>
                <a:gd name="connsiteX2" fmla="*/ 1404271 w 1704975"/>
                <a:gd name="connsiteY2" fmla="*/ 285937 h 295275"/>
                <a:gd name="connsiteX3" fmla="*/ 1703832 w 1704975"/>
                <a:gd name="connsiteY3" fmla="*/ 8760 h 295275"/>
                <a:gd name="connsiteX4" fmla="*/ 1602772 w 1704975"/>
                <a:gd name="connsiteY4" fmla="*/ 236979 h 295275"/>
                <a:gd name="connsiteX5" fmla="*/ 1423987 w 1704975"/>
                <a:gd name="connsiteY5" fmla="*/ 292700 h 295275"/>
                <a:gd name="connsiteX6" fmla="*/ 202787 w 1704975"/>
                <a:gd name="connsiteY6" fmla="*/ 292700 h 295275"/>
                <a:gd name="connsiteX7" fmla="*/ 7144 w 1704975"/>
                <a:gd name="connsiteY7" fmla="*/ 20840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4975" h="295275">
                  <a:moveTo>
                    <a:pt x="7144" y="208404"/>
                  </a:moveTo>
                  <a:cubicBezTo>
                    <a:pt x="58103" y="253933"/>
                    <a:pt x="124015" y="289366"/>
                    <a:pt x="201454" y="288318"/>
                  </a:cubicBezTo>
                  <a:lnTo>
                    <a:pt x="1404271" y="285937"/>
                  </a:lnTo>
                  <a:cubicBezTo>
                    <a:pt x="1560767" y="276507"/>
                    <a:pt x="1698498" y="190878"/>
                    <a:pt x="1703832" y="8760"/>
                  </a:cubicBezTo>
                  <a:cubicBezTo>
                    <a:pt x="1703832" y="-11338"/>
                    <a:pt x="1714595" y="161255"/>
                    <a:pt x="1602772" y="236979"/>
                  </a:cubicBezTo>
                  <a:cubicBezTo>
                    <a:pt x="1549622" y="275079"/>
                    <a:pt x="1471136" y="291748"/>
                    <a:pt x="1423987" y="292700"/>
                  </a:cubicBezTo>
                  <a:cubicBezTo>
                    <a:pt x="1346740" y="294129"/>
                    <a:pt x="327660" y="295748"/>
                    <a:pt x="202787" y="292700"/>
                  </a:cubicBezTo>
                  <a:cubicBezTo>
                    <a:pt x="98203" y="290128"/>
                    <a:pt x="49054" y="247932"/>
                    <a:pt x="7144" y="208404"/>
                  </a:cubicBez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3" name="Полилиния: фигура 18">
              <a:extLst>
                <a:ext uri="{FF2B5EF4-FFF2-40B4-BE49-F238E27FC236}">
                  <a16:creationId xmlns:a16="http://schemas.microsoft.com/office/drawing/2014/main" id="{F820A8CD-CB50-CF85-631E-0D2ABB0DA0AE}"/>
                </a:ext>
              </a:extLst>
            </p:cNvPr>
            <p:cNvSpPr/>
            <p:nvPr/>
          </p:nvSpPr>
          <p:spPr>
            <a:xfrm>
              <a:off x="6977063" y="2346579"/>
              <a:ext cx="19050" cy="400050"/>
            </a:xfrm>
            <a:custGeom>
              <a:avLst/>
              <a:gdLst>
                <a:gd name="connsiteX0" fmla="*/ 7144 w 19050"/>
                <a:gd name="connsiteY0" fmla="*/ 7144 h 400050"/>
                <a:gd name="connsiteX1" fmla="*/ 12763 w 19050"/>
                <a:gd name="connsiteY1" fmla="*/ 7144 h 400050"/>
                <a:gd name="connsiteX2" fmla="*/ 12763 w 19050"/>
                <a:gd name="connsiteY2" fmla="*/ 402241 h 400050"/>
                <a:gd name="connsiteX3" fmla="*/ 7144 w 19050"/>
                <a:gd name="connsiteY3" fmla="*/ 40224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00050">
                  <a:moveTo>
                    <a:pt x="7144" y="7144"/>
                  </a:moveTo>
                  <a:lnTo>
                    <a:pt x="12763" y="7144"/>
                  </a:lnTo>
                  <a:lnTo>
                    <a:pt x="12763" y="402241"/>
                  </a:lnTo>
                  <a:lnTo>
                    <a:pt x="7144" y="40224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4" name="Полилиния: фигура 19">
              <a:extLst>
                <a:ext uri="{FF2B5EF4-FFF2-40B4-BE49-F238E27FC236}">
                  <a16:creationId xmlns:a16="http://schemas.microsoft.com/office/drawing/2014/main" id="{E04E2701-FE1E-5CC3-36AF-B4B9D29FD242}"/>
                </a:ext>
              </a:extLst>
            </p:cNvPr>
            <p:cNvSpPr/>
            <p:nvPr/>
          </p:nvSpPr>
          <p:spPr>
            <a:xfrm>
              <a:off x="6982778" y="2346674"/>
              <a:ext cx="9525" cy="400050"/>
            </a:xfrm>
            <a:custGeom>
              <a:avLst/>
              <a:gdLst>
                <a:gd name="connsiteX0" fmla="*/ 7144 w 9525"/>
                <a:gd name="connsiteY0" fmla="*/ 402145 h 400050"/>
                <a:gd name="connsiteX1" fmla="*/ 7144 w 9525"/>
                <a:gd name="connsiteY1" fmla="*/ 7144 h 400050"/>
                <a:gd name="connsiteX2" fmla="*/ 10001 w 9525"/>
                <a:gd name="connsiteY2" fmla="*/ 10573 h 400050"/>
                <a:gd name="connsiteX3" fmla="*/ 10001 w 9525"/>
                <a:gd name="connsiteY3" fmla="*/ 398717 h 400050"/>
                <a:gd name="connsiteX4" fmla="*/ 7144 w 9525"/>
                <a:gd name="connsiteY4" fmla="*/ 40214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400050">
                  <a:moveTo>
                    <a:pt x="7144" y="402145"/>
                  </a:moveTo>
                  <a:lnTo>
                    <a:pt x="7144" y="7144"/>
                  </a:lnTo>
                  <a:lnTo>
                    <a:pt x="10001" y="10573"/>
                  </a:lnTo>
                  <a:cubicBezTo>
                    <a:pt x="8572" y="38862"/>
                    <a:pt x="8668" y="370522"/>
                    <a:pt x="10001" y="398717"/>
                  </a:cubicBezTo>
                  <a:lnTo>
                    <a:pt x="7144" y="402145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5" name="Полилиния: фигура 20">
              <a:extLst>
                <a:ext uri="{FF2B5EF4-FFF2-40B4-BE49-F238E27FC236}">
                  <a16:creationId xmlns:a16="http://schemas.microsoft.com/office/drawing/2014/main" id="{8CD1AA2D-A392-D1E3-DF78-0AEA26501DA0}"/>
                </a:ext>
              </a:extLst>
            </p:cNvPr>
            <p:cNvSpPr/>
            <p:nvPr/>
          </p:nvSpPr>
          <p:spPr>
            <a:xfrm>
              <a:off x="5196363" y="2346579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2764 w 19050"/>
                <a:gd name="connsiteY1" fmla="*/ 7144 h 276225"/>
                <a:gd name="connsiteX2" fmla="*/ 12764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2764" y="7144"/>
                  </a:lnTo>
                  <a:lnTo>
                    <a:pt x="12764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6" name="Полилиния: фигура 21">
              <a:extLst>
                <a:ext uri="{FF2B5EF4-FFF2-40B4-BE49-F238E27FC236}">
                  <a16:creationId xmlns:a16="http://schemas.microsoft.com/office/drawing/2014/main" id="{2C59B60B-FC7B-96E9-43B4-E6248B35E7F8}"/>
                </a:ext>
              </a:extLst>
            </p:cNvPr>
            <p:cNvSpPr/>
            <p:nvPr/>
          </p:nvSpPr>
          <p:spPr>
            <a:xfrm>
              <a:off x="5193506" y="2346674"/>
              <a:ext cx="9525" cy="276225"/>
            </a:xfrm>
            <a:custGeom>
              <a:avLst/>
              <a:gdLst>
                <a:gd name="connsiteX0" fmla="*/ 10001 w 9525"/>
                <a:gd name="connsiteY0" fmla="*/ 272605 h 276225"/>
                <a:gd name="connsiteX1" fmla="*/ 10001 w 9525"/>
                <a:gd name="connsiteY1" fmla="*/ 7144 h 276225"/>
                <a:gd name="connsiteX2" fmla="*/ 7144 w 9525"/>
                <a:gd name="connsiteY2" fmla="*/ 10573 h 276225"/>
                <a:gd name="connsiteX3" fmla="*/ 7144 w 9525"/>
                <a:gd name="connsiteY3" fmla="*/ 269176 h 276225"/>
                <a:gd name="connsiteX4" fmla="*/ 10001 w 9525"/>
                <a:gd name="connsiteY4" fmla="*/ 27260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76225">
                  <a:moveTo>
                    <a:pt x="10001" y="272605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240982"/>
                    <a:pt x="7144" y="269176"/>
                  </a:cubicBezTo>
                  <a:lnTo>
                    <a:pt x="10001" y="272605"/>
                  </a:lnTo>
                  <a:close/>
                </a:path>
              </a:pathLst>
            </a:custGeom>
            <a:solidFill>
              <a:srgbClr val="A0A0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7" name="Полилиния: фигура 22">
              <a:extLst>
                <a:ext uri="{FF2B5EF4-FFF2-40B4-BE49-F238E27FC236}">
                  <a16:creationId xmlns:a16="http://schemas.microsoft.com/office/drawing/2014/main" id="{C1F8F87E-2226-19FB-7129-485EFF2952F3}"/>
                </a:ext>
              </a:extLst>
            </p:cNvPr>
            <p:cNvSpPr/>
            <p:nvPr/>
          </p:nvSpPr>
          <p:spPr>
            <a:xfrm>
              <a:off x="5201984" y="2346674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3240 w 19050"/>
                <a:gd name="connsiteY1" fmla="*/ 7144 h 276225"/>
                <a:gd name="connsiteX2" fmla="*/ 13240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3240" y="7144"/>
                  </a:lnTo>
                  <a:lnTo>
                    <a:pt x="13240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8" name="Полилиния: фигура 23">
              <a:extLst>
                <a:ext uri="{FF2B5EF4-FFF2-40B4-BE49-F238E27FC236}">
                  <a16:creationId xmlns:a16="http://schemas.microsoft.com/office/drawing/2014/main" id="{19CF104F-7F1A-9575-3974-58D1C393CB8C}"/>
                </a:ext>
              </a:extLst>
            </p:cNvPr>
            <p:cNvSpPr/>
            <p:nvPr/>
          </p:nvSpPr>
          <p:spPr>
            <a:xfrm>
              <a:off x="5196364" y="2679573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2764 w 19050"/>
                <a:gd name="connsiteY1" fmla="*/ 7144 h 276225"/>
                <a:gd name="connsiteX2" fmla="*/ 12764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2764" y="7144"/>
                  </a:lnTo>
                  <a:lnTo>
                    <a:pt x="12764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9" name="Полилиния: фигура 24">
              <a:extLst>
                <a:ext uri="{FF2B5EF4-FFF2-40B4-BE49-F238E27FC236}">
                  <a16:creationId xmlns:a16="http://schemas.microsoft.com/office/drawing/2014/main" id="{08D91672-4E5C-7BA4-1CE5-A30F3A8D8B90}"/>
                </a:ext>
              </a:extLst>
            </p:cNvPr>
            <p:cNvSpPr/>
            <p:nvPr/>
          </p:nvSpPr>
          <p:spPr>
            <a:xfrm>
              <a:off x="5193506" y="2679668"/>
              <a:ext cx="9525" cy="276225"/>
            </a:xfrm>
            <a:custGeom>
              <a:avLst/>
              <a:gdLst>
                <a:gd name="connsiteX0" fmla="*/ 10001 w 9525"/>
                <a:gd name="connsiteY0" fmla="*/ 272605 h 276225"/>
                <a:gd name="connsiteX1" fmla="*/ 10001 w 9525"/>
                <a:gd name="connsiteY1" fmla="*/ 7144 h 276225"/>
                <a:gd name="connsiteX2" fmla="*/ 7144 w 9525"/>
                <a:gd name="connsiteY2" fmla="*/ 10573 h 276225"/>
                <a:gd name="connsiteX3" fmla="*/ 7144 w 9525"/>
                <a:gd name="connsiteY3" fmla="*/ 269176 h 276225"/>
                <a:gd name="connsiteX4" fmla="*/ 10001 w 9525"/>
                <a:gd name="connsiteY4" fmla="*/ 27260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76225">
                  <a:moveTo>
                    <a:pt x="10001" y="272605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240983"/>
                    <a:pt x="7144" y="269176"/>
                  </a:cubicBezTo>
                  <a:lnTo>
                    <a:pt x="10001" y="272605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0" name="Полилиния: фигура 25">
              <a:extLst>
                <a:ext uri="{FF2B5EF4-FFF2-40B4-BE49-F238E27FC236}">
                  <a16:creationId xmlns:a16="http://schemas.microsoft.com/office/drawing/2014/main" id="{0E644CEA-C8F9-E939-4113-FFB9CC6A10CB}"/>
                </a:ext>
              </a:extLst>
            </p:cNvPr>
            <p:cNvSpPr/>
            <p:nvPr/>
          </p:nvSpPr>
          <p:spPr>
            <a:xfrm>
              <a:off x="5201984" y="2679573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3240 w 19050"/>
                <a:gd name="connsiteY1" fmla="*/ 7144 h 276225"/>
                <a:gd name="connsiteX2" fmla="*/ 13240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3240" y="7144"/>
                  </a:lnTo>
                  <a:lnTo>
                    <a:pt x="13240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1" name="Полилиния: фигура 26">
              <a:extLst>
                <a:ext uri="{FF2B5EF4-FFF2-40B4-BE49-F238E27FC236}">
                  <a16:creationId xmlns:a16="http://schemas.microsoft.com/office/drawing/2014/main" id="{A9463AC2-3CBD-AD7F-C2FC-3E6B8898F615}"/>
                </a:ext>
              </a:extLst>
            </p:cNvPr>
            <p:cNvSpPr/>
            <p:nvPr/>
          </p:nvSpPr>
          <p:spPr>
            <a:xfrm>
              <a:off x="5196364" y="2032159"/>
              <a:ext cx="19050" cy="152400"/>
            </a:xfrm>
            <a:custGeom>
              <a:avLst/>
              <a:gdLst>
                <a:gd name="connsiteX0" fmla="*/ 7144 w 19050"/>
                <a:gd name="connsiteY0" fmla="*/ 7144 h 152400"/>
                <a:gd name="connsiteX1" fmla="*/ 12764 w 19050"/>
                <a:gd name="connsiteY1" fmla="*/ 7144 h 152400"/>
                <a:gd name="connsiteX2" fmla="*/ 12764 w 19050"/>
                <a:gd name="connsiteY2" fmla="*/ 151257 h 152400"/>
                <a:gd name="connsiteX3" fmla="*/ 7144 w 19050"/>
                <a:gd name="connsiteY3" fmla="*/ 1512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52400">
                  <a:moveTo>
                    <a:pt x="7144" y="7144"/>
                  </a:moveTo>
                  <a:lnTo>
                    <a:pt x="12764" y="7144"/>
                  </a:lnTo>
                  <a:lnTo>
                    <a:pt x="12764" y="151257"/>
                  </a:lnTo>
                  <a:lnTo>
                    <a:pt x="7144" y="151257"/>
                  </a:lnTo>
                  <a:close/>
                </a:path>
              </a:pathLst>
            </a:custGeom>
            <a:solidFill>
              <a:srgbClr val="3B3B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2" name="Полилиния: фигура 27">
              <a:extLst>
                <a:ext uri="{FF2B5EF4-FFF2-40B4-BE49-F238E27FC236}">
                  <a16:creationId xmlns:a16="http://schemas.microsoft.com/office/drawing/2014/main" id="{A0B742DC-234C-DFDF-1731-F5483C135F77}"/>
                </a:ext>
              </a:extLst>
            </p:cNvPr>
            <p:cNvSpPr/>
            <p:nvPr/>
          </p:nvSpPr>
          <p:spPr>
            <a:xfrm>
              <a:off x="5193506" y="2032254"/>
              <a:ext cx="9525" cy="152400"/>
            </a:xfrm>
            <a:custGeom>
              <a:avLst/>
              <a:gdLst>
                <a:gd name="connsiteX0" fmla="*/ 10001 w 9525"/>
                <a:gd name="connsiteY0" fmla="*/ 151162 h 152400"/>
                <a:gd name="connsiteX1" fmla="*/ 10001 w 9525"/>
                <a:gd name="connsiteY1" fmla="*/ 7144 h 152400"/>
                <a:gd name="connsiteX2" fmla="*/ 7144 w 9525"/>
                <a:gd name="connsiteY2" fmla="*/ 10573 h 152400"/>
                <a:gd name="connsiteX3" fmla="*/ 7144 w 9525"/>
                <a:gd name="connsiteY3" fmla="*/ 147733 h 152400"/>
                <a:gd name="connsiteX4" fmla="*/ 10001 w 9525"/>
                <a:gd name="connsiteY4" fmla="*/ 15116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52400">
                  <a:moveTo>
                    <a:pt x="10001" y="151162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119539"/>
                    <a:pt x="7144" y="147733"/>
                  </a:cubicBezTo>
                  <a:lnTo>
                    <a:pt x="10001" y="151162"/>
                  </a:lnTo>
                  <a:close/>
                </a:path>
              </a:pathLst>
            </a:custGeom>
            <a:solidFill>
              <a:srgbClr val="A0A0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3" name="Полилиния: фигура 28">
              <a:extLst>
                <a:ext uri="{FF2B5EF4-FFF2-40B4-BE49-F238E27FC236}">
                  <a16:creationId xmlns:a16="http://schemas.microsoft.com/office/drawing/2014/main" id="{295E8F4E-2D3F-0442-68E4-45516C2C0F73}"/>
                </a:ext>
              </a:extLst>
            </p:cNvPr>
            <p:cNvSpPr/>
            <p:nvPr/>
          </p:nvSpPr>
          <p:spPr>
            <a:xfrm>
              <a:off x="5201984" y="2032254"/>
              <a:ext cx="19050" cy="152400"/>
            </a:xfrm>
            <a:custGeom>
              <a:avLst/>
              <a:gdLst>
                <a:gd name="connsiteX0" fmla="*/ 7144 w 19050"/>
                <a:gd name="connsiteY0" fmla="*/ 7144 h 152400"/>
                <a:gd name="connsiteX1" fmla="*/ 13240 w 19050"/>
                <a:gd name="connsiteY1" fmla="*/ 7144 h 152400"/>
                <a:gd name="connsiteX2" fmla="*/ 13240 w 19050"/>
                <a:gd name="connsiteY2" fmla="*/ 151257 h 152400"/>
                <a:gd name="connsiteX3" fmla="*/ 7144 w 19050"/>
                <a:gd name="connsiteY3" fmla="*/ 1512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52400">
                  <a:moveTo>
                    <a:pt x="7144" y="7144"/>
                  </a:moveTo>
                  <a:lnTo>
                    <a:pt x="13240" y="7144"/>
                  </a:lnTo>
                  <a:lnTo>
                    <a:pt x="13240" y="151257"/>
                  </a:lnTo>
                  <a:lnTo>
                    <a:pt x="7144" y="151257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4" name="Полилиния: фигура 29">
              <a:extLst>
                <a:ext uri="{FF2B5EF4-FFF2-40B4-BE49-F238E27FC236}">
                  <a16:creationId xmlns:a16="http://schemas.microsoft.com/office/drawing/2014/main" id="{EC3523CB-F469-D234-C98C-68A35D5DC1EE}"/>
                </a:ext>
              </a:extLst>
            </p:cNvPr>
            <p:cNvSpPr/>
            <p:nvPr/>
          </p:nvSpPr>
          <p:spPr>
            <a:xfrm>
              <a:off x="5989398" y="5260657"/>
              <a:ext cx="219075" cy="19050"/>
            </a:xfrm>
            <a:custGeom>
              <a:avLst/>
              <a:gdLst>
                <a:gd name="connsiteX0" fmla="*/ 197851 w 219075"/>
                <a:gd name="connsiteY0" fmla="*/ 7144 h 19050"/>
                <a:gd name="connsiteX1" fmla="*/ 22782 w 219075"/>
                <a:gd name="connsiteY1" fmla="*/ 7144 h 19050"/>
                <a:gd name="connsiteX2" fmla="*/ 15162 w 219075"/>
                <a:gd name="connsiteY2" fmla="*/ 8192 h 19050"/>
                <a:gd name="connsiteX3" fmla="*/ 7446 w 219075"/>
                <a:gd name="connsiteY3" fmla="*/ 11525 h 19050"/>
                <a:gd name="connsiteX4" fmla="*/ 15066 w 219075"/>
                <a:gd name="connsiteY4" fmla="*/ 13430 h 19050"/>
                <a:gd name="connsiteX5" fmla="*/ 205662 w 219075"/>
                <a:gd name="connsiteY5" fmla="*/ 13430 h 19050"/>
                <a:gd name="connsiteX6" fmla="*/ 213282 w 219075"/>
                <a:gd name="connsiteY6" fmla="*/ 11525 h 19050"/>
                <a:gd name="connsiteX7" fmla="*/ 205566 w 219075"/>
                <a:gd name="connsiteY7" fmla="*/ 8192 h 19050"/>
                <a:gd name="connsiteX8" fmla="*/ 197946 w 219075"/>
                <a:gd name="connsiteY8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19050">
                  <a:moveTo>
                    <a:pt x="197851" y="7144"/>
                  </a:moveTo>
                  <a:lnTo>
                    <a:pt x="22782" y="7144"/>
                  </a:lnTo>
                  <a:cubicBezTo>
                    <a:pt x="19257" y="7144"/>
                    <a:pt x="16114" y="7620"/>
                    <a:pt x="15162" y="8192"/>
                  </a:cubicBezTo>
                  <a:lnTo>
                    <a:pt x="7446" y="11525"/>
                  </a:lnTo>
                  <a:cubicBezTo>
                    <a:pt x="6018" y="12478"/>
                    <a:pt x="9828" y="13430"/>
                    <a:pt x="15066" y="13430"/>
                  </a:cubicBezTo>
                  <a:lnTo>
                    <a:pt x="205662" y="13430"/>
                  </a:lnTo>
                  <a:cubicBezTo>
                    <a:pt x="210900" y="13430"/>
                    <a:pt x="214710" y="12478"/>
                    <a:pt x="213282" y="11525"/>
                  </a:cubicBezTo>
                  <a:lnTo>
                    <a:pt x="205566" y="8192"/>
                  </a:lnTo>
                  <a:cubicBezTo>
                    <a:pt x="204614" y="7525"/>
                    <a:pt x="201471" y="7144"/>
                    <a:pt x="197946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5" name="Полилиния: фигура 30">
              <a:extLst>
                <a:ext uri="{FF2B5EF4-FFF2-40B4-BE49-F238E27FC236}">
                  <a16:creationId xmlns:a16="http://schemas.microsoft.com/office/drawing/2014/main" id="{C1E692C9-11C7-FD16-0691-269E9730C0D7}"/>
                </a:ext>
              </a:extLst>
            </p:cNvPr>
            <p:cNvSpPr/>
            <p:nvPr/>
          </p:nvSpPr>
          <p:spPr>
            <a:xfrm>
              <a:off x="5865400" y="1648968"/>
              <a:ext cx="457200" cy="142875"/>
            </a:xfrm>
            <a:custGeom>
              <a:avLst/>
              <a:gdLst>
                <a:gd name="connsiteX0" fmla="*/ 390620 w 457200"/>
                <a:gd name="connsiteY0" fmla="*/ 136970 h 142875"/>
                <a:gd name="connsiteX1" fmla="*/ 72009 w 457200"/>
                <a:gd name="connsiteY1" fmla="*/ 136970 h 142875"/>
                <a:gd name="connsiteX2" fmla="*/ 7144 w 457200"/>
                <a:gd name="connsiteY2" fmla="*/ 72009 h 142875"/>
                <a:gd name="connsiteX3" fmla="*/ 7144 w 457200"/>
                <a:gd name="connsiteY3" fmla="*/ 72009 h 142875"/>
                <a:gd name="connsiteX4" fmla="*/ 72009 w 457200"/>
                <a:gd name="connsiteY4" fmla="*/ 7144 h 142875"/>
                <a:gd name="connsiteX5" fmla="*/ 390620 w 457200"/>
                <a:gd name="connsiteY5" fmla="*/ 7144 h 142875"/>
                <a:gd name="connsiteX6" fmla="*/ 455486 w 457200"/>
                <a:gd name="connsiteY6" fmla="*/ 72009 h 142875"/>
                <a:gd name="connsiteX7" fmla="*/ 455486 w 457200"/>
                <a:gd name="connsiteY7" fmla="*/ 72009 h 142875"/>
                <a:gd name="connsiteX8" fmla="*/ 390620 w 457200"/>
                <a:gd name="connsiteY8" fmla="*/ 1369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142875">
                  <a:moveTo>
                    <a:pt x="390620" y="136970"/>
                  </a:moveTo>
                  <a:lnTo>
                    <a:pt x="72009" y="136970"/>
                  </a:lnTo>
                  <a:cubicBezTo>
                    <a:pt x="36195" y="136970"/>
                    <a:pt x="7144" y="107918"/>
                    <a:pt x="7144" y="72009"/>
                  </a:cubicBezTo>
                  <a:lnTo>
                    <a:pt x="7144" y="72009"/>
                  </a:lnTo>
                  <a:cubicBezTo>
                    <a:pt x="7144" y="36195"/>
                    <a:pt x="36195" y="7144"/>
                    <a:pt x="72009" y="7144"/>
                  </a:cubicBezTo>
                  <a:lnTo>
                    <a:pt x="390620" y="7144"/>
                  </a:lnTo>
                  <a:cubicBezTo>
                    <a:pt x="426434" y="7144"/>
                    <a:pt x="455486" y="36195"/>
                    <a:pt x="455486" y="72009"/>
                  </a:cubicBezTo>
                  <a:lnTo>
                    <a:pt x="455486" y="72009"/>
                  </a:lnTo>
                  <a:cubicBezTo>
                    <a:pt x="455486" y="107823"/>
                    <a:pt x="426434" y="136970"/>
                    <a:pt x="390620" y="13697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6" name="Полилиния: фигура 31">
              <a:extLst>
                <a:ext uri="{FF2B5EF4-FFF2-40B4-BE49-F238E27FC236}">
                  <a16:creationId xmlns:a16="http://schemas.microsoft.com/office/drawing/2014/main" id="{8A8BCBC3-F8B9-E268-FA91-BE0B91504CB7}"/>
                </a:ext>
              </a:extLst>
            </p:cNvPr>
            <p:cNvSpPr/>
            <p:nvPr/>
          </p:nvSpPr>
          <p:spPr>
            <a:xfrm>
              <a:off x="6202585" y="1685544"/>
              <a:ext cx="66675" cy="66675"/>
            </a:xfrm>
            <a:custGeom>
              <a:avLst/>
              <a:gdLst>
                <a:gd name="connsiteX0" fmla="*/ 63913 w 66675"/>
                <a:gd name="connsiteY0" fmla="*/ 35528 h 66675"/>
                <a:gd name="connsiteX1" fmla="*/ 35528 w 66675"/>
                <a:gd name="connsiteY1" fmla="*/ 63913 h 66675"/>
                <a:gd name="connsiteX2" fmla="*/ 7144 w 66675"/>
                <a:gd name="connsiteY2" fmla="*/ 35528 h 66675"/>
                <a:gd name="connsiteX3" fmla="*/ 35528 w 66675"/>
                <a:gd name="connsiteY3" fmla="*/ 7144 h 66675"/>
                <a:gd name="connsiteX4" fmla="*/ 63913 w 66675"/>
                <a:gd name="connsiteY4" fmla="*/ 3552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3913" y="35528"/>
                  </a:moveTo>
                  <a:cubicBezTo>
                    <a:pt x="63913" y="51205"/>
                    <a:pt x="51205" y="63913"/>
                    <a:pt x="35528" y="63913"/>
                  </a:cubicBezTo>
                  <a:cubicBezTo>
                    <a:pt x="19852" y="63913"/>
                    <a:pt x="7144" y="51205"/>
                    <a:pt x="7144" y="35528"/>
                  </a:cubicBezTo>
                  <a:cubicBezTo>
                    <a:pt x="7144" y="19852"/>
                    <a:pt x="19852" y="7144"/>
                    <a:pt x="35528" y="7144"/>
                  </a:cubicBezTo>
                  <a:cubicBezTo>
                    <a:pt x="51205" y="7144"/>
                    <a:pt x="63913" y="19852"/>
                    <a:pt x="63913" y="35528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pic>
          <p:nvPicPr>
            <p:cNvPr id="167" name="Рисунок 166">
              <a:extLst>
                <a:ext uri="{FF2B5EF4-FFF2-40B4-BE49-F238E27FC236}">
                  <a16:creationId xmlns:a16="http://schemas.microsoft.com/office/drawing/2014/main" id="{275DD60F-C19A-9738-1499-379E38B89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10967" y="1694212"/>
              <a:ext cx="57150" cy="47625"/>
            </a:xfrm>
            <a:custGeom>
              <a:avLst/>
              <a:gdLst>
                <a:gd name="connsiteX0" fmla="*/ 0 w 57150"/>
                <a:gd name="connsiteY0" fmla="*/ 0 h 47625"/>
                <a:gd name="connsiteX1" fmla="*/ 57150 w 57150"/>
                <a:gd name="connsiteY1" fmla="*/ 0 h 47625"/>
                <a:gd name="connsiteX2" fmla="*/ 57150 w 57150"/>
                <a:gd name="connsiteY2" fmla="*/ 57150 h 47625"/>
                <a:gd name="connsiteX3" fmla="*/ 0 w 57150"/>
                <a:gd name="connsiteY3" fmla="*/ 5715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47625">
                  <a:moveTo>
                    <a:pt x="0" y="0"/>
                  </a:moveTo>
                  <a:lnTo>
                    <a:pt x="57150" y="0"/>
                  </a:lnTo>
                  <a:lnTo>
                    <a:pt x="57150" y="57150"/>
                  </a:lnTo>
                  <a:lnTo>
                    <a:pt x="0" y="57150"/>
                  </a:lnTo>
                  <a:close/>
                </a:path>
              </a:pathLst>
            </a:custGeom>
            <a:ln/>
          </p:spPr>
        </p:pic>
        <p:sp>
          <p:nvSpPr>
            <p:cNvPr id="168" name="Полилиния: фигура 33">
              <a:extLst>
                <a:ext uri="{FF2B5EF4-FFF2-40B4-BE49-F238E27FC236}">
                  <a16:creationId xmlns:a16="http://schemas.microsoft.com/office/drawing/2014/main" id="{0C1A32E6-71CE-D73A-D08C-E614CC7D3E3D}"/>
                </a:ext>
              </a:extLst>
            </p:cNvPr>
            <p:cNvSpPr/>
            <p:nvPr/>
          </p:nvSpPr>
          <p:spPr>
            <a:xfrm>
              <a:off x="6214777" y="1697736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39529 h 38100"/>
                <a:gd name="connsiteX2" fmla="*/ 7144 w 38100"/>
                <a:gd name="connsiteY2" fmla="*/ 23336 h 38100"/>
                <a:gd name="connsiteX3" fmla="*/ 23336 w 38100"/>
                <a:gd name="connsiteY3" fmla="*/ 7144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32279"/>
                    <a:pt x="32279" y="39529"/>
                    <a:pt x="23336" y="39529"/>
                  </a:cubicBezTo>
                  <a:cubicBezTo>
                    <a:pt x="14393" y="39529"/>
                    <a:pt x="7144" y="32279"/>
                    <a:pt x="7144" y="23336"/>
                  </a:cubicBezTo>
                  <a:cubicBezTo>
                    <a:pt x="7144" y="14393"/>
                    <a:pt x="14393" y="7144"/>
                    <a:pt x="23336" y="7144"/>
                  </a:cubicBezTo>
                  <a:cubicBezTo>
                    <a:pt x="32279" y="7144"/>
                    <a:pt x="39529" y="14393"/>
                    <a:pt x="39529" y="23336"/>
                  </a:cubicBezTo>
                  <a:close/>
                </a:path>
              </a:pathLst>
            </a:custGeom>
            <a:solidFill>
              <a:srgbClr val="0B13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9" name="Полилиния: фигура 34">
              <a:extLst>
                <a:ext uri="{FF2B5EF4-FFF2-40B4-BE49-F238E27FC236}">
                  <a16:creationId xmlns:a16="http://schemas.microsoft.com/office/drawing/2014/main" id="{F634A189-F19F-9C70-5515-9E924535DC98}"/>
                </a:ext>
              </a:extLst>
            </p:cNvPr>
            <p:cNvSpPr/>
            <p:nvPr/>
          </p:nvSpPr>
          <p:spPr>
            <a:xfrm>
              <a:off x="6216682" y="1699736"/>
              <a:ext cx="38100" cy="38100"/>
            </a:xfrm>
            <a:custGeom>
              <a:avLst/>
              <a:gdLst>
                <a:gd name="connsiteX0" fmla="*/ 35528 w 38100"/>
                <a:gd name="connsiteY0" fmla="*/ 21336 h 38100"/>
                <a:gd name="connsiteX1" fmla="*/ 21336 w 38100"/>
                <a:gd name="connsiteY1" fmla="*/ 35528 h 38100"/>
                <a:gd name="connsiteX2" fmla="*/ 7144 w 38100"/>
                <a:gd name="connsiteY2" fmla="*/ 21336 h 38100"/>
                <a:gd name="connsiteX3" fmla="*/ 21336 w 38100"/>
                <a:gd name="connsiteY3" fmla="*/ 7144 h 38100"/>
                <a:gd name="connsiteX4" fmla="*/ 35528 w 38100"/>
                <a:gd name="connsiteY4" fmla="*/ 21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528" y="21336"/>
                  </a:moveTo>
                  <a:cubicBezTo>
                    <a:pt x="35528" y="29147"/>
                    <a:pt x="29147" y="35528"/>
                    <a:pt x="21336" y="35528"/>
                  </a:cubicBezTo>
                  <a:cubicBezTo>
                    <a:pt x="13525" y="35528"/>
                    <a:pt x="7144" y="29242"/>
                    <a:pt x="7144" y="21336"/>
                  </a:cubicBezTo>
                  <a:cubicBezTo>
                    <a:pt x="7144" y="13430"/>
                    <a:pt x="13430" y="7144"/>
                    <a:pt x="21336" y="7144"/>
                  </a:cubicBezTo>
                  <a:cubicBezTo>
                    <a:pt x="29242" y="7144"/>
                    <a:pt x="35528" y="13430"/>
                    <a:pt x="35528" y="21336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0" name="Полилиния: фигура 35">
              <a:extLst>
                <a:ext uri="{FF2B5EF4-FFF2-40B4-BE49-F238E27FC236}">
                  <a16:creationId xmlns:a16="http://schemas.microsoft.com/office/drawing/2014/main" id="{FEC821A6-0C1B-A5D1-4EE3-7BC96AF6DC8D}"/>
                </a:ext>
              </a:extLst>
            </p:cNvPr>
            <p:cNvSpPr/>
            <p:nvPr/>
          </p:nvSpPr>
          <p:spPr>
            <a:xfrm>
              <a:off x="6216682" y="1699736"/>
              <a:ext cx="38100" cy="38100"/>
            </a:xfrm>
            <a:custGeom>
              <a:avLst/>
              <a:gdLst>
                <a:gd name="connsiteX0" fmla="*/ 35528 w 38100"/>
                <a:gd name="connsiteY0" fmla="*/ 21336 h 38100"/>
                <a:gd name="connsiteX1" fmla="*/ 21336 w 38100"/>
                <a:gd name="connsiteY1" fmla="*/ 35528 h 38100"/>
                <a:gd name="connsiteX2" fmla="*/ 7144 w 38100"/>
                <a:gd name="connsiteY2" fmla="*/ 21336 h 38100"/>
                <a:gd name="connsiteX3" fmla="*/ 21336 w 38100"/>
                <a:gd name="connsiteY3" fmla="*/ 7144 h 38100"/>
                <a:gd name="connsiteX4" fmla="*/ 35528 w 38100"/>
                <a:gd name="connsiteY4" fmla="*/ 21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528" y="21336"/>
                  </a:moveTo>
                  <a:cubicBezTo>
                    <a:pt x="35528" y="29147"/>
                    <a:pt x="29147" y="35528"/>
                    <a:pt x="21336" y="35528"/>
                  </a:cubicBezTo>
                  <a:cubicBezTo>
                    <a:pt x="13525" y="35528"/>
                    <a:pt x="7144" y="29242"/>
                    <a:pt x="7144" y="21336"/>
                  </a:cubicBezTo>
                  <a:cubicBezTo>
                    <a:pt x="7144" y="13430"/>
                    <a:pt x="13430" y="7144"/>
                    <a:pt x="21336" y="7144"/>
                  </a:cubicBezTo>
                  <a:cubicBezTo>
                    <a:pt x="29242" y="7144"/>
                    <a:pt x="35528" y="13430"/>
                    <a:pt x="35528" y="21336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1" name="Полилиния: фигура 36">
              <a:extLst>
                <a:ext uri="{FF2B5EF4-FFF2-40B4-BE49-F238E27FC236}">
                  <a16:creationId xmlns:a16="http://schemas.microsoft.com/office/drawing/2014/main" id="{DCBB9EDB-AF53-F46A-71B2-6496483F87B8}"/>
                </a:ext>
              </a:extLst>
            </p:cNvPr>
            <p:cNvSpPr/>
            <p:nvPr/>
          </p:nvSpPr>
          <p:spPr>
            <a:xfrm>
              <a:off x="6233636" y="1716215"/>
              <a:ext cx="19050" cy="19050"/>
            </a:xfrm>
            <a:custGeom>
              <a:avLst/>
              <a:gdLst>
                <a:gd name="connsiteX0" fmla="*/ 17240 w 19050"/>
                <a:gd name="connsiteY0" fmla="*/ 12192 h 19050"/>
                <a:gd name="connsiteX1" fmla="*/ 12192 w 19050"/>
                <a:gd name="connsiteY1" fmla="*/ 7144 h 19050"/>
                <a:gd name="connsiteX2" fmla="*/ 7144 w 19050"/>
                <a:gd name="connsiteY2" fmla="*/ 12192 h 19050"/>
                <a:gd name="connsiteX3" fmla="*/ 12192 w 19050"/>
                <a:gd name="connsiteY3" fmla="*/ 17240 h 19050"/>
                <a:gd name="connsiteX4" fmla="*/ 17240 w 19050"/>
                <a:gd name="connsiteY4" fmla="*/ 1219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7240" y="12192"/>
                  </a:moveTo>
                  <a:cubicBezTo>
                    <a:pt x="17240" y="9430"/>
                    <a:pt x="14954" y="7144"/>
                    <a:pt x="12192" y="7144"/>
                  </a:cubicBezTo>
                  <a:cubicBezTo>
                    <a:pt x="9430" y="7144"/>
                    <a:pt x="7144" y="9430"/>
                    <a:pt x="7144" y="12192"/>
                  </a:cubicBezTo>
                  <a:cubicBezTo>
                    <a:pt x="7144" y="14954"/>
                    <a:pt x="9430" y="17240"/>
                    <a:pt x="12192" y="17240"/>
                  </a:cubicBezTo>
                  <a:cubicBezTo>
                    <a:pt x="14954" y="17240"/>
                    <a:pt x="17240" y="14954"/>
                    <a:pt x="17240" y="12192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72" name="Группа 171">
            <a:extLst>
              <a:ext uri="{FF2B5EF4-FFF2-40B4-BE49-F238E27FC236}">
                <a16:creationId xmlns:a16="http://schemas.microsoft.com/office/drawing/2014/main" id="{28B88200-E25B-E61C-1E68-2D2C2B01BCE5}"/>
              </a:ext>
            </a:extLst>
          </p:cNvPr>
          <p:cNvGrpSpPr/>
          <p:nvPr/>
        </p:nvGrpSpPr>
        <p:grpSpPr>
          <a:xfrm>
            <a:off x="6699146" y="990797"/>
            <a:ext cx="1821822" cy="3745203"/>
            <a:chOff x="5193506" y="1574006"/>
            <a:chExt cx="1802607" cy="3705701"/>
          </a:xfrm>
        </p:grpSpPr>
        <p:sp>
          <p:nvSpPr>
            <p:cNvPr id="173" name="Полилиния: фигура 13">
              <a:extLst>
                <a:ext uri="{FF2B5EF4-FFF2-40B4-BE49-F238E27FC236}">
                  <a16:creationId xmlns:a16="http://schemas.microsoft.com/office/drawing/2014/main" id="{A9CDA20E-DC0B-7574-8A53-2FE5A69E3137}"/>
                </a:ext>
              </a:extLst>
            </p:cNvPr>
            <p:cNvSpPr/>
            <p:nvPr/>
          </p:nvSpPr>
          <p:spPr>
            <a:xfrm>
              <a:off x="5208079" y="1574006"/>
              <a:ext cx="1781175" cy="3705225"/>
            </a:xfrm>
            <a:custGeom>
              <a:avLst/>
              <a:gdLst>
                <a:gd name="connsiteX0" fmla="*/ 1525905 w 1781175"/>
                <a:gd name="connsiteY0" fmla="*/ 7144 h 3705225"/>
                <a:gd name="connsiteX1" fmla="*/ 257461 w 1781175"/>
                <a:gd name="connsiteY1" fmla="*/ 7144 h 3705225"/>
                <a:gd name="connsiteX2" fmla="*/ 7144 w 1781175"/>
                <a:gd name="connsiteY2" fmla="*/ 257461 h 3705225"/>
                <a:gd name="connsiteX3" fmla="*/ 7144 w 1781175"/>
                <a:gd name="connsiteY3" fmla="*/ 3450050 h 3705225"/>
                <a:gd name="connsiteX4" fmla="*/ 257461 w 1781175"/>
                <a:gd name="connsiteY4" fmla="*/ 3700367 h 3705225"/>
                <a:gd name="connsiteX5" fmla="*/ 1525905 w 1781175"/>
                <a:gd name="connsiteY5" fmla="*/ 3700367 h 3705225"/>
                <a:gd name="connsiteX6" fmla="*/ 1776222 w 1781175"/>
                <a:gd name="connsiteY6" fmla="*/ 3450050 h 3705225"/>
                <a:gd name="connsiteX7" fmla="*/ 1776222 w 1781175"/>
                <a:gd name="connsiteY7" fmla="*/ 257461 h 3705225"/>
                <a:gd name="connsiteX8" fmla="*/ 1525905 w 1781175"/>
                <a:gd name="connsiteY8" fmla="*/ 7144 h 3705225"/>
                <a:gd name="connsiteX9" fmla="*/ 1751933 w 1781175"/>
                <a:gd name="connsiteY9" fmla="*/ 3441287 h 3705225"/>
                <a:gd name="connsiteX10" fmla="*/ 1517142 w 1781175"/>
                <a:gd name="connsiteY10" fmla="*/ 3676079 h 3705225"/>
                <a:gd name="connsiteX11" fmla="*/ 266224 w 1781175"/>
                <a:gd name="connsiteY11" fmla="*/ 3676079 h 3705225"/>
                <a:gd name="connsiteX12" fmla="*/ 31433 w 1781175"/>
                <a:gd name="connsiteY12" fmla="*/ 3441287 h 3705225"/>
                <a:gd name="connsiteX13" fmla="*/ 31433 w 1781175"/>
                <a:gd name="connsiteY13" fmla="*/ 266224 h 3705225"/>
                <a:gd name="connsiteX14" fmla="*/ 266224 w 1781175"/>
                <a:gd name="connsiteY14" fmla="*/ 31433 h 3705225"/>
                <a:gd name="connsiteX15" fmla="*/ 1517047 w 1781175"/>
                <a:gd name="connsiteY15" fmla="*/ 31433 h 3705225"/>
                <a:gd name="connsiteX16" fmla="*/ 1751838 w 1781175"/>
                <a:gd name="connsiteY16" fmla="*/ 266224 h 3705225"/>
                <a:gd name="connsiteX17" fmla="*/ 1751838 w 1781175"/>
                <a:gd name="connsiteY17" fmla="*/ 3441287 h 370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81175" h="3705225">
                  <a:moveTo>
                    <a:pt x="1525905" y="7144"/>
                  </a:moveTo>
                  <a:lnTo>
                    <a:pt x="257461" y="7144"/>
                  </a:lnTo>
                  <a:cubicBezTo>
                    <a:pt x="119253" y="7144"/>
                    <a:pt x="7144" y="119253"/>
                    <a:pt x="7144" y="257461"/>
                  </a:cubicBezTo>
                  <a:lnTo>
                    <a:pt x="7144" y="3450050"/>
                  </a:lnTo>
                  <a:cubicBezTo>
                    <a:pt x="7144" y="3588258"/>
                    <a:pt x="119253" y="3700367"/>
                    <a:pt x="257461" y="3700367"/>
                  </a:cubicBezTo>
                  <a:lnTo>
                    <a:pt x="1525905" y="3700367"/>
                  </a:lnTo>
                  <a:cubicBezTo>
                    <a:pt x="1664113" y="3700367"/>
                    <a:pt x="1776222" y="3588258"/>
                    <a:pt x="1776222" y="3450050"/>
                  </a:cubicBezTo>
                  <a:lnTo>
                    <a:pt x="1776222" y="257461"/>
                  </a:lnTo>
                  <a:cubicBezTo>
                    <a:pt x="1776222" y="119253"/>
                    <a:pt x="1664113" y="7144"/>
                    <a:pt x="1525905" y="7144"/>
                  </a:cubicBezTo>
                  <a:close/>
                  <a:moveTo>
                    <a:pt x="1751933" y="3441287"/>
                  </a:moveTo>
                  <a:cubicBezTo>
                    <a:pt x="1751933" y="3570923"/>
                    <a:pt x="1646777" y="3676079"/>
                    <a:pt x="1517142" y="3676079"/>
                  </a:cubicBezTo>
                  <a:lnTo>
                    <a:pt x="266224" y="3676079"/>
                  </a:lnTo>
                  <a:cubicBezTo>
                    <a:pt x="136589" y="3676079"/>
                    <a:pt x="31433" y="3570923"/>
                    <a:pt x="31433" y="3441287"/>
                  </a:cubicBezTo>
                  <a:lnTo>
                    <a:pt x="31433" y="266224"/>
                  </a:lnTo>
                  <a:cubicBezTo>
                    <a:pt x="31433" y="136589"/>
                    <a:pt x="136589" y="31433"/>
                    <a:pt x="266224" y="31433"/>
                  </a:cubicBezTo>
                  <a:lnTo>
                    <a:pt x="1517047" y="31433"/>
                  </a:lnTo>
                  <a:cubicBezTo>
                    <a:pt x="1646682" y="31433"/>
                    <a:pt x="1751838" y="136589"/>
                    <a:pt x="1751838" y="266224"/>
                  </a:cubicBezTo>
                  <a:lnTo>
                    <a:pt x="1751838" y="3441287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4" name="Полилиния: фигура 14">
              <a:extLst>
                <a:ext uri="{FF2B5EF4-FFF2-40B4-BE49-F238E27FC236}">
                  <a16:creationId xmlns:a16="http://schemas.microsoft.com/office/drawing/2014/main" id="{C6EDF764-F67B-E72A-96F7-9AD40839714F}"/>
                </a:ext>
              </a:extLst>
            </p:cNvPr>
            <p:cNvSpPr/>
            <p:nvPr/>
          </p:nvSpPr>
          <p:spPr>
            <a:xfrm>
              <a:off x="5274850" y="1574276"/>
              <a:ext cx="1704975" cy="295275"/>
            </a:xfrm>
            <a:custGeom>
              <a:avLst/>
              <a:gdLst>
                <a:gd name="connsiteX0" fmla="*/ 7144 w 1704975"/>
                <a:gd name="connsiteY0" fmla="*/ 93266 h 295275"/>
                <a:gd name="connsiteX1" fmla="*/ 201454 w 1704975"/>
                <a:gd name="connsiteY1" fmla="*/ 13256 h 295275"/>
                <a:gd name="connsiteX2" fmla="*/ 1404271 w 1704975"/>
                <a:gd name="connsiteY2" fmla="*/ 15637 h 295275"/>
                <a:gd name="connsiteX3" fmla="*/ 1703832 w 1704975"/>
                <a:gd name="connsiteY3" fmla="*/ 292815 h 295275"/>
                <a:gd name="connsiteX4" fmla="*/ 1602772 w 1704975"/>
                <a:gd name="connsiteY4" fmla="*/ 64596 h 295275"/>
                <a:gd name="connsiteX5" fmla="*/ 1423987 w 1704975"/>
                <a:gd name="connsiteY5" fmla="*/ 8874 h 295275"/>
                <a:gd name="connsiteX6" fmla="*/ 202787 w 1704975"/>
                <a:gd name="connsiteY6" fmla="*/ 8874 h 295275"/>
                <a:gd name="connsiteX7" fmla="*/ 7144 w 1704975"/>
                <a:gd name="connsiteY7" fmla="*/ 93266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4975" h="295275">
                  <a:moveTo>
                    <a:pt x="7144" y="93266"/>
                  </a:moveTo>
                  <a:cubicBezTo>
                    <a:pt x="58103" y="47736"/>
                    <a:pt x="124015" y="12303"/>
                    <a:pt x="201454" y="13256"/>
                  </a:cubicBezTo>
                  <a:lnTo>
                    <a:pt x="1404271" y="15637"/>
                  </a:lnTo>
                  <a:cubicBezTo>
                    <a:pt x="1560767" y="25067"/>
                    <a:pt x="1698498" y="110697"/>
                    <a:pt x="1703832" y="292815"/>
                  </a:cubicBezTo>
                  <a:cubicBezTo>
                    <a:pt x="1703832" y="312912"/>
                    <a:pt x="1714595" y="140319"/>
                    <a:pt x="1602772" y="64596"/>
                  </a:cubicBezTo>
                  <a:cubicBezTo>
                    <a:pt x="1549622" y="26496"/>
                    <a:pt x="1471136" y="9827"/>
                    <a:pt x="1423987" y="8874"/>
                  </a:cubicBezTo>
                  <a:cubicBezTo>
                    <a:pt x="1346740" y="7446"/>
                    <a:pt x="327660" y="5826"/>
                    <a:pt x="202787" y="8874"/>
                  </a:cubicBezTo>
                  <a:cubicBezTo>
                    <a:pt x="98203" y="11446"/>
                    <a:pt x="49149" y="53642"/>
                    <a:pt x="7144" y="93266"/>
                  </a:cubicBez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5" name="Полилиния: фигура 15">
              <a:extLst>
                <a:ext uri="{FF2B5EF4-FFF2-40B4-BE49-F238E27FC236}">
                  <a16:creationId xmlns:a16="http://schemas.microsoft.com/office/drawing/2014/main" id="{3FAA0615-8C83-2C58-58C1-270E46BD11DD}"/>
                </a:ext>
              </a:extLst>
            </p:cNvPr>
            <p:cNvSpPr/>
            <p:nvPr/>
          </p:nvSpPr>
          <p:spPr>
            <a:xfrm>
              <a:off x="5232368" y="1598295"/>
              <a:ext cx="1733550" cy="3657600"/>
            </a:xfrm>
            <a:custGeom>
              <a:avLst/>
              <a:gdLst>
                <a:gd name="connsiteX0" fmla="*/ 1492758 w 1733550"/>
                <a:gd name="connsiteY0" fmla="*/ 7144 h 3657600"/>
                <a:gd name="connsiteX1" fmla="*/ 241935 w 1733550"/>
                <a:gd name="connsiteY1" fmla="*/ 7144 h 3657600"/>
                <a:gd name="connsiteX2" fmla="*/ 7144 w 1733550"/>
                <a:gd name="connsiteY2" fmla="*/ 241935 h 3657600"/>
                <a:gd name="connsiteX3" fmla="*/ 7144 w 1733550"/>
                <a:gd name="connsiteY3" fmla="*/ 3416999 h 3657600"/>
                <a:gd name="connsiteX4" fmla="*/ 241935 w 1733550"/>
                <a:gd name="connsiteY4" fmla="*/ 3651790 h 3657600"/>
                <a:gd name="connsiteX5" fmla="*/ 1492758 w 1733550"/>
                <a:gd name="connsiteY5" fmla="*/ 3651790 h 3657600"/>
                <a:gd name="connsiteX6" fmla="*/ 1727549 w 1733550"/>
                <a:gd name="connsiteY6" fmla="*/ 3416999 h 3657600"/>
                <a:gd name="connsiteX7" fmla="*/ 1727549 w 1733550"/>
                <a:gd name="connsiteY7" fmla="*/ 241935 h 3657600"/>
                <a:gd name="connsiteX8" fmla="*/ 1492758 w 1733550"/>
                <a:gd name="connsiteY8" fmla="*/ 7144 h 3657600"/>
                <a:gd name="connsiteX9" fmla="*/ 1715357 w 1733550"/>
                <a:gd name="connsiteY9" fmla="*/ 3409950 h 3657600"/>
                <a:gd name="connsiteX10" fmla="*/ 1485614 w 1733550"/>
                <a:gd name="connsiteY10" fmla="*/ 3639693 h 3657600"/>
                <a:gd name="connsiteX11" fmla="*/ 248984 w 1733550"/>
                <a:gd name="connsiteY11" fmla="*/ 3639693 h 3657600"/>
                <a:gd name="connsiteX12" fmla="*/ 19241 w 1733550"/>
                <a:gd name="connsiteY12" fmla="*/ 3409950 h 3657600"/>
                <a:gd name="connsiteX13" fmla="*/ 19241 w 1733550"/>
                <a:gd name="connsiteY13" fmla="*/ 248984 h 3657600"/>
                <a:gd name="connsiteX14" fmla="*/ 248984 w 1733550"/>
                <a:gd name="connsiteY14" fmla="*/ 19336 h 3657600"/>
                <a:gd name="connsiteX15" fmla="*/ 1485710 w 1733550"/>
                <a:gd name="connsiteY15" fmla="*/ 19336 h 3657600"/>
                <a:gd name="connsiteX16" fmla="*/ 1715452 w 1733550"/>
                <a:gd name="connsiteY16" fmla="*/ 249079 h 3657600"/>
                <a:gd name="connsiteX17" fmla="*/ 1715452 w 1733550"/>
                <a:gd name="connsiteY17" fmla="*/ 340995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33550" h="3657600">
                  <a:moveTo>
                    <a:pt x="1492758" y="7144"/>
                  </a:moveTo>
                  <a:lnTo>
                    <a:pt x="241935" y="7144"/>
                  </a:lnTo>
                  <a:cubicBezTo>
                    <a:pt x="112300" y="7144"/>
                    <a:pt x="7144" y="112300"/>
                    <a:pt x="7144" y="241935"/>
                  </a:cubicBezTo>
                  <a:lnTo>
                    <a:pt x="7144" y="3416999"/>
                  </a:lnTo>
                  <a:cubicBezTo>
                    <a:pt x="7144" y="3546634"/>
                    <a:pt x="112300" y="3651790"/>
                    <a:pt x="241935" y="3651790"/>
                  </a:cubicBezTo>
                  <a:lnTo>
                    <a:pt x="1492758" y="3651790"/>
                  </a:lnTo>
                  <a:cubicBezTo>
                    <a:pt x="1622393" y="3651790"/>
                    <a:pt x="1727549" y="3546634"/>
                    <a:pt x="1727549" y="3416999"/>
                  </a:cubicBezTo>
                  <a:lnTo>
                    <a:pt x="1727549" y="241935"/>
                  </a:lnTo>
                  <a:cubicBezTo>
                    <a:pt x="1727549" y="112300"/>
                    <a:pt x="1622393" y="7144"/>
                    <a:pt x="1492758" y="7144"/>
                  </a:cubicBezTo>
                  <a:close/>
                  <a:moveTo>
                    <a:pt x="1715357" y="3409950"/>
                  </a:moveTo>
                  <a:cubicBezTo>
                    <a:pt x="1715357" y="3536823"/>
                    <a:pt x="1612487" y="3639693"/>
                    <a:pt x="1485614" y="3639693"/>
                  </a:cubicBezTo>
                  <a:lnTo>
                    <a:pt x="248984" y="3639693"/>
                  </a:lnTo>
                  <a:cubicBezTo>
                    <a:pt x="122111" y="3639693"/>
                    <a:pt x="19241" y="3536823"/>
                    <a:pt x="19241" y="3409950"/>
                  </a:cubicBezTo>
                  <a:lnTo>
                    <a:pt x="19241" y="248984"/>
                  </a:lnTo>
                  <a:cubicBezTo>
                    <a:pt x="19241" y="122111"/>
                    <a:pt x="122111" y="19336"/>
                    <a:pt x="248984" y="19336"/>
                  </a:cubicBezTo>
                  <a:lnTo>
                    <a:pt x="1485710" y="19336"/>
                  </a:lnTo>
                  <a:cubicBezTo>
                    <a:pt x="1612583" y="19336"/>
                    <a:pt x="1715452" y="122206"/>
                    <a:pt x="1715452" y="249079"/>
                  </a:cubicBezTo>
                  <a:lnTo>
                    <a:pt x="1715452" y="3409950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6" name="Полилиния: фигура 16">
              <a:extLst>
                <a:ext uri="{FF2B5EF4-FFF2-40B4-BE49-F238E27FC236}">
                  <a16:creationId xmlns:a16="http://schemas.microsoft.com/office/drawing/2014/main" id="{6DA7610E-8695-F698-FBE5-F1EA1A34BCA3}"/>
                </a:ext>
              </a:extLst>
            </p:cNvPr>
            <p:cNvSpPr/>
            <p:nvPr/>
          </p:nvSpPr>
          <p:spPr>
            <a:xfrm>
              <a:off x="5231225" y="1597057"/>
              <a:ext cx="1733550" cy="3657600"/>
            </a:xfrm>
            <a:custGeom>
              <a:avLst/>
              <a:gdLst>
                <a:gd name="connsiteX0" fmla="*/ 1493996 w 1733550"/>
                <a:gd name="connsiteY0" fmla="*/ 3654266 h 3657600"/>
                <a:gd name="connsiteX1" fmla="*/ 243078 w 1733550"/>
                <a:gd name="connsiteY1" fmla="*/ 3654266 h 3657600"/>
                <a:gd name="connsiteX2" fmla="*/ 7144 w 1733550"/>
                <a:gd name="connsiteY2" fmla="*/ 3418237 h 3657600"/>
                <a:gd name="connsiteX3" fmla="*/ 7144 w 1733550"/>
                <a:gd name="connsiteY3" fmla="*/ 243173 h 3657600"/>
                <a:gd name="connsiteX4" fmla="*/ 243078 w 1733550"/>
                <a:gd name="connsiteY4" fmla="*/ 7144 h 3657600"/>
                <a:gd name="connsiteX5" fmla="*/ 1493996 w 1733550"/>
                <a:gd name="connsiteY5" fmla="*/ 7144 h 3657600"/>
                <a:gd name="connsiteX6" fmla="*/ 1729931 w 1733550"/>
                <a:gd name="connsiteY6" fmla="*/ 243078 h 3657600"/>
                <a:gd name="connsiteX7" fmla="*/ 1729931 w 1733550"/>
                <a:gd name="connsiteY7" fmla="*/ 3418142 h 3657600"/>
                <a:gd name="connsiteX8" fmla="*/ 1493996 w 1733550"/>
                <a:gd name="connsiteY8" fmla="*/ 3654171 h 3657600"/>
                <a:gd name="connsiteX9" fmla="*/ 243078 w 1733550"/>
                <a:gd name="connsiteY9" fmla="*/ 9525 h 3657600"/>
                <a:gd name="connsiteX10" fmla="*/ 9430 w 1733550"/>
                <a:gd name="connsiteY10" fmla="*/ 243173 h 3657600"/>
                <a:gd name="connsiteX11" fmla="*/ 9430 w 1733550"/>
                <a:gd name="connsiteY11" fmla="*/ 3418237 h 3657600"/>
                <a:gd name="connsiteX12" fmla="*/ 242983 w 1733550"/>
                <a:gd name="connsiteY12" fmla="*/ 3651885 h 3657600"/>
                <a:gd name="connsiteX13" fmla="*/ 1493901 w 1733550"/>
                <a:gd name="connsiteY13" fmla="*/ 3651885 h 3657600"/>
                <a:gd name="connsiteX14" fmla="*/ 1727454 w 1733550"/>
                <a:gd name="connsiteY14" fmla="*/ 3418237 h 3657600"/>
                <a:gd name="connsiteX15" fmla="*/ 1727454 w 1733550"/>
                <a:gd name="connsiteY15" fmla="*/ 243173 h 3657600"/>
                <a:gd name="connsiteX16" fmla="*/ 1493901 w 1733550"/>
                <a:gd name="connsiteY16" fmla="*/ 9620 h 3657600"/>
                <a:gd name="connsiteX17" fmla="*/ 243078 w 1733550"/>
                <a:gd name="connsiteY17" fmla="*/ 9620 h 3657600"/>
                <a:gd name="connsiteX18" fmla="*/ 1486853 w 1733550"/>
                <a:gd name="connsiteY18" fmla="*/ 3642074 h 3657600"/>
                <a:gd name="connsiteX19" fmla="*/ 250127 w 1733550"/>
                <a:gd name="connsiteY19" fmla="*/ 3642074 h 3657600"/>
                <a:gd name="connsiteX20" fmla="*/ 19241 w 1733550"/>
                <a:gd name="connsiteY20" fmla="*/ 3411188 h 3657600"/>
                <a:gd name="connsiteX21" fmla="*/ 19241 w 1733550"/>
                <a:gd name="connsiteY21" fmla="*/ 250222 h 3657600"/>
                <a:gd name="connsiteX22" fmla="*/ 250127 w 1733550"/>
                <a:gd name="connsiteY22" fmla="*/ 19336 h 3657600"/>
                <a:gd name="connsiteX23" fmla="*/ 1486853 w 1733550"/>
                <a:gd name="connsiteY23" fmla="*/ 19336 h 3657600"/>
                <a:gd name="connsiteX24" fmla="*/ 1717739 w 1733550"/>
                <a:gd name="connsiteY24" fmla="*/ 250222 h 3657600"/>
                <a:gd name="connsiteX25" fmla="*/ 1717739 w 1733550"/>
                <a:gd name="connsiteY25" fmla="*/ 3411093 h 3657600"/>
                <a:gd name="connsiteX26" fmla="*/ 1486853 w 1733550"/>
                <a:gd name="connsiteY26" fmla="*/ 3641979 h 3657600"/>
                <a:gd name="connsiteX27" fmla="*/ 250127 w 1733550"/>
                <a:gd name="connsiteY27" fmla="*/ 21717 h 3657600"/>
                <a:gd name="connsiteX28" fmla="*/ 21622 w 1733550"/>
                <a:gd name="connsiteY28" fmla="*/ 250222 h 3657600"/>
                <a:gd name="connsiteX29" fmla="*/ 21622 w 1733550"/>
                <a:gd name="connsiteY29" fmla="*/ 3411093 h 3657600"/>
                <a:gd name="connsiteX30" fmla="*/ 250127 w 1733550"/>
                <a:gd name="connsiteY30" fmla="*/ 3639598 h 3657600"/>
                <a:gd name="connsiteX31" fmla="*/ 1486853 w 1733550"/>
                <a:gd name="connsiteY31" fmla="*/ 3639598 h 3657600"/>
                <a:gd name="connsiteX32" fmla="*/ 1715357 w 1733550"/>
                <a:gd name="connsiteY32" fmla="*/ 3411093 h 3657600"/>
                <a:gd name="connsiteX33" fmla="*/ 1715357 w 1733550"/>
                <a:gd name="connsiteY33" fmla="*/ 250222 h 3657600"/>
                <a:gd name="connsiteX34" fmla="*/ 1486853 w 1733550"/>
                <a:gd name="connsiteY34" fmla="*/ 21717 h 3657600"/>
                <a:gd name="connsiteX35" fmla="*/ 250127 w 1733550"/>
                <a:gd name="connsiteY35" fmla="*/ 21717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33550" h="3657600">
                  <a:moveTo>
                    <a:pt x="1493996" y="3654266"/>
                  </a:moveTo>
                  <a:lnTo>
                    <a:pt x="243078" y="3654266"/>
                  </a:lnTo>
                  <a:cubicBezTo>
                    <a:pt x="112967" y="3654266"/>
                    <a:pt x="7144" y="3548444"/>
                    <a:pt x="7144" y="3418237"/>
                  </a:cubicBezTo>
                  <a:lnTo>
                    <a:pt x="7144" y="243173"/>
                  </a:lnTo>
                  <a:cubicBezTo>
                    <a:pt x="7049" y="113062"/>
                    <a:pt x="112967" y="7144"/>
                    <a:pt x="243078" y="7144"/>
                  </a:cubicBezTo>
                  <a:lnTo>
                    <a:pt x="1493996" y="7144"/>
                  </a:lnTo>
                  <a:cubicBezTo>
                    <a:pt x="1624108" y="7144"/>
                    <a:pt x="1729931" y="112967"/>
                    <a:pt x="1729931" y="243078"/>
                  </a:cubicBezTo>
                  <a:lnTo>
                    <a:pt x="1729931" y="3418142"/>
                  </a:lnTo>
                  <a:cubicBezTo>
                    <a:pt x="1729931" y="3548253"/>
                    <a:pt x="1624108" y="3654171"/>
                    <a:pt x="1493996" y="3654171"/>
                  </a:cubicBezTo>
                  <a:close/>
                  <a:moveTo>
                    <a:pt x="243078" y="9525"/>
                  </a:moveTo>
                  <a:cubicBezTo>
                    <a:pt x="114300" y="9525"/>
                    <a:pt x="9430" y="114395"/>
                    <a:pt x="9430" y="243173"/>
                  </a:cubicBezTo>
                  <a:lnTo>
                    <a:pt x="9430" y="3418237"/>
                  </a:lnTo>
                  <a:cubicBezTo>
                    <a:pt x="9430" y="3547015"/>
                    <a:pt x="114205" y="3651885"/>
                    <a:pt x="242983" y="3651885"/>
                  </a:cubicBezTo>
                  <a:lnTo>
                    <a:pt x="1493901" y="3651885"/>
                  </a:lnTo>
                  <a:cubicBezTo>
                    <a:pt x="1622679" y="3651885"/>
                    <a:pt x="1727454" y="3547110"/>
                    <a:pt x="1727454" y="3418237"/>
                  </a:cubicBezTo>
                  <a:lnTo>
                    <a:pt x="1727454" y="243173"/>
                  </a:lnTo>
                  <a:cubicBezTo>
                    <a:pt x="1727454" y="114395"/>
                    <a:pt x="1622679" y="9620"/>
                    <a:pt x="1493901" y="9620"/>
                  </a:cubicBezTo>
                  <a:lnTo>
                    <a:pt x="243078" y="9620"/>
                  </a:lnTo>
                  <a:close/>
                  <a:moveTo>
                    <a:pt x="1486853" y="3642074"/>
                  </a:moveTo>
                  <a:lnTo>
                    <a:pt x="250127" y="3642074"/>
                  </a:lnTo>
                  <a:cubicBezTo>
                    <a:pt x="122777" y="3642074"/>
                    <a:pt x="19241" y="3538442"/>
                    <a:pt x="19241" y="3411188"/>
                  </a:cubicBezTo>
                  <a:lnTo>
                    <a:pt x="19241" y="250222"/>
                  </a:lnTo>
                  <a:cubicBezTo>
                    <a:pt x="19241" y="122968"/>
                    <a:pt x="122873" y="19336"/>
                    <a:pt x="250127" y="19336"/>
                  </a:cubicBezTo>
                  <a:lnTo>
                    <a:pt x="1486853" y="19336"/>
                  </a:lnTo>
                  <a:cubicBezTo>
                    <a:pt x="1614202" y="19336"/>
                    <a:pt x="1717739" y="122968"/>
                    <a:pt x="1717739" y="250222"/>
                  </a:cubicBezTo>
                  <a:lnTo>
                    <a:pt x="1717739" y="3411093"/>
                  </a:lnTo>
                  <a:cubicBezTo>
                    <a:pt x="1717739" y="3538442"/>
                    <a:pt x="1614107" y="3641979"/>
                    <a:pt x="1486853" y="3641979"/>
                  </a:cubicBezTo>
                  <a:close/>
                  <a:moveTo>
                    <a:pt x="250127" y="21717"/>
                  </a:moveTo>
                  <a:cubicBezTo>
                    <a:pt x="124111" y="21717"/>
                    <a:pt x="21622" y="124206"/>
                    <a:pt x="21622" y="250222"/>
                  </a:cubicBezTo>
                  <a:lnTo>
                    <a:pt x="21622" y="3411093"/>
                  </a:lnTo>
                  <a:cubicBezTo>
                    <a:pt x="21622" y="3537109"/>
                    <a:pt x="124111" y="3639598"/>
                    <a:pt x="250127" y="3639598"/>
                  </a:cubicBezTo>
                  <a:lnTo>
                    <a:pt x="1486853" y="3639598"/>
                  </a:lnTo>
                  <a:cubicBezTo>
                    <a:pt x="1612868" y="3639598"/>
                    <a:pt x="1715357" y="3537109"/>
                    <a:pt x="1715357" y="3411093"/>
                  </a:cubicBezTo>
                  <a:lnTo>
                    <a:pt x="1715357" y="250222"/>
                  </a:lnTo>
                  <a:cubicBezTo>
                    <a:pt x="1715357" y="124206"/>
                    <a:pt x="1612868" y="21717"/>
                    <a:pt x="1486853" y="21717"/>
                  </a:cubicBezTo>
                  <a:lnTo>
                    <a:pt x="250127" y="2171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7" name="Полилиния: фигура 17">
              <a:extLst>
                <a:ext uri="{FF2B5EF4-FFF2-40B4-BE49-F238E27FC236}">
                  <a16:creationId xmlns:a16="http://schemas.microsoft.com/office/drawing/2014/main" id="{C2B0886E-C1A1-F8FB-DE0A-7E00B1A70124}"/>
                </a:ext>
              </a:extLst>
            </p:cNvPr>
            <p:cNvSpPr/>
            <p:nvPr/>
          </p:nvSpPr>
          <p:spPr>
            <a:xfrm>
              <a:off x="5274850" y="4979578"/>
              <a:ext cx="1704975" cy="295275"/>
            </a:xfrm>
            <a:custGeom>
              <a:avLst/>
              <a:gdLst>
                <a:gd name="connsiteX0" fmla="*/ 7144 w 1704975"/>
                <a:gd name="connsiteY0" fmla="*/ 208404 h 295275"/>
                <a:gd name="connsiteX1" fmla="*/ 201454 w 1704975"/>
                <a:gd name="connsiteY1" fmla="*/ 288318 h 295275"/>
                <a:gd name="connsiteX2" fmla="*/ 1404271 w 1704975"/>
                <a:gd name="connsiteY2" fmla="*/ 285937 h 295275"/>
                <a:gd name="connsiteX3" fmla="*/ 1703832 w 1704975"/>
                <a:gd name="connsiteY3" fmla="*/ 8760 h 295275"/>
                <a:gd name="connsiteX4" fmla="*/ 1602772 w 1704975"/>
                <a:gd name="connsiteY4" fmla="*/ 236979 h 295275"/>
                <a:gd name="connsiteX5" fmla="*/ 1423987 w 1704975"/>
                <a:gd name="connsiteY5" fmla="*/ 292700 h 295275"/>
                <a:gd name="connsiteX6" fmla="*/ 202787 w 1704975"/>
                <a:gd name="connsiteY6" fmla="*/ 292700 h 295275"/>
                <a:gd name="connsiteX7" fmla="*/ 7144 w 1704975"/>
                <a:gd name="connsiteY7" fmla="*/ 20840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4975" h="295275">
                  <a:moveTo>
                    <a:pt x="7144" y="208404"/>
                  </a:moveTo>
                  <a:cubicBezTo>
                    <a:pt x="58103" y="253933"/>
                    <a:pt x="124015" y="289366"/>
                    <a:pt x="201454" y="288318"/>
                  </a:cubicBezTo>
                  <a:lnTo>
                    <a:pt x="1404271" y="285937"/>
                  </a:lnTo>
                  <a:cubicBezTo>
                    <a:pt x="1560767" y="276507"/>
                    <a:pt x="1698498" y="190878"/>
                    <a:pt x="1703832" y="8760"/>
                  </a:cubicBezTo>
                  <a:cubicBezTo>
                    <a:pt x="1703832" y="-11338"/>
                    <a:pt x="1714595" y="161255"/>
                    <a:pt x="1602772" y="236979"/>
                  </a:cubicBezTo>
                  <a:cubicBezTo>
                    <a:pt x="1549622" y="275079"/>
                    <a:pt x="1471136" y="291748"/>
                    <a:pt x="1423987" y="292700"/>
                  </a:cubicBezTo>
                  <a:cubicBezTo>
                    <a:pt x="1346740" y="294129"/>
                    <a:pt x="327660" y="295748"/>
                    <a:pt x="202787" y="292700"/>
                  </a:cubicBezTo>
                  <a:cubicBezTo>
                    <a:pt x="98203" y="290128"/>
                    <a:pt x="49054" y="247932"/>
                    <a:pt x="7144" y="208404"/>
                  </a:cubicBez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8" name="Полилиния: фигура 18">
              <a:extLst>
                <a:ext uri="{FF2B5EF4-FFF2-40B4-BE49-F238E27FC236}">
                  <a16:creationId xmlns:a16="http://schemas.microsoft.com/office/drawing/2014/main" id="{F6E82E9D-82A0-F318-F846-F9AA582ADCE6}"/>
                </a:ext>
              </a:extLst>
            </p:cNvPr>
            <p:cNvSpPr/>
            <p:nvPr/>
          </p:nvSpPr>
          <p:spPr>
            <a:xfrm>
              <a:off x="6977063" y="2346579"/>
              <a:ext cx="19050" cy="400050"/>
            </a:xfrm>
            <a:custGeom>
              <a:avLst/>
              <a:gdLst>
                <a:gd name="connsiteX0" fmla="*/ 7144 w 19050"/>
                <a:gd name="connsiteY0" fmla="*/ 7144 h 400050"/>
                <a:gd name="connsiteX1" fmla="*/ 12763 w 19050"/>
                <a:gd name="connsiteY1" fmla="*/ 7144 h 400050"/>
                <a:gd name="connsiteX2" fmla="*/ 12763 w 19050"/>
                <a:gd name="connsiteY2" fmla="*/ 402241 h 400050"/>
                <a:gd name="connsiteX3" fmla="*/ 7144 w 19050"/>
                <a:gd name="connsiteY3" fmla="*/ 40224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00050">
                  <a:moveTo>
                    <a:pt x="7144" y="7144"/>
                  </a:moveTo>
                  <a:lnTo>
                    <a:pt x="12763" y="7144"/>
                  </a:lnTo>
                  <a:lnTo>
                    <a:pt x="12763" y="402241"/>
                  </a:lnTo>
                  <a:lnTo>
                    <a:pt x="7144" y="40224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9" name="Полилиния: фигура 19">
              <a:extLst>
                <a:ext uri="{FF2B5EF4-FFF2-40B4-BE49-F238E27FC236}">
                  <a16:creationId xmlns:a16="http://schemas.microsoft.com/office/drawing/2014/main" id="{6CD40789-5D3D-6EE9-2675-745C2BDC6538}"/>
                </a:ext>
              </a:extLst>
            </p:cNvPr>
            <p:cNvSpPr/>
            <p:nvPr/>
          </p:nvSpPr>
          <p:spPr>
            <a:xfrm>
              <a:off x="6982778" y="2346674"/>
              <a:ext cx="9525" cy="400050"/>
            </a:xfrm>
            <a:custGeom>
              <a:avLst/>
              <a:gdLst>
                <a:gd name="connsiteX0" fmla="*/ 7144 w 9525"/>
                <a:gd name="connsiteY0" fmla="*/ 402145 h 400050"/>
                <a:gd name="connsiteX1" fmla="*/ 7144 w 9525"/>
                <a:gd name="connsiteY1" fmla="*/ 7144 h 400050"/>
                <a:gd name="connsiteX2" fmla="*/ 10001 w 9525"/>
                <a:gd name="connsiteY2" fmla="*/ 10573 h 400050"/>
                <a:gd name="connsiteX3" fmla="*/ 10001 w 9525"/>
                <a:gd name="connsiteY3" fmla="*/ 398717 h 400050"/>
                <a:gd name="connsiteX4" fmla="*/ 7144 w 9525"/>
                <a:gd name="connsiteY4" fmla="*/ 40214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400050">
                  <a:moveTo>
                    <a:pt x="7144" y="402145"/>
                  </a:moveTo>
                  <a:lnTo>
                    <a:pt x="7144" y="7144"/>
                  </a:lnTo>
                  <a:lnTo>
                    <a:pt x="10001" y="10573"/>
                  </a:lnTo>
                  <a:cubicBezTo>
                    <a:pt x="8572" y="38862"/>
                    <a:pt x="8668" y="370522"/>
                    <a:pt x="10001" y="398717"/>
                  </a:cubicBezTo>
                  <a:lnTo>
                    <a:pt x="7144" y="402145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0" name="Полилиния: фигура 20">
              <a:extLst>
                <a:ext uri="{FF2B5EF4-FFF2-40B4-BE49-F238E27FC236}">
                  <a16:creationId xmlns:a16="http://schemas.microsoft.com/office/drawing/2014/main" id="{158DFE1D-B6C8-7D8D-1E07-17C4E0EEF550}"/>
                </a:ext>
              </a:extLst>
            </p:cNvPr>
            <p:cNvSpPr/>
            <p:nvPr/>
          </p:nvSpPr>
          <p:spPr>
            <a:xfrm>
              <a:off x="5196363" y="2346579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2764 w 19050"/>
                <a:gd name="connsiteY1" fmla="*/ 7144 h 276225"/>
                <a:gd name="connsiteX2" fmla="*/ 12764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2764" y="7144"/>
                  </a:lnTo>
                  <a:lnTo>
                    <a:pt x="12764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1" name="Полилиния: фигура 21">
              <a:extLst>
                <a:ext uri="{FF2B5EF4-FFF2-40B4-BE49-F238E27FC236}">
                  <a16:creationId xmlns:a16="http://schemas.microsoft.com/office/drawing/2014/main" id="{D8DEFA81-42B3-5DA3-7630-FDBDF31D670E}"/>
                </a:ext>
              </a:extLst>
            </p:cNvPr>
            <p:cNvSpPr/>
            <p:nvPr/>
          </p:nvSpPr>
          <p:spPr>
            <a:xfrm>
              <a:off x="5193506" y="2346674"/>
              <a:ext cx="9525" cy="276225"/>
            </a:xfrm>
            <a:custGeom>
              <a:avLst/>
              <a:gdLst>
                <a:gd name="connsiteX0" fmla="*/ 10001 w 9525"/>
                <a:gd name="connsiteY0" fmla="*/ 272605 h 276225"/>
                <a:gd name="connsiteX1" fmla="*/ 10001 w 9525"/>
                <a:gd name="connsiteY1" fmla="*/ 7144 h 276225"/>
                <a:gd name="connsiteX2" fmla="*/ 7144 w 9525"/>
                <a:gd name="connsiteY2" fmla="*/ 10573 h 276225"/>
                <a:gd name="connsiteX3" fmla="*/ 7144 w 9525"/>
                <a:gd name="connsiteY3" fmla="*/ 269176 h 276225"/>
                <a:gd name="connsiteX4" fmla="*/ 10001 w 9525"/>
                <a:gd name="connsiteY4" fmla="*/ 27260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76225">
                  <a:moveTo>
                    <a:pt x="10001" y="272605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240982"/>
                    <a:pt x="7144" y="269176"/>
                  </a:cubicBezTo>
                  <a:lnTo>
                    <a:pt x="10001" y="272605"/>
                  </a:lnTo>
                  <a:close/>
                </a:path>
              </a:pathLst>
            </a:custGeom>
            <a:solidFill>
              <a:srgbClr val="A0A0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2" name="Полилиния: фигура 22">
              <a:extLst>
                <a:ext uri="{FF2B5EF4-FFF2-40B4-BE49-F238E27FC236}">
                  <a16:creationId xmlns:a16="http://schemas.microsoft.com/office/drawing/2014/main" id="{BB1811A3-3629-FDD8-6775-7826417B17BB}"/>
                </a:ext>
              </a:extLst>
            </p:cNvPr>
            <p:cNvSpPr/>
            <p:nvPr/>
          </p:nvSpPr>
          <p:spPr>
            <a:xfrm>
              <a:off x="5201984" y="2346674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3240 w 19050"/>
                <a:gd name="connsiteY1" fmla="*/ 7144 h 276225"/>
                <a:gd name="connsiteX2" fmla="*/ 13240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3240" y="7144"/>
                  </a:lnTo>
                  <a:lnTo>
                    <a:pt x="13240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3" name="Полилиния: фигура 23">
              <a:extLst>
                <a:ext uri="{FF2B5EF4-FFF2-40B4-BE49-F238E27FC236}">
                  <a16:creationId xmlns:a16="http://schemas.microsoft.com/office/drawing/2014/main" id="{0C885996-2D3E-94A9-F80B-759C2B77BEFD}"/>
                </a:ext>
              </a:extLst>
            </p:cNvPr>
            <p:cNvSpPr/>
            <p:nvPr/>
          </p:nvSpPr>
          <p:spPr>
            <a:xfrm>
              <a:off x="5196364" y="2679573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2764 w 19050"/>
                <a:gd name="connsiteY1" fmla="*/ 7144 h 276225"/>
                <a:gd name="connsiteX2" fmla="*/ 12764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2764" y="7144"/>
                  </a:lnTo>
                  <a:lnTo>
                    <a:pt x="12764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4" name="Полилиния: фигура 24">
              <a:extLst>
                <a:ext uri="{FF2B5EF4-FFF2-40B4-BE49-F238E27FC236}">
                  <a16:creationId xmlns:a16="http://schemas.microsoft.com/office/drawing/2014/main" id="{7A637849-F366-366B-2B72-613C030A10ED}"/>
                </a:ext>
              </a:extLst>
            </p:cNvPr>
            <p:cNvSpPr/>
            <p:nvPr/>
          </p:nvSpPr>
          <p:spPr>
            <a:xfrm>
              <a:off x="5193506" y="2679668"/>
              <a:ext cx="9525" cy="276225"/>
            </a:xfrm>
            <a:custGeom>
              <a:avLst/>
              <a:gdLst>
                <a:gd name="connsiteX0" fmla="*/ 10001 w 9525"/>
                <a:gd name="connsiteY0" fmla="*/ 272605 h 276225"/>
                <a:gd name="connsiteX1" fmla="*/ 10001 w 9525"/>
                <a:gd name="connsiteY1" fmla="*/ 7144 h 276225"/>
                <a:gd name="connsiteX2" fmla="*/ 7144 w 9525"/>
                <a:gd name="connsiteY2" fmla="*/ 10573 h 276225"/>
                <a:gd name="connsiteX3" fmla="*/ 7144 w 9525"/>
                <a:gd name="connsiteY3" fmla="*/ 269176 h 276225"/>
                <a:gd name="connsiteX4" fmla="*/ 10001 w 9525"/>
                <a:gd name="connsiteY4" fmla="*/ 27260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76225">
                  <a:moveTo>
                    <a:pt x="10001" y="272605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240983"/>
                    <a:pt x="7144" y="269176"/>
                  </a:cubicBezTo>
                  <a:lnTo>
                    <a:pt x="10001" y="272605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5" name="Полилиния: фигура 25">
              <a:extLst>
                <a:ext uri="{FF2B5EF4-FFF2-40B4-BE49-F238E27FC236}">
                  <a16:creationId xmlns:a16="http://schemas.microsoft.com/office/drawing/2014/main" id="{110EFEA7-7F4A-95B8-43B8-6F88654392F3}"/>
                </a:ext>
              </a:extLst>
            </p:cNvPr>
            <p:cNvSpPr/>
            <p:nvPr/>
          </p:nvSpPr>
          <p:spPr>
            <a:xfrm>
              <a:off x="5201984" y="2679573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3240 w 19050"/>
                <a:gd name="connsiteY1" fmla="*/ 7144 h 276225"/>
                <a:gd name="connsiteX2" fmla="*/ 13240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3240" y="7144"/>
                  </a:lnTo>
                  <a:lnTo>
                    <a:pt x="13240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6" name="Полилиния: фигура 26">
              <a:extLst>
                <a:ext uri="{FF2B5EF4-FFF2-40B4-BE49-F238E27FC236}">
                  <a16:creationId xmlns:a16="http://schemas.microsoft.com/office/drawing/2014/main" id="{6775B6E1-3AE7-DCB7-993C-A3BB57DEB079}"/>
                </a:ext>
              </a:extLst>
            </p:cNvPr>
            <p:cNvSpPr/>
            <p:nvPr/>
          </p:nvSpPr>
          <p:spPr>
            <a:xfrm>
              <a:off x="5196364" y="2032159"/>
              <a:ext cx="19050" cy="152400"/>
            </a:xfrm>
            <a:custGeom>
              <a:avLst/>
              <a:gdLst>
                <a:gd name="connsiteX0" fmla="*/ 7144 w 19050"/>
                <a:gd name="connsiteY0" fmla="*/ 7144 h 152400"/>
                <a:gd name="connsiteX1" fmla="*/ 12764 w 19050"/>
                <a:gd name="connsiteY1" fmla="*/ 7144 h 152400"/>
                <a:gd name="connsiteX2" fmla="*/ 12764 w 19050"/>
                <a:gd name="connsiteY2" fmla="*/ 151257 h 152400"/>
                <a:gd name="connsiteX3" fmla="*/ 7144 w 19050"/>
                <a:gd name="connsiteY3" fmla="*/ 1512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52400">
                  <a:moveTo>
                    <a:pt x="7144" y="7144"/>
                  </a:moveTo>
                  <a:lnTo>
                    <a:pt x="12764" y="7144"/>
                  </a:lnTo>
                  <a:lnTo>
                    <a:pt x="12764" y="151257"/>
                  </a:lnTo>
                  <a:lnTo>
                    <a:pt x="7144" y="151257"/>
                  </a:lnTo>
                  <a:close/>
                </a:path>
              </a:pathLst>
            </a:custGeom>
            <a:solidFill>
              <a:srgbClr val="3B3B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7" name="Полилиния: фигура 27">
              <a:extLst>
                <a:ext uri="{FF2B5EF4-FFF2-40B4-BE49-F238E27FC236}">
                  <a16:creationId xmlns:a16="http://schemas.microsoft.com/office/drawing/2014/main" id="{A1B076D4-6F0A-6994-8304-90264BE47B6C}"/>
                </a:ext>
              </a:extLst>
            </p:cNvPr>
            <p:cNvSpPr/>
            <p:nvPr/>
          </p:nvSpPr>
          <p:spPr>
            <a:xfrm>
              <a:off x="5193506" y="2032254"/>
              <a:ext cx="9525" cy="152400"/>
            </a:xfrm>
            <a:custGeom>
              <a:avLst/>
              <a:gdLst>
                <a:gd name="connsiteX0" fmla="*/ 10001 w 9525"/>
                <a:gd name="connsiteY0" fmla="*/ 151162 h 152400"/>
                <a:gd name="connsiteX1" fmla="*/ 10001 w 9525"/>
                <a:gd name="connsiteY1" fmla="*/ 7144 h 152400"/>
                <a:gd name="connsiteX2" fmla="*/ 7144 w 9525"/>
                <a:gd name="connsiteY2" fmla="*/ 10573 h 152400"/>
                <a:gd name="connsiteX3" fmla="*/ 7144 w 9525"/>
                <a:gd name="connsiteY3" fmla="*/ 147733 h 152400"/>
                <a:gd name="connsiteX4" fmla="*/ 10001 w 9525"/>
                <a:gd name="connsiteY4" fmla="*/ 15116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52400">
                  <a:moveTo>
                    <a:pt x="10001" y="151162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119539"/>
                    <a:pt x="7144" y="147733"/>
                  </a:cubicBezTo>
                  <a:lnTo>
                    <a:pt x="10001" y="151162"/>
                  </a:lnTo>
                  <a:close/>
                </a:path>
              </a:pathLst>
            </a:custGeom>
            <a:solidFill>
              <a:srgbClr val="A0A0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8" name="Полилиния: фигура 28">
              <a:extLst>
                <a:ext uri="{FF2B5EF4-FFF2-40B4-BE49-F238E27FC236}">
                  <a16:creationId xmlns:a16="http://schemas.microsoft.com/office/drawing/2014/main" id="{03D70E49-6A46-60F0-235C-230EB8697FFF}"/>
                </a:ext>
              </a:extLst>
            </p:cNvPr>
            <p:cNvSpPr/>
            <p:nvPr/>
          </p:nvSpPr>
          <p:spPr>
            <a:xfrm>
              <a:off x="5201984" y="2032254"/>
              <a:ext cx="19050" cy="152400"/>
            </a:xfrm>
            <a:custGeom>
              <a:avLst/>
              <a:gdLst>
                <a:gd name="connsiteX0" fmla="*/ 7144 w 19050"/>
                <a:gd name="connsiteY0" fmla="*/ 7144 h 152400"/>
                <a:gd name="connsiteX1" fmla="*/ 13240 w 19050"/>
                <a:gd name="connsiteY1" fmla="*/ 7144 h 152400"/>
                <a:gd name="connsiteX2" fmla="*/ 13240 w 19050"/>
                <a:gd name="connsiteY2" fmla="*/ 151257 h 152400"/>
                <a:gd name="connsiteX3" fmla="*/ 7144 w 19050"/>
                <a:gd name="connsiteY3" fmla="*/ 1512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52400">
                  <a:moveTo>
                    <a:pt x="7144" y="7144"/>
                  </a:moveTo>
                  <a:lnTo>
                    <a:pt x="13240" y="7144"/>
                  </a:lnTo>
                  <a:lnTo>
                    <a:pt x="13240" y="151257"/>
                  </a:lnTo>
                  <a:lnTo>
                    <a:pt x="7144" y="151257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9" name="Полилиния: фигура 29">
              <a:extLst>
                <a:ext uri="{FF2B5EF4-FFF2-40B4-BE49-F238E27FC236}">
                  <a16:creationId xmlns:a16="http://schemas.microsoft.com/office/drawing/2014/main" id="{638DC947-2E6A-E1E4-48C6-C82F296AF48F}"/>
                </a:ext>
              </a:extLst>
            </p:cNvPr>
            <p:cNvSpPr/>
            <p:nvPr/>
          </p:nvSpPr>
          <p:spPr>
            <a:xfrm>
              <a:off x="5989398" y="5260657"/>
              <a:ext cx="219075" cy="19050"/>
            </a:xfrm>
            <a:custGeom>
              <a:avLst/>
              <a:gdLst>
                <a:gd name="connsiteX0" fmla="*/ 197851 w 219075"/>
                <a:gd name="connsiteY0" fmla="*/ 7144 h 19050"/>
                <a:gd name="connsiteX1" fmla="*/ 22782 w 219075"/>
                <a:gd name="connsiteY1" fmla="*/ 7144 h 19050"/>
                <a:gd name="connsiteX2" fmla="*/ 15162 w 219075"/>
                <a:gd name="connsiteY2" fmla="*/ 8192 h 19050"/>
                <a:gd name="connsiteX3" fmla="*/ 7446 w 219075"/>
                <a:gd name="connsiteY3" fmla="*/ 11525 h 19050"/>
                <a:gd name="connsiteX4" fmla="*/ 15066 w 219075"/>
                <a:gd name="connsiteY4" fmla="*/ 13430 h 19050"/>
                <a:gd name="connsiteX5" fmla="*/ 205662 w 219075"/>
                <a:gd name="connsiteY5" fmla="*/ 13430 h 19050"/>
                <a:gd name="connsiteX6" fmla="*/ 213282 w 219075"/>
                <a:gd name="connsiteY6" fmla="*/ 11525 h 19050"/>
                <a:gd name="connsiteX7" fmla="*/ 205566 w 219075"/>
                <a:gd name="connsiteY7" fmla="*/ 8192 h 19050"/>
                <a:gd name="connsiteX8" fmla="*/ 197946 w 219075"/>
                <a:gd name="connsiteY8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19050">
                  <a:moveTo>
                    <a:pt x="197851" y="7144"/>
                  </a:moveTo>
                  <a:lnTo>
                    <a:pt x="22782" y="7144"/>
                  </a:lnTo>
                  <a:cubicBezTo>
                    <a:pt x="19257" y="7144"/>
                    <a:pt x="16114" y="7620"/>
                    <a:pt x="15162" y="8192"/>
                  </a:cubicBezTo>
                  <a:lnTo>
                    <a:pt x="7446" y="11525"/>
                  </a:lnTo>
                  <a:cubicBezTo>
                    <a:pt x="6018" y="12478"/>
                    <a:pt x="9828" y="13430"/>
                    <a:pt x="15066" y="13430"/>
                  </a:cubicBezTo>
                  <a:lnTo>
                    <a:pt x="205662" y="13430"/>
                  </a:lnTo>
                  <a:cubicBezTo>
                    <a:pt x="210900" y="13430"/>
                    <a:pt x="214710" y="12478"/>
                    <a:pt x="213282" y="11525"/>
                  </a:cubicBezTo>
                  <a:lnTo>
                    <a:pt x="205566" y="8192"/>
                  </a:lnTo>
                  <a:cubicBezTo>
                    <a:pt x="204614" y="7525"/>
                    <a:pt x="201471" y="7144"/>
                    <a:pt x="197946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0" name="Полилиния: фигура 30">
              <a:extLst>
                <a:ext uri="{FF2B5EF4-FFF2-40B4-BE49-F238E27FC236}">
                  <a16:creationId xmlns:a16="http://schemas.microsoft.com/office/drawing/2014/main" id="{2133978C-A68D-962F-7B3F-8C121D583304}"/>
                </a:ext>
              </a:extLst>
            </p:cNvPr>
            <p:cNvSpPr/>
            <p:nvPr/>
          </p:nvSpPr>
          <p:spPr>
            <a:xfrm>
              <a:off x="5865400" y="1648968"/>
              <a:ext cx="457200" cy="142875"/>
            </a:xfrm>
            <a:custGeom>
              <a:avLst/>
              <a:gdLst>
                <a:gd name="connsiteX0" fmla="*/ 390620 w 457200"/>
                <a:gd name="connsiteY0" fmla="*/ 136970 h 142875"/>
                <a:gd name="connsiteX1" fmla="*/ 72009 w 457200"/>
                <a:gd name="connsiteY1" fmla="*/ 136970 h 142875"/>
                <a:gd name="connsiteX2" fmla="*/ 7144 w 457200"/>
                <a:gd name="connsiteY2" fmla="*/ 72009 h 142875"/>
                <a:gd name="connsiteX3" fmla="*/ 7144 w 457200"/>
                <a:gd name="connsiteY3" fmla="*/ 72009 h 142875"/>
                <a:gd name="connsiteX4" fmla="*/ 72009 w 457200"/>
                <a:gd name="connsiteY4" fmla="*/ 7144 h 142875"/>
                <a:gd name="connsiteX5" fmla="*/ 390620 w 457200"/>
                <a:gd name="connsiteY5" fmla="*/ 7144 h 142875"/>
                <a:gd name="connsiteX6" fmla="*/ 455486 w 457200"/>
                <a:gd name="connsiteY6" fmla="*/ 72009 h 142875"/>
                <a:gd name="connsiteX7" fmla="*/ 455486 w 457200"/>
                <a:gd name="connsiteY7" fmla="*/ 72009 h 142875"/>
                <a:gd name="connsiteX8" fmla="*/ 390620 w 457200"/>
                <a:gd name="connsiteY8" fmla="*/ 1369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142875">
                  <a:moveTo>
                    <a:pt x="390620" y="136970"/>
                  </a:moveTo>
                  <a:lnTo>
                    <a:pt x="72009" y="136970"/>
                  </a:lnTo>
                  <a:cubicBezTo>
                    <a:pt x="36195" y="136970"/>
                    <a:pt x="7144" y="107918"/>
                    <a:pt x="7144" y="72009"/>
                  </a:cubicBezTo>
                  <a:lnTo>
                    <a:pt x="7144" y="72009"/>
                  </a:lnTo>
                  <a:cubicBezTo>
                    <a:pt x="7144" y="36195"/>
                    <a:pt x="36195" y="7144"/>
                    <a:pt x="72009" y="7144"/>
                  </a:cubicBezTo>
                  <a:lnTo>
                    <a:pt x="390620" y="7144"/>
                  </a:lnTo>
                  <a:cubicBezTo>
                    <a:pt x="426434" y="7144"/>
                    <a:pt x="455486" y="36195"/>
                    <a:pt x="455486" y="72009"/>
                  </a:cubicBezTo>
                  <a:lnTo>
                    <a:pt x="455486" y="72009"/>
                  </a:lnTo>
                  <a:cubicBezTo>
                    <a:pt x="455486" y="107823"/>
                    <a:pt x="426434" y="136970"/>
                    <a:pt x="390620" y="13697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1" name="Полилиния: фигура 31">
              <a:extLst>
                <a:ext uri="{FF2B5EF4-FFF2-40B4-BE49-F238E27FC236}">
                  <a16:creationId xmlns:a16="http://schemas.microsoft.com/office/drawing/2014/main" id="{E7337AD2-C975-8EEA-309F-C9BEC7D9B80A}"/>
                </a:ext>
              </a:extLst>
            </p:cNvPr>
            <p:cNvSpPr/>
            <p:nvPr/>
          </p:nvSpPr>
          <p:spPr>
            <a:xfrm>
              <a:off x="6202585" y="1685544"/>
              <a:ext cx="66675" cy="66675"/>
            </a:xfrm>
            <a:custGeom>
              <a:avLst/>
              <a:gdLst>
                <a:gd name="connsiteX0" fmla="*/ 63913 w 66675"/>
                <a:gd name="connsiteY0" fmla="*/ 35528 h 66675"/>
                <a:gd name="connsiteX1" fmla="*/ 35528 w 66675"/>
                <a:gd name="connsiteY1" fmla="*/ 63913 h 66675"/>
                <a:gd name="connsiteX2" fmla="*/ 7144 w 66675"/>
                <a:gd name="connsiteY2" fmla="*/ 35528 h 66675"/>
                <a:gd name="connsiteX3" fmla="*/ 35528 w 66675"/>
                <a:gd name="connsiteY3" fmla="*/ 7144 h 66675"/>
                <a:gd name="connsiteX4" fmla="*/ 63913 w 66675"/>
                <a:gd name="connsiteY4" fmla="*/ 3552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3913" y="35528"/>
                  </a:moveTo>
                  <a:cubicBezTo>
                    <a:pt x="63913" y="51205"/>
                    <a:pt x="51205" y="63913"/>
                    <a:pt x="35528" y="63913"/>
                  </a:cubicBezTo>
                  <a:cubicBezTo>
                    <a:pt x="19852" y="63913"/>
                    <a:pt x="7144" y="51205"/>
                    <a:pt x="7144" y="35528"/>
                  </a:cubicBezTo>
                  <a:cubicBezTo>
                    <a:pt x="7144" y="19852"/>
                    <a:pt x="19852" y="7144"/>
                    <a:pt x="35528" y="7144"/>
                  </a:cubicBezTo>
                  <a:cubicBezTo>
                    <a:pt x="51205" y="7144"/>
                    <a:pt x="63913" y="19852"/>
                    <a:pt x="63913" y="35528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pic>
          <p:nvPicPr>
            <p:cNvPr id="192" name="Рисунок 191">
              <a:extLst>
                <a:ext uri="{FF2B5EF4-FFF2-40B4-BE49-F238E27FC236}">
                  <a16:creationId xmlns:a16="http://schemas.microsoft.com/office/drawing/2014/main" id="{EBC94221-5003-CC9C-1BA6-39584F78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10967" y="1694212"/>
              <a:ext cx="57150" cy="47625"/>
            </a:xfrm>
            <a:custGeom>
              <a:avLst/>
              <a:gdLst>
                <a:gd name="connsiteX0" fmla="*/ 0 w 57150"/>
                <a:gd name="connsiteY0" fmla="*/ 0 h 47625"/>
                <a:gd name="connsiteX1" fmla="*/ 57150 w 57150"/>
                <a:gd name="connsiteY1" fmla="*/ 0 h 47625"/>
                <a:gd name="connsiteX2" fmla="*/ 57150 w 57150"/>
                <a:gd name="connsiteY2" fmla="*/ 57150 h 47625"/>
                <a:gd name="connsiteX3" fmla="*/ 0 w 57150"/>
                <a:gd name="connsiteY3" fmla="*/ 5715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47625">
                  <a:moveTo>
                    <a:pt x="0" y="0"/>
                  </a:moveTo>
                  <a:lnTo>
                    <a:pt x="57150" y="0"/>
                  </a:lnTo>
                  <a:lnTo>
                    <a:pt x="57150" y="57150"/>
                  </a:lnTo>
                  <a:lnTo>
                    <a:pt x="0" y="57150"/>
                  </a:lnTo>
                  <a:close/>
                </a:path>
              </a:pathLst>
            </a:custGeom>
            <a:ln/>
          </p:spPr>
        </p:pic>
        <p:sp>
          <p:nvSpPr>
            <p:cNvPr id="193" name="Полилиния: фигура 33">
              <a:extLst>
                <a:ext uri="{FF2B5EF4-FFF2-40B4-BE49-F238E27FC236}">
                  <a16:creationId xmlns:a16="http://schemas.microsoft.com/office/drawing/2014/main" id="{D717B4FB-A27A-CAA6-3D77-01AD01672953}"/>
                </a:ext>
              </a:extLst>
            </p:cNvPr>
            <p:cNvSpPr/>
            <p:nvPr/>
          </p:nvSpPr>
          <p:spPr>
            <a:xfrm>
              <a:off x="6214777" y="1697736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39529 h 38100"/>
                <a:gd name="connsiteX2" fmla="*/ 7144 w 38100"/>
                <a:gd name="connsiteY2" fmla="*/ 23336 h 38100"/>
                <a:gd name="connsiteX3" fmla="*/ 23336 w 38100"/>
                <a:gd name="connsiteY3" fmla="*/ 7144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32279"/>
                    <a:pt x="32279" y="39529"/>
                    <a:pt x="23336" y="39529"/>
                  </a:cubicBezTo>
                  <a:cubicBezTo>
                    <a:pt x="14393" y="39529"/>
                    <a:pt x="7144" y="32279"/>
                    <a:pt x="7144" y="23336"/>
                  </a:cubicBezTo>
                  <a:cubicBezTo>
                    <a:pt x="7144" y="14393"/>
                    <a:pt x="14393" y="7144"/>
                    <a:pt x="23336" y="7144"/>
                  </a:cubicBezTo>
                  <a:cubicBezTo>
                    <a:pt x="32279" y="7144"/>
                    <a:pt x="39529" y="14393"/>
                    <a:pt x="39529" y="23336"/>
                  </a:cubicBezTo>
                  <a:close/>
                </a:path>
              </a:pathLst>
            </a:custGeom>
            <a:solidFill>
              <a:srgbClr val="0B13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4" name="Полилиния: фигура 34">
              <a:extLst>
                <a:ext uri="{FF2B5EF4-FFF2-40B4-BE49-F238E27FC236}">
                  <a16:creationId xmlns:a16="http://schemas.microsoft.com/office/drawing/2014/main" id="{34C8B6EF-76B0-66A8-48F8-451128B8EF55}"/>
                </a:ext>
              </a:extLst>
            </p:cNvPr>
            <p:cNvSpPr/>
            <p:nvPr/>
          </p:nvSpPr>
          <p:spPr>
            <a:xfrm>
              <a:off x="6216682" y="1699736"/>
              <a:ext cx="38100" cy="38100"/>
            </a:xfrm>
            <a:custGeom>
              <a:avLst/>
              <a:gdLst>
                <a:gd name="connsiteX0" fmla="*/ 35528 w 38100"/>
                <a:gd name="connsiteY0" fmla="*/ 21336 h 38100"/>
                <a:gd name="connsiteX1" fmla="*/ 21336 w 38100"/>
                <a:gd name="connsiteY1" fmla="*/ 35528 h 38100"/>
                <a:gd name="connsiteX2" fmla="*/ 7144 w 38100"/>
                <a:gd name="connsiteY2" fmla="*/ 21336 h 38100"/>
                <a:gd name="connsiteX3" fmla="*/ 21336 w 38100"/>
                <a:gd name="connsiteY3" fmla="*/ 7144 h 38100"/>
                <a:gd name="connsiteX4" fmla="*/ 35528 w 38100"/>
                <a:gd name="connsiteY4" fmla="*/ 21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528" y="21336"/>
                  </a:moveTo>
                  <a:cubicBezTo>
                    <a:pt x="35528" y="29147"/>
                    <a:pt x="29147" y="35528"/>
                    <a:pt x="21336" y="35528"/>
                  </a:cubicBezTo>
                  <a:cubicBezTo>
                    <a:pt x="13525" y="35528"/>
                    <a:pt x="7144" y="29242"/>
                    <a:pt x="7144" y="21336"/>
                  </a:cubicBezTo>
                  <a:cubicBezTo>
                    <a:pt x="7144" y="13430"/>
                    <a:pt x="13430" y="7144"/>
                    <a:pt x="21336" y="7144"/>
                  </a:cubicBezTo>
                  <a:cubicBezTo>
                    <a:pt x="29242" y="7144"/>
                    <a:pt x="35528" y="13430"/>
                    <a:pt x="35528" y="21336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5" name="Полилиния: фигура 35">
              <a:extLst>
                <a:ext uri="{FF2B5EF4-FFF2-40B4-BE49-F238E27FC236}">
                  <a16:creationId xmlns:a16="http://schemas.microsoft.com/office/drawing/2014/main" id="{C4E22E47-5653-9FC4-E418-B13F750799A0}"/>
                </a:ext>
              </a:extLst>
            </p:cNvPr>
            <p:cNvSpPr/>
            <p:nvPr/>
          </p:nvSpPr>
          <p:spPr>
            <a:xfrm>
              <a:off x="6216682" y="1699736"/>
              <a:ext cx="38100" cy="38100"/>
            </a:xfrm>
            <a:custGeom>
              <a:avLst/>
              <a:gdLst>
                <a:gd name="connsiteX0" fmla="*/ 35528 w 38100"/>
                <a:gd name="connsiteY0" fmla="*/ 21336 h 38100"/>
                <a:gd name="connsiteX1" fmla="*/ 21336 w 38100"/>
                <a:gd name="connsiteY1" fmla="*/ 35528 h 38100"/>
                <a:gd name="connsiteX2" fmla="*/ 7144 w 38100"/>
                <a:gd name="connsiteY2" fmla="*/ 21336 h 38100"/>
                <a:gd name="connsiteX3" fmla="*/ 21336 w 38100"/>
                <a:gd name="connsiteY3" fmla="*/ 7144 h 38100"/>
                <a:gd name="connsiteX4" fmla="*/ 35528 w 38100"/>
                <a:gd name="connsiteY4" fmla="*/ 21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528" y="21336"/>
                  </a:moveTo>
                  <a:cubicBezTo>
                    <a:pt x="35528" y="29147"/>
                    <a:pt x="29147" y="35528"/>
                    <a:pt x="21336" y="35528"/>
                  </a:cubicBezTo>
                  <a:cubicBezTo>
                    <a:pt x="13525" y="35528"/>
                    <a:pt x="7144" y="29242"/>
                    <a:pt x="7144" y="21336"/>
                  </a:cubicBezTo>
                  <a:cubicBezTo>
                    <a:pt x="7144" y="13430"/>
                    <a:pt x="13430" y="7144"/>
                    <a:pt x="21336" y="7144"/>
                  </a:cubicBezTo>
                  <a:cubicBezTo>
                    <a:pt x="29242" y="7144"/>
                    <a:pt x="35528" y="13430"/>
                    <a:pt x="35528" y="21336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6" name="Полилиния: фигура 36">
              <a:extLst>
                <a:ext uri="{FF2B5EF4-FFF2-40B4-BE49-F238E27FC236}">
                  <a16:creationId xmlns:a16="http://schemas.microsoft.com/office/drawing/2014/main" id="{288CF8AC-8E86-147B-676C-4A0A4618F6E0}"/>
                </a:ext>
              </a:extLst>
            </p:cNvPr>
            <p:cNvSpPr/>
            <p:nvPr/>
          </p:nvSpPr>
          <p:spPr>
            <a:xfrm>
              <a:off x="6233636" y="1716215"/>
              <a:ext cx="19050" cy="19050"/>
            </a:xfrm>
            <a:custGeom>
              <a:avLst/>
              <a:gdLst>
                <a:gd name="connsiteX0" fmla="*/ 17240 w 19050"/>
                <a:gd name="connsiteY0" fmla="*/ 12192 h 19050"/>
                <a:gd name="connsiteX1" fmla="*/ 12192 w 19050"/>
                <a:gd name="connsiteY1" fmla="*/ 7144 h 19050"/>
                <a:gd name="connsiteX2" fmla="*/ 7144 w 19050"/>
                <a:gd name="connsiteY2" fmla="*/ 12192 h 19050"/>
                <a:gd name="connsiteX3" fmla="*/ 12192 w 19050"/>
                <a:gd name="connsiteY3" fmla="*/ 17240 h 19050"/>
                <a:gd name="connsiteX4" fmla="*/ 17240 w 19050"/>
                <a:gd name="connsiteY4" fmla="*/ 1219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7240" y="12192"/>
                  </a:moveTo>
                  <a:cubicBezTo>
                    <a:pt x="17240" y="9430"/>
                    <a:pt x="14954" y="7144"/>
                    <a:pt x="12192" y="7144"/>
                  </a:cubicBezTo>
                  <a:cubicBezTo>
                    <a:pt x="9430" y="7144"/>
                    <a:pt x="7144" y="9430"/>
                    <a:pt x="7144" y="12192"/>
                  </a:cubicBezTo>
                  <a:cubicBezTo>
                    <a:pt x="7144" y="14954"/>
                    <a:pt x="9430" y="17240"/>
                    <a:pt x="12192" y="17240"/>
                  </a:cubicBezTo>
                  <a:cubicBezTo>
                    <a:pt x="14954" y="17240"/>
                    <a:pt x="17240" y="14954"/>
                    <a:pt x="17240" y="12192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97" name="Группа 196">
            <a:extLst>
              <a:ext uri="{FF2B5EF4-FFF2-40B4-BE49-F238E27FC236}">
                <a16:creationId xmlns:a16="http://schemas.microsoft.com/office/drawing/2014/main" id="{09B9B184-25F2-7359-333D-5EB9A60B8EFD}"/>
              </a:ext>
            </a:extLst>
          </p:cNvPr>
          <p:cNvGrpSpPr/>
          <p:nvPr/>
        </p:nvGrpSpPr>
        <p:grpSpPr>
          <a:xfrm>
            <a:off x="9575248" y="961760"/>
            <a:ext cx="1821822" cy="3745203"/>
            <a:chOff x="5193506" y="1574006"/>
            <a:chExt cx="1802607" cy="3705701"/>
          </a:xfrm>
        </p:grpSpPr>
        <p:sp>
          <p:nvSpPr>
            <p:cNvPr id="198" name="Полилиния: фигура 13">
              <a:extLst>
                <a:ext uri="{FF2B5EF4-FFF2-40B4-BE49-F238E27FC236}">
                  <a16:creationId xmlns:a16="http://schemas.microsoft.com/office/drawing/2014/main" id="{E3F377FC-00D5-EF59-5B13-016CF3D10D8E}"/>
                </a:ext>
              </a:extLst>
            </p:cNvPr>
            <p:cNvSpPr/>
            <p:nvPr/>
          </p:nvSpPr>
          <p:spPr>
            <a:xfrm>
              <a:off x="5208079" y="1574006"/>
              <a:ext cx="1781175" cy="3705225"/>
            </a:xfrm>
            <a:custGeom>
              <a:avLst/>
              <a:gdLst>
                <a:gd name="connsiteX0" fmla="*/ 1525905 w 1781175"/>
                <a:gd name="connsiteY0" fmla="*/ 7144 h 3705225"/>
                <a:gd name="connsiteX1" fmla="*/ 257461 w 1781175"/>
                <a:gd name="connsiteY1" fmla="*/ 7144 h 3705225"/>
                <a:gd name="connsiteX2" fmla="*/ 7144 w 1781175"/>
                <a:gd name="connsiteY2" fmla="*/ 257461 h 3705225"/>
                <a:gd name="connsiteX3" fmla="*/ 7144 w 1781175"/>
                <a:gd name="connsiteY3" fmla="*/ 3450050 h 3705225"/>
                <a:gd name="connsiteX4" fmla="*/ 257461 w 1781175"/>
                <a:gd name="connsiteY4" fmla="*/ 3700367 h 3705225"/>
                <a:gd name="connsiteX5" fmla="*/ 1525905 w 1781175"/>
                <a:gd name="connsiteY5" fmla="*/ 3700367 h 3705225"/>
                <a:gd name="connsiteX6" fmla="*/ 1776222 w 1781175"/>
                <a:gd name="connsiteY6" fmla="*/ 3450050 h 3705225"/>
                <a:gd name="connsiteX7" fmla="*/ 1776222 w 1781175"/>
                <a:gd name="connsiteY7" fmla="*/ 257461 h 3705225"/>
                <a:gd name="connsiteX8" fmla="*/ 1525905 w 1781175"/>
                <a:gd name="connsiteY8" fmla="*/ 7144 h 3705225"/>
                <a:gd name="connsiteX9" fmla="*/ 1751933 w 1781175"/>
                <a:gd name="connsiteY9" fmla="*/ 3441287 h 3705225"/>
                <a:gd name="connsiteX10" fmla="*/ 1517142 w 1781175"/>
                <a:gd name="connsiteY10" fmla="*/ 3676079 h 3705225"/>
                <a:gd name="connsiteX11" fmla="*/ 266224 w 1781175"/>
                <a:gd name="connsiteY11" fmla="*/ 3676079 h 3705225"/>
                <a:gd name="connsiteX12" fmla="*/ 31433 w 1781175"/>
                <a:gd name="connsiteY12" fmla="*/ 3441287 h 3705225"/>
                <a:gd name="connsiteX13" fmla="*/ 31433 w 1781175"/>
                <a:gd name="connsiteY13" fmla="*/ 266224 h 3705225"/>
                <a:gd name="connsiteX14" fmla="*/ 266224 w 1781175"/>
                <a:gd name="connsiteY14" fmla="*/ 31433 h 3705225"/>
                <a:gd name="connsiteX15" fmla="*/ 1517047 w 1781175"/>
                <a:gd name="connsiteY15" fmla="*/ 31433 h 3705225"/>
                <a:gd name="connsiteX16" fmla="*/ 1751838 w 1781175"/>
                <a:gd name="connsiteY16" fmla="*/ 266224 h 3705225"/>
                <a:gd name="connsiteX17" fmla="*/ 1751838 w 1781175"/>
                <a:gd name="connsiteY17" fmla="*/ 3441287 h 370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81175" h="3705225">
                  <a:moveTo>
                    <a:pt x="1525905" y="7144"/>
                  </a:moveTo>
                  <a:lnTo>
                    <a:pt x="257461" y="7144"/>
                  </a:lnTo>
                  <a:cubicBezTo>
                    <a:pt x="119253" y="7144"/>
                    <a:pt x="7144" y="119253"/>
                    <a:pt x="7144" y="257461"/>
                  </a:cubicBezTo>
                  <a:lnTo>
                    <a:pt x="7144" y="3450050"/>
                  </a:lnTo>
                  <a:cubicBezTo>
                    <a:pt x="7144" y="3588258"/>
                    <a:pt x="119253" y="3700367"/>
                    <a:pt x="257461" y="3700367"/>
                  </a:cubicBezTo>
                  <a:lnTo>
                    <a:pt x="1525905" y="3700367"/>
                  </a:lnTo>
                  <a:cubicBezTo>
                    <a:pt x="1664113" y="3700367"/>
                    <a:pt x="1776222" y="3588258"/>
                    <a:pt x="1776222" y="3450050"/>
                  </a:cubicBezTo>
                  <a:lnTo>
                    <a:pt x="1776222" y="257461"/>
                  </a:lnTo>
                  <a:cubicBezTo>
                    <a:pt x="1776222" y="119253"/>
                    <a:pt x="1664113" y="7144"/>
                    <a:pt x="1525905" y="7144"/>
                  </a:cubicBezTo>
                  <a:close/>
                  <a:moveTo>
                    <a:pt x="1751933" y="3441287"/>
                  </a:moveTo>
                  <a:cubicBezTo>
                    <a:pt x="1751933" y="3570923"/>
                    <a:pt x="1646777" y="3676079"/>
                    <a:pt x="1517142" y="3676079"/>
                  </a:cubicBezTo>
                  <a:lnTo>
                    <a:pt x="266224" y="3676079"/>
                  </a:lnTo>
                  <a:cubicBezTo>
                    <a:pt x="136589" y="3676079"/>
                    <a:pt x="31433" y="3570923"/>
                    <a:pt x="31433" y="3441287"/>
                  </a:cubicBezTo>
                  <a:lnTo>
                    <a:pt x="31433" y="266224"/>
                  </a:lnTo>
                  <a:cubicBezTo>
                    <a:pt x="31433" y="136589"/>
                    <a:pt x="136589" y="31433"/>
                    <a:pt x="266224" y="31433"/>
                  </a:cubicBezTo>
                  <a:lnTo>
                    <a:pt x="1517047" y="31433"/>
                  </a:lnTo>
                  <a:cubicBezTo>
                    <a:pt x="1646682" y="31433"/>
                    <a:pt x="1751838" y="136589"/>
                    <a:pt x="1751838" y="266224"/>
                  </a:cubicBezTo>
                  <a:lnTo>
                    <a:pt x="1751838" y="3441287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99" name="Полилиния: фигура 14">
              <a:extLst>
                <a:ext uri="{FF2B5EF4-FFF2-40B4-BE49-F238E27FC236}">
                  <a16:creationId xmlns:a16="http://schemas.microsoft.com/office/drawing/2014/main" id="{FC792052-29C1-6D35-7F6B-79A599C639D7}"/>
                </a:ext>
              </a:extLst>
            </p:cNvPr>
            <p:cNvSpPr/>
            <p:nvPr/>
          </p:nvSpPr>
          <p:spPr>
            <a:xfrm>
              <a:off x="5274850" y="1574276"/>
              <a:ext cx="1704975" cy="295275"/>
            </a:xfrm>
            <a:custGeom>
              <a:avLst/>
              <a:gdLst>
                <a:gd name="connsiteX0" fmla="*/ 7144 w 1704975"/>
                <a:gd name="connsiteY0" fmla="*/ 93266 h 295275"/>
                <a:gd name="connsiteX1" fmla="*/ 201454 w 1704975"/>
                <a:gd name="connsiteY1" fmla="*/ 13256 h 295275"/>
                <a:gd name="connsiteX2" fmla="*/ 1404271 w 1704975"/>
                <a:gd name="connsiteY2" fmla="*/ 15637 h 295275"/>
                <a:gd name="connsiteX3" fmla="*/ 1703832 w 1704975"/>
                <a:gd name="connsiteY3" fmla="*/ 292815 h 295275"/>
                <a:gd name="connsiteX4" fmla="*/ 1602772 w 1704975"/>
                <a:gd name="connsiteY4" fmla="*/ 64596 h 295275"/>
                <a:gd name="connsiteX5" fmla="*/ 1423987 w 1704975"/>
                <a:gd name="connsiteY5" fmla="*/ 8874 h 295275"/>
                <a:gd name="connsiteX6" fmla="*/ 202787 w 1704975"/>
                <a:gd name="connsiteY6" fmla="*/ 8874 h 295275"/>
                <a:gd name="connsiteX7" fmla="*/ 7144 w 1704975"/>
                <a:gd name="connsiteY7" fmla="*/ 93266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4975" h="295275">
                  <a:moveTo>
                    <a:pt x="7144" y="93266"/>
                  </a:moveTo>
                  <a:cubicBezTo>
                    <a:pt x="58103" y="47736"/>
                    <a:pt x="124015" y="12303"/>
                    <a:pt x="201454" y="13256"/>
                  </a:cubicBezTo>
                  <a:lnTo>
                    <a:pt x="1404271" y="15637"/>
                  </a:lnTo>
                  <a:cubicBezTo>
                    <a:pt x="1560767" y="25067"/>
                    <a:pt x="1698498" y="110697"/>
                    <a:pt x="1703832" y="292815"/>
                  </a:cubicBezTo>
                  <a:cubicBezTo>
                    <a:pt x="1703832" y="312912"/>
                    <a:pt x="1714595" y="140319"/>
                    <a:pt x="1602772" y="64596"/>
                  </a:cubicBezTo>
                  <a:cubicBezTo>
                    <a:pt x="1549622" y="26496"/>
                    <a:pt x="1471136" y="9827"/>
                    <a:pt x="1423987" y="8874"/>
                  </a:cubicBezTo>
                  <a:cubicBezTo>
                    <a:pt x="1346740" y="7446"/>
                    <a:pt x="327660" y="5826"/>
                    <a:pt x="202787" y="8874"/>
                  </a:cubicBezTo>
                  <a:cubicBezTo>
                    <a:pt x="98203" y="11446"/>
                    <a:pt x="49149" y="53642"/>
                    <a:pt x="7144" y="93266"/>
                  </a:cubicBez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00" name="Полилиния: фигура 15">
              <a:extLst>
                <a:ext uri="{FF2B5EF4-FFF2-40B4-BE49-F238E27FC236}">
                  <a16:creationId xmlns:a16="http://schemas.microsoft.com/office/drawing/2014/main" id="{E5A98475-EA25-67D6-4D5F-15BF00331AEB}"/>
                </a:ext>
              </a:extLst>
            </p:cNvPr>
            <p:cNvSpPr/>
            <p:nvPr/>
          </p:nvSpPr>
          <p:spPr>
            <a:xfrm>
              <a:off x="5232368" y="1598295"/>
              <a:ext cx="1733550" cy="3657600"/>
            </a:xfrm>
            <a:custGeom>
              <a:avLst/>
              <a:gdLst>
                <a:gd name="connsiteX0" fmla="*/ 1492758 w 1733550"/>
                <a:gd name="connsiteY0" fmla="*/ 7144 h 3657600"/>
                <a:gd name="connsiteX1" fmla="*/ 241935 w 1733550"/>
                <a:gd name="connsiteY1" fmla="*/ 7144 h 3657600"/>
                <a:gd name="connsiteX2" fmla="*/ 7144 w 1733550"/>
                <a:gd name="connsiteY2" fmla="*/ 241935 h 3657600"/>
                <a:gd name="connsiteX3" fmla="*/ 7144 w 1733550"/>
                <a:gd name="connsiteY3" fmla="*/ 3416999 h 3657600"/>
                <a:gd name="connsiteX4" fmla="*/ 241935 w 1733550"/>
                <a:gd name="connsiteY4" fmla="*/ 3651790 h 3657600"/>
                <a:gd name="connsiteX5" fmla="*/ 1492758 w 1733550"/>
                <a:gd name="connsiteY5" fmla="*/ 3651790 h 3657600"/>
                <a:gd name="connsiteX6" fmla="*/ 1727549 w 1733550"/>
                <a:gd name="connsiteY6" fmla="*/ 3416999 h 3657600"/>
                <a:gd name="connsiteX7" fmla="*/ 1727549 w 1733550"/>
                <a:gd name="connsiteY7" fmla="*/ 241935 h 3657600"/>
                <a:gd name="connsiteX8" fmla="*/ 1492758 w 1733550"/>
                <a:gd name="connsiteY8" fmla="*/ 7144 h 3657600"/>
                <a:gd name="connsiteX9" fmla="*/ 1715357 w 1733550"/>
                <a:gd name="connsiteY9" fmla="*/ 3409950 h 3657600"/>
                <a:gd name="connsiteX10" fmla="*/ 1485614 w 1733550"/>
                <a:gd name="connsiteY10" fmla="*/ 3639693 h 3657600"/>
                <a:gd name="connsiteX11" fmla="*/ 248984 w 1733550"/>
                <a:gd name="connsiteY11" fmla="*/ 3639693 h 3657600"/>
                <a:gd name="connsiteX12" fmla="*/ 19241 w 1733550"/>
                <a:gd name="connsiteY12" fmla="*/ 3409950 h 3657600"/>
                <a:gd name="connsiteX13" fmla="*/ 19241 w 1733550"/>
                <a:gd name="connsiteY13" fmla="*/ 248984 h 3657600"/>
                <a:gd name="connsiteX14" fmla="*/ 248984 w 1733550"/>
                <a:gd name="connsiteY14" fmla="*/ 19336 h 3657600"/>
                <a:gd name="connsiteX15" fmla="*/ 1485710 w 1733550"/>
                <a:gd name="connsiteY15" fmla="*/ 19336 h 3657600"/>
                <a:gd name="connsiteX16" fmla="*/ 1715452 w 1733550"/>
                <a:gd name="connsiteY16" fmla="*/ 249079 h 3657600"/>
                <a:gd name="connsiteX17" fmla="*/ 1715452 w 1733550"/>
                <a:gd name="connsiteY17" fmla="*/ 340995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33550" h="3657600">
                  <a:moveTo>
                    <a:pt x="1492758" y="7144"/>
                  </a:moveTo>
                  <a:lnTo>
                    <a:pt x="241935" y="7144"/>
                  </a:lnTo>
                  <a:cubicBezTo>
                    <a:pt x="112300" y="7144"/>
                    <a:pt x="7144" y="112300"/>
                    <a:pt x="7144" y="241935"/>
                  </a:cubicBezTo>
                  <a:lnTo>
                    <a:pt x="7144" y="3416999"/>
                  </a:lnTo>
                  <a:cubicBezTo>
                    <a:pt x="7144" y="3546634"/>
                    <a:pt x="112300" y="3651790"/>
                    <a:pt x="241935" y="3651790"/>
                  </a:cubicBezTo>
                  <a:lnTo>
                    <a:pt x="1492758" y="3651790"/>
                  </a:lnTo>
                  <a:cubicBezTo>
                    <a:pt x="1622393" y="3651790"/>
                    <a:pt x="1727549" y="3546634"/>
                    <a:pt x="1727549" y="3416999"/>
                  </a:cubicBezTo>
                  <a:lnTo>
                    <a:pt x="1727549" y="241935"/>
                  </a:lnTo>
                  <a:cubicBezTo>
                    <a:pt x="1727549" y="112300"/>
                    <a:pt x="1622393" y="7144"/>
                    <a:pt x="1492758" y="7144"/>
                  </a:cubicBezTo>
                  <a:close/>
                  <a:moveTo>
                    <a:pt x="1715357" y="3409950"/>
                  </a:moveTo>
                  <a:cubicBezTo>
                    <a:pt x="1715357" y="3536823"/>
                    <a:pt x="1612487" y="3639693"/>
                    <a:pt x="1485614" y="3639693"/>
                  </a:cubicBezTo>
                  <a:lnTo>
                    <a:pt x="248984" y="3639693"/>
                  </a:lnTo>
                  <a:cubicBezTo>
                    <a:pt x="122111" y="3639693"/>
                    <a:pt x="19241" y="3536823"/>
                    <a:pt x="19241" y="3409950"/>
                  </a:cubicBezTo>
                  <a:lnTo>
                    <a:pt x="19241" y="248984"/>
                  </a:lnTo>
                  <a:cubicBezTo>
                    <a:pt x="19241" y="122111"/>
                    <a:pt x="122111" y="19336"/>
                    <a:pt x="248984" y="19336"/>
                  </a:cubicBezTo>
                  <a:lnTo>
                    <a:pt x="1485710" y="19336"/>
                  </a:lnTo>
                  <a:cubicBezTo>
                    <a:pt x="1612583" y="19336"/>
                    <a:pt x="1715452" y="122206"/>
                    <a:pt x="1715452" y="249079"/>
                  </a:cubicBezTo>
                  <a:lnTo>
                    <a:pt x="1715452" y="3409950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1" name="Полилиния: фигура 16">
              <a:extLst>
                <a:ext uri="{FF2B5EF4-FFF2-40B4-BE49-F238E27FC236}">
                  <a16:creationId xmlns:a16="http://schemas.microsoft.com/office/drawing/2014/main" id="{81E5799A-EDA9-923F-4306-CDB07B346B8B}"/>
                </a:ext>
              </a:extLst>
            </p:cNvPr>
            <p:cNvSpPr/>
            <p:nvPr/>
          </p:nvSpPr>
          <p:spPr>
            <a:xfrm>
              <a:off x="5231225" y="1597057"/>
              <a:ext cx="1733550" cy="3657600"/>
            </a:xfrm>
            <a:custGeom>
              <a:avLst/>
              <a:gdLst>
                <a:gd name="connsiteX0" fmla="*/ 1493996 w 1733550"/>
                <a:gd name="connsiteY0" fmla="*/ 3654266 h 3657600"/>
                <a:gd name="connsiteX1" fmla="*/ 243078 w 1733550"/>
                <a:gd name="connsiteY1" fmla="*/ 3654266 h 3657600"/>
                <a:gd name="connsiteX2" fmla="*/ 7144 w 1733550"/>
                <a:gd name="connsiteY2" fmla="*/ 3418237 h 3657600"/>
                <a:gd name="connsiteX3" fmla="*/ 7144 w 1733550"/>
                <a:gd name="connsiteY3" fmla="*/ 243173 h 3657600"/>
                <a:gd name="connsiteX4" fmla="*/ 243078 w 1733550"/>
                <a:gd name="connsiteY4" fmla="*/ 7144 h 3657600"/>
                <a:gd name="connsiteX5" fmla="*/ 1493996 w 1733550"/>
                <a:gd name="connsiteY5" fmla="*/ 7144 h 3657600"/>
                <a:gd name="connsiteX6" fmla="*/ 1729931 w 1733550"/>
                <a:gd name="connsiteY6" fmla="*/ 243078 h 3657600"/>
                <a:gd name="connsiteX7" fmla="*/ 1729931 w 1733550"/>
                <a:gd name="connsiteY7" fmla="*/ 3418142 h 3657600"/>
                <a:gd name="connsiteX8" fmla="*/ 1493996 w 1733550"/>
                <a:gd name="connsiteY8" fmla="*/ 3654171 h 3657600"/>
                <a:gd name="connsiteX9" fmla="*/ 243078 w 1733550"/>
                <a:gd name="connsiteY9" fmla="*/ 9525 h 3657600"/>
                <a:gd name="connsiteX10" fmla="*/ 9430 w 1733550"/>
                <a:gd name="connsiteY10" fmla="*/ 243173 h 3657600"/>
                <a:gd name="connsiteX11" fmla="*/ 9430 w 1733550"/>
                <a:gd name="connsiteY11" fmla="*/ 3418237 h 3657600"/>
                <a:gd name="connsiteX12" fmla="*/ 242983 w 1733550"/>
                <a:gd name="connsiteY12" fmla="*/ 3651885 h 3657600"/>
                <a:gd name="connsiteX13" fmla="*/ 1493901 w 1733550"/>
                <a:gd name="connsiteY13" fmla="*/ 3651885 h 3657600"/>
                <a:gd name="connsiteX14" fmla="*/ 1727454 w 1733550"/>
                <a:gd name="connsiteY14" fmla="*/ 3418237 h 3657600"/>
                <a:gd name="connsiteX15" fmla="*/ 1727454 w 1733550"/>
                <a:gd name="connsiteY15" fmla="*/ 243173 h 3657600"/>
                <a:gd name="connsiteX16" fmla="*/ 1493901 w 1733550"/>
                <a:gd name="connsiteY16" fmla="*/ 9620 h 3657600"/>
                <a:gd name="connsiteX17" fmla="*/ 243078 w 1733550"/>
                <a:gd name="connsiteY17" fmla="*/ 9620 h 3657600"/>
                <a:gd name="connsiteX18" fmla="*/ 1486853 w 1733550"/>
                <a:gd name="connsiteY18" fmla="*/ 3642074 h 3657600"/>
                <a:gd name="connsiteX19" fmla="*/ 250127 w 1733550"/>
                <a:gd name="connsiteY19" fmla="*/ 3642074 h 3657600"/>
                <a:gd name="connsiteX20" fmla="*/ 19241 w 1733550"/>
                <a:gd name="connsiteY20" fmla="*/ 3411188 h 3657600"/>
                <a:gd name="connsiteX21" fmla="*/ 19241 w 1733550"/>
                <a:gd name="connsiteY21" fmla="*/ 250222 h 3657600"/>
                <a:gd name="connsiteX22" fmla="*/ 250127 w 1733550"/>
                <a:gd name="connsiteY22" fmla="*/ 19336 h 3657600"/>
                <a:gd name="connsiteX23" fmla="*/ 1486853 w 1733550"/>
                <a:gd name="connsiteY23" fmla="*/ 19336 h 3657600"/>
                <a:gd name="connsiteX24" fmla="*/ 1717739 w 1733550"/>
                <a:gd name="connsiteY24" fmla="*/ 250222 h 3657600"/>
                <a:gd name="connsiteX25" fmla="*/ 1717739 w 1733550"/>
                <a:gd name="connsiteY25" fmla="*/ 3411093 h 3657600"/>
                <a:gd name="connsiteX26" fmla="*/ 1486853 w 1733550"/>
                <a:gd name="connsiteY26" fmla="*/ 3641979 h 3657600"/>
                <a:gd name="connsiteX27" fmla="*/ 250127 w 1733550"/>
                <a:gd name="connsiteY27" fmla="*/ 21717 h 3657600"/>
                <a:gd name="connsiteX28" fmla="*/ 21622 w 1733550"/>
                <a:gd name="connsiteY28" fmla="*/ 250222 h 3657600"/>
                <a:gd name="connsiteX29" fmla="*/ 21622 w 1733550"/>
                <a:gd name="connsiteY29" fmla="*/ 3411093 h 3657600"/>
                <a:gd name="connsiteX30" fmla="*/ 250127 w 1733550"/>
                <a:gd name="connsiteY30" fmla="*/ 3639598 h 3657600"/>
                <a:gd name="connsiteX31" fmla="*/ 1486853 w 1733550"/>
                <a:gd name="connsiteY31" fmla="*/ 3639598 h 3657600"/>
                <a:gd name="connsiteX32" fmla="*/ 1715357 w 1733550"/>
                <a:gd name="connsiteY32" fmla="*/ 3411093 h 3657600"/>
                <a:gd name="connsiteX33" fmla="*/ 1715357 w 1733550"/>
                <a:gd name="connsiteY33" fmla="*/ 250222 h 3657600"/>
                <a:gd name="connsiteX34" fmla="*/ 1486853 w 1733550"/>
                <a:gd name="connsiteY34" fmla="*/ 21717 h 3657600"/>
                <a:gd name="connsiteX35" fmla="*/ 250127 w 1733550"/>
                <a:gd name="connsiteY35" fmla="*/ 21717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33550" h="3657600">
                  <a:moveTo>
                    <a:pt x="1493996" y="3654266"/>
                  </a:moveTo>
                  <a:lnTo>
                    <a:pt x="243078" y="3654266"/>
                  </a:lnTo>
                  <a:cubicBezTo>
                    <a:pt x="112967" y="3654266"/>
                    <a:pt x="7144" y="3548444"/>
                    <a:pt x="7144" y="3418237"/>
                  </a:cubicBezTo>
                  <a:lnTo>
                    <a:pt x="7144" y="243173"/>
                  </a:lnTo>
                  <a:cubicBezTo>
                    <a:pt x="7049" y="113062"/>
                    <a:pt x="112967" y="7144"/>
                    <a:pt x="243078" y="7144"/>
                  </a:cubicBezTo>
                  <a:lnTo>
                    <a:pt x="1493996" y="7144"/>
                  </a:lnTo>
                  <a:cubicBezTo>
                    <a:pt x="1624108" y="7144"/>
                    <a:pt x="1729931" y="112967"/>
                    <a:pt x="1729931" y="243078"/>
                  </a:cubicBezTo>
                  <a:lnTo>
                    <a:pt x="1729931" y="3418142"/>
                  </a:lnTo>
                  <a:cubicBezTo>
                    <a:pt x="1729931" y="3548253"/>
                    <a:pt x="1624108" y="3654171"/>
                    <a:pt x="1493996" y="3654171"/>
                  </a:cubicBezTo>
                  <a:close/>
                  <a:moveTo>
                    <a:pt x="243078" y="9525"/>
                  </a:moveTo>
                  <a:cubicBezTo>
                    <a:pt x="114300" y="9525"/>
                    <a:pt x="9430" y="114395"/>
                    <a:pt x="9430" y="243173"/>
                  </a:cubicBezTo>
                  <a:lnTo>
                    <a:pt x="9430" y="3418237"/>
                  </a:lnTo>
                  <a:cubicBezTo>
                    <a:pt x="9430" y="3547015"/>
                    <a:pt x="114205" y="3651885"/>
                    <a:pt x="242983" y="3651885"/>
                  </a:cubicBezTo>
                  <a:lnTo>
                    <a:pt x="1493901" y="3651885"/>
                  </a:lnTo>
                  <a:cubicBezTo>
                    <a:pt x="1622679" y="3651885"/>
                    <a:pt x="1727454" y="3547110"/>
                    <a:pt x="1727454" y="3418237"/>
                  </a:cubicBezTo>
                  <a:lnTo>
                    <a:pt x="1727454" y="243173"/>
                  </a:lnTo>
                  <a:cubicBezTo>
                    <a:pt x="1727454" y="114395"/>
                    <a:pt x="1622679" y="9620"/>
                    <a:pt x="1493901" y="9620"/>
                  </a:cubicBezTo>
                  <a:lnTo>
                    <a:pt x="243078" y="9620"/>
                  </a:lnTo>
                  <a:close/>
                  <a:moveTo>
                    <a:pt x="1486853" y="3642074"/>
                  </a:moveTo>
                  <a:lnTo>
                    <a:pt x="250127" y="3642074"/>
                  </a:lnTo>
                  <a:cubicBezTo>
                    <a:pt x="122777" y="3642074"/>
                    <a:pt x="19241" y="3538442"/>
                    <a:pt x="19241" y="3411188"/>
                  </a:cubicBezTo>
                  <a:lnTo>
                    <a:pt x="19241" y="250222"/>
                  </a:lnTo>
                  <a:cubicBezTo>
                    <a:pt x="19241" y="122968"/>
                    <a:pt x="122873" y="19336"/>
                    <a:pt x="250127" y="19336"/>
                  </a:cubicBezTo>
                  <a:lnTo>
                    <a:pt x="1486853" y="19336"/>
                  </a:lnTo>
                  <a:cubicBezTo>
                    <a:pt x="1614202" y="19336"/>
                    <a:pt x="1717739" y="122968"/>
                    <a:pt x="1717739" y="250222"/>
                  </a:cubicBezTo>
                  <a:lnTo>
                    <a:pt x="1717739" y="3411093"/>
                  </a:lnTo>
                  <a:cubicBezTo>
                    <a:pt x="1717739" y="3538442"/>
                    <a:pt x="1614107" y="3641979"/>
                    <a:pt x="1486853" y="3641979"/>
                  </a:cubicBezTo>
                  <a:close/>
                  <a:moveTo>
                    <a:pt x="250127" y="21717"/>
                  </a:moveTo>
                  <a:cubicBezTo>
                    <a:pt x="124111" y="21717"/>
                    <a:pt x="21622" y="124206"/>
                    <a:pt x="21622" y="250222"/>
                  </a:cubicBezTo>
                  <a:lnTo>
                    <a:pt x="21622" y="3411093"/>
                  </a:lnTo>
                  <a:cubicBezTo>
                    <a:pt x="21622" y="3537109"/>
                    <a:pt x="124111" y="3639598"/>
                    <a:pt x="250127" y="3639598"/>
                  </a:cubicBezTo>
                  <a:lnTo>
                    <a:pt x="1486853" y="3639598"/>
                  </a:lnTo>
                  <a:cubicBezTo>
                    <a:pt x="1612868" y="3639598"/>
                    <a:pt x="1715357" y="3537109"/>
                    <a:pt x="1715357" y="3411093"/>
                  </a:cubicBezTo>
                  <a:lnTo>
                    <a:pt x="1715357" y="250222"/>
                  </a:lnTo>
                  <a:cubicBezTo>
                    <a:pt x="1715357" y="124206"/>
                    <a:pt x="1612868" y="21717"/>
                    <a:pt x="1486853" y="21717"/>
                  </a:cubicBezTo>
                  <a:lnTo>
                    <a:pt x="250127" y="2171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2" name="Полилиния: фигура 17">
              <a:extLst>
                <a:ext uri="{FF2B5EF4-FFF2-40B4-BE49-F238E27FC236}">
                  <a16:creationId xmlns:a16="http://schemas.microsoft.com/office/drawing/2014/main" id="{C8C06C37-DF23-F749-53E7-43DD5F9A34DA}"/>
                </a:ext>
              </a:extLst>
            </p:cNvPr>
            <p:cNvSpPr/>
            <p:nvPr/>
          </p:nvSpPr>
          <p:spPr>
            <a:xfrm>
              <a:off x="5274850" y="4979578"/>
              <a:ext cx="1704975" cy="295275"/>
            </a:xfrm>
            <a:custGeom>
              <a:avLst/>
              <a:gdLst>
                <a:gd name="connsiteX0" fmla="*/ 7144 w 1704975"/>
                <a:gd name="connsiteY0" fmla="*/ 208404 h 295275"/>
                <a:gd name="connsiteX1" fmla="*/ 201454 w 1704975"/>
                <a:gd name="connsiteY1" fmla="*/ 288318 h 295275"/>
                <a:gd name="connsiteX2" fmla="*/ 1404271 w 1704975"/>
                <a:gd name="connsiteY2" fmla="*/ 285937 h 295275"/>
                <a:gd name="connsiteX3" fmla="*/ 1703832 w 1704975"/>
                <a:gd name="connsiteY3" fmla="*/ 8760 h 295275"/>
                <a:gd name="connsiteX4" fmla="*/ 1602772 w 1704975"/>
                <a:gd name="connsiteY4" fmla="*/ 236979 h 295275"/>
                <a:gd name="connsiteX5" fmla="*/ 1423987 w 1704975"/>
                <a:gd name="connsiteY5" fmla="*/ 292700 h 295275"/>
                <a:gd name="connsiteX6" fmla="*/ 202787 w 1704975"/>
                <a:gd name="connsiteY6" fmla="*/ 292700 h 295275"/>
                <a:gd name="connsiteX7" fmla="*/ 7144 w 1704975"/>
                <a:gd name="connsiteY7" fmla="*/ 20840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4975" h="295275">
                  <a:moveTo>
                    <a:pt x="7144" y="208404"/>
                  </a:moveTo>
                  <a:cubicBezTo>
                    <a:pt x="58103" y="253933"/>
                    <a:pt x="124015" y="289366"/>
                    <a:pt x="201454" y="288318"/>
                  </a:cubicBezTo>
                  <a:lnTo>
                    <a:pt x="1404271" y="285937"/>
                  </a:lnTo>
                  <a:cubicBezTo>
                    <a:pt x="1560767" y="276507"/>
                    <a:pt x="1698498" y="190878"/>
                    <a:pt x="1703832" y="8760"/>
                  </a:cubicBezTo>
                  <a:cubicBezTo>
                    <a:pt x="1703832" y="-11338"/>
                    <a:pt x="1714595" y="161255"/>
                    <a:pt x="1602772" y="236979"/>
                  </a:cubicBezTo>
                  <a:cubicBezTo>
                    <a:pt x="1549622" y="275079"/>
                    <a:pt x="1471136" y="291748"/>
                    <a:pt x="1423987" y="292700"/>
                  </a:cubicBezTo>
                  <a:cubicBezTo>
                    <a:pt x="1346740" y="294129"/>
                    <a:pt x="327660" y="295748"/>
                    <a:pt x="202787" y="292700"/>
                  </a:cubicBezTo>
                  <a:cubicBezTo>
                    <a:pt x="98203" y="290128"/>
                    <a:pt x="49054" y="247932"/>
                    <a:pt x="7144" y="208404"/>
                  </a:cubicBez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3" name="Полилиния: фигура 18">
              <a:extLst>
                <a:ext uri="{FF2B5EF4-FFF2-40B4-BE49-F238E27FC236}">
                  <a16:creationId xmlns:a16="http://schemas.microsoft.com/office/drawing/2014/main" id="{18AB0B4B-8AF4-3CED-546E-8A0EDD0343AA}"/>
                </a:ext>
              </a:extLst>
            </p:cNvPr>
            <p:cNvSpPr/>
            <p:nvPr/>
          </p:nvSpPr>
          <p:spPr>
            <a:xfrm>
              <a:off x="6977063" y="2346579"/>
              <a:ext cx="19050" cy="400050"/>
            </a:xfrm>
            <a:custGeom>
              <a:avLst/>
              <a:gdLst>
                <a:gd name="connsiteX0" fmla="*/ 7144 w 19050"/>
                <a:gd name="connsiteY0" fmla="*/ 7144 h 400050"/>
                <a:gd name="connsiteX1" fmla="*/ 12763 w 19050"/>
                <a:gd name="connsiteY1" fmla="*/ 7144 h 400050"/>
                <a:gd name="connsiteX2" fmla="*/ 12763 w 19050"/>
                <a:gd name="connsiteY2" fmla="*/ 402241 h 400050"/>
                <a:gd name="connsiteX3" fmla="*/ 7144 w 19050"/>
                <a:gd name="connsiteY3" fmla="*/ 40224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00050">
                  <a:moveTo>
                    <a:pt x="7144" y="7144"/>
                  </a:moveTo>
                  <a:lnTo>
                    <a:pt x="12763" y="7144"/>
                  </a:lnTo>
                  <a:lnTo>
                    <a:pt x="12763" y="402241"/>
                  </a:lnTo>
                  <a:lnTo>
                    <a:pt x="7144" y="40224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4" name="Полилиния: фигура 19">
              <a:extLst>
                <a:ext uri="{FF2B5EF4-FFF2-40B4-BE49-F238E27FC236}">
                  <a16:creationId xmlns:a16="http://schemas.microsoft.com/office/drawing/2014/main" id="{A09F4E37-B8CD-2EF9-2BDD-679C42F718DF}"/>
                </a:ext>
              </a:extLst>
            </p:cNvPr>
            <p:cNvSpPr/>
            <p:nvPr/>
          </p:nvSpPr>
          <p:spPr>
            <a:xfrm>
              <a:off x="6982778" y="2346674"/>
              <a:ext cx="9525" cy="400050"/>
            </a:xfrm>
            <a:custGeom>
              <a:avLst/>
              <a:gdLst>
                <a:gd name="connsiteX0" fmla="*/ 7144 w 9525"/>
                <a:gd name="connsiteY0" fmla="*/ 402145 h 400050"/>
                <a:gd name="connsiteX1" fmla="*/ 7144 w 9525"/>
                <a:gd name="connsiteY1" fmla="*/ 7144 h 400050"/>
                <a:gd name="connsiteX2" fmla="*/ 10001 w 9525"/>
                <a:gd name="connsiteY2" fmla="*/ 10573 h 400050"/>
                <a:gd name="connsiteX3" fmla="*/ 10001 w 9525"/>
                <a:gd name="connsiteY3" fmla="*/ 398717 h 400050"/>
                <a:gd name="connsiteX4" fmla="*/ 7144 w 9525"/>
                <a:gd name="connsiteY4" fmla="*/ 40214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400050">
                  <a:moveTo>
                    <a:pt x="7144" y="402145"/>
                  </a:moveTo>
                  <a:lnTo>
                    <a:pt x="7144" y="7144"/>
                  </a:lnTo>
                  <a:lnTo>
                    <a:pt x="10001" y="10573"/>
                  </a:lnTo>
                  <a:cubicBezTo>
                    <a:pt x="8572" y="38862"/>
                    <a:pt x="8668" y="370522"/>
                    <a:pt x="10001" y="398717"/>
                  </a:cubicBezTo>
                  <a:lnTo>
                    <a:pt x="7144" y="402145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5" name="Полилиния: фигура 20">
              <a:extLst>
                <a:ext uri="{FF2B5EF4-FFF2-40B4-BE49-F238E27FC236}">
                  <a16:creationId xmlns:a16="http://schemas.microsoft.com/office/drawing/2014/main" id="{9D8C252F-C832-C60B-67B3-B6D013188DB3}"/>
                </a:ext>
              </a:extLst>
            </p:cNvPr>
            <p:cNvSpPr/>
            <p:nvPr/>
          </p:nvSpPr>
          <p:spPr>
            <a:xfrm>
              <a:off x="5196363" y="2346579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2764 w 19050"/>
                <a:gd name="connsiteY1" fmla="*/ 7144 h 276225"/>
                <a:gd name="connsiteX2" fmla="*/ 12764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2764" y="7144"/>
                  </a:lnTo>
                  <a:lnTo>
                    <a:pt x="12764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6" name="Полилиния: фигура 21">
              <a:extLst>
                <a:ext uri="{FF2B5EF4-FFF2-40B4-BE49-F238E27FC236}">
                  <a16:creationId xmlns:a16="http://schemas.microsoft.com/office/drawing/2014/main" id="{FA7900B1-7A25-63CF-0588-70A25C00B663}"/>
                </a:ext>
              </a:extLst>
            </p:cNvPr>
            <p:cNvSpPr/>
            <p:nvPr/>
          </p:nvSpPr>
          <p:spPr>
            <a:xfrm>
              <a:off x="5193506" y="2346674"/>
              <a:ext cx="9525" cy="276225"/>
            </a:xfrm>
            <a:custGeom>
              <a:avLst/>
              <a:gdLst>
                <a:gd name="connsiteX0" fmla="*/ 10001 w 9525"/>
                <a:gd name="connsiteY0" fmla="*/ 272605 h 276225"/>
                <a:gd name="connsiteX1" fmla="*/ 10001 w 9525"/>
                <a:gd name="connsiteY1" fmla="*/ 7144 h 276225"/>
                <a:gd name="connsiteX2" fmla="*/ 7144 w 9525"/>
                <a:gd name="connsiteY2" fmla="*/ 10573 h 276225"/>
                <a:gd name="connsiteX3" fmla="*/ 7144 w 9525"/>
                <a:gd name="connsiteY3" fmla="*/ 269176 h 276225"/>
                <a:gd name="connsiteX4" fmla="*/ 10001 w 9525"/>
                <a:gd name="connsiteY4" fmla="*/ 27260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76225">
                  <a:moveTo>
                    <a:pt x="10001" y="272605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240982"/>
                    <a:pt x="7144" y="269176"/>
                  </a:cubicBezTo>
                  <a:lnTo>
                    <a:pt x="10001" y="272605"/>
                  </a:lnTo>
                  <a:close/>
                </a:path>
              </a:pathLst>
            </a:custGeom>
            <a:solidFill>
              <a:srgbClr val="A0A0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7" name="Полилиния: фигура 22">
              <a:extLst>
                <a:ext uri="{FF2B5EF4-FFF2-40B4-BE49-F238E27FC236}">
                  <a16:creationId xmlns:a16="http://schemas.microsoft.com/office/drawing/2014/main" id="{EFB55E02-77C2-7DAA-FBBD-AAD9F92F0831}"/>
                </a:ext>
              </a:extLst>
            </p:cNvPr>
            <p:cNvSpPr/>
            <p:nvPr/>
          </p:nvSpPr>
          <p:spPr>
            <a:xfrm>
              <a:off x="5201984" y="2346674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3240 w 19050"/>
                <a:gd name="connsiteY1" fmla="*/ 7144 h 276225"/>
                <a:gd name="connsiteX2" fmla="*/ 13240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3240" y="7144"/>
                  </a:lnTo>
                  <a:lnTo>
                    <a:pt x="13240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8" name="Полилиния: фигура 23">
              <a:extLst>
                <a:ext uri="{FF2B5EF4-FFF2-40B4-BE49-F238E27FC236}">
                  <a16:creationId xmlns:a16="http://schemas.microsoft.com/office/drawing/2014/main" id="{30535304-E628-32AB-C6BA-19E520C656BF}"/>
                </a:ext>
              </a:extLst>
            </p:cNvPr>
            <p:cNvSpPr/>
            <p:nvPr/>
          </p:nvSpPr>
          <p:spPr>
            <a:xfrm>
              <a:off x="5196364" y="2679573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2764 w 19050"/>
                <a:gd name="connsiteY1" fmla="*/ 7144 h 276225"/>
                <a:gd name="connsiteX2" fmla="*/ 12764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2764" y="7144"/>
                  </a:lnTo>
                  <a:lnTo>
                    <a:pt x="12764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9" name="Полилиния: фигура 24">
              <a:extLst>
                <a:ext uri="{FF2B5EF4-FFF2-40B4-BE49-F238E27FC236}">
                  <a16:creationId xmlns:a16="http://schemas.microsoft.com/office/drawing/2014/main" id="{78104E2D-A620-47E2-40F3-A995004EE446}"/>
                </a:ext>
              </a:extLst>
            </p:cNvPr>
            <p:cNvSpPr/>
            <p:nvPr/>
          </p:nvSpPr>
          <p:spPr>
            <a:xfrm>
              <a:off x="5193506" y="2679668"/>
              <a:ext cx="9525" cy="276225"/>
            </a:xfrm>
            <a:custGeom>
              <a:avLst/>
              <a:gdLst>
                <a:gd name="connsiteX0" fmla="*/ 10001 w 9525"/>
                <a:gd name="connsiteY0" fmla="*/ 272605 h 276225"/>
                <a:gd name="connsiteX1" fmla="*/ 10001 w 9525"/>
                <a:gd name="connsiteY1" fmla="*/ 7144 h 276225"/>
                <a:gd name="connsiteX2" fmla="*/ 7144 w 9525"/>
                <a:gd name="connsiteY2" fmla="*/ 10573 h 276225"/>
                <a:gd name="connsiteX3" fmla="*/ 7144 w 9525"/>
                <a:gd name="connsiteY3" fmla="*/ 269176 h 276225"/>
                <a:gd name="connsiteX4" fmla="*/ 10001 w 9525"/>
                <a:gd name="connsiteY4" fmla="*/ 27260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76225">
                  <a:moveTo>
                    <a:pt x="10001" y="272605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240983"/>
                    <a:pt x="7144" y="269176"/>
                  </a:cubicBezTo>
                  <a:lnTo>
                    <a:pt x="10001" y="272605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0" name="Полилиния: фигура 25">
              <a:extLst>
                <a:ext uri="{FF2B5EF4-FFF2-40B4-BE49-F238E27FC236}">
                  <a16:creationId xmlns:a16="http://schemas.microsoft.com/office/drawing/2014/main" id="{8EB92C67-7F68-803C-FB9E-2D13E650E6A1}"/>
                </a:ext>
              </a:extLst>
            </p:cNvPr>
            <p:cNvSpPr/>
            <p:nvPr/>
          </p:nvSpPr>
          <p:spPr>
            <a:xfrm>
              <a:off x="5201984" y="2679573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3240 w 19050"/>
                <a:gd name="connsiteY1" fmla="*/ 7144 h 276225"/>
                <a:gd name="connsiteX2" fmla="*/ 13240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3240" y="7144"/>
                  </a:lnTo>
                  <a:lnTo>
                    <a:pt x="13240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1" name="Полилиния: фигура 26">
              <a:extLst>
                <a:ext uri="{FF2B5EF4-FFF2-40B4-BE49-F238E27FC236}">
                  <a16:creationId xmlns:a16="http://schemas.microsoft.com/office/drawing/2014/main" id="{3E0B4E90-F08C-B5ED-761E-838F2F9D531E}"/>
                </a:ext>
              </a:extLst>
            </p:cNvPr>
            <p:cNvSpPr/>
            <p:nvPr/>
          </p:nvSpPr>
          <p:spPr>
            <a:xfrm>
              <a:off x="5196364" y="2032159"/>
              <a:ext cx="19050" cy="152400"/>
            </a:xfrm>
            <a:custGeom>
              <a:avLst/>
              <a:gdLst>
                <a:gd name="connsiteX0" fmla="*/ 7144 w 19050"/>
                <a:gd name="connsiteY0" fmla="*/ 7144 h 152400"/>
                <a:gd name="connsiteX1" fmla="*/ 12764 w 19050"/>
                <a:gd name="connsiteY1" fmla="*/ 7144 h 152400"/>
                <a:gd name="connsiteX2" fmla="*/ 12764 w 19050"/>
                <a:gd name="connsiteY2" fmla="*/ 151257 h 152400"/>
                <a:gd name="connsiteX3" fmla="*/ 7144 w 19050"/>
                <a:gd name="connsiteY3" fmla="*/ 1512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52400">
                  <a:moveTo>
                    <a:pt x="7144" y="7144"/>
                  </a:moveTo>
                  <a:lnTo>
                    <a:pt x="12764" y="7144"/>
                  </a:lnTo>
                  <a:lnTo>
                    <a:pt x="12764" y="151257"/>
                  </a:lnTo>
                  <a:lnTo>
                    <a:pt x="7144" y="151257"/>
                  </a:lnTo>
                  <a:close/>
                </a:path>
              </a:pathLst>
            </a:custGeom>
            <a:solidFill>
              <a:srgbClr val="3B3B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2" name="Полилиния: фигура 27">
              <a:extLst>
                <a:ext uri="{FF2B5EF4-FFF2-40B4-BE49-F238E27FC236}">
                  <a16:creationId xmlns:a16="http://schemas.microsoft.com/office/drawing/2014/main" id="{B6C8B631-B5E5-473B-FD01-2491F51BF4AA}"/>
                </a:ext>
              </a:extLst>
            </p:cNvPr>
            <p:cNvSpPr/>
            <p:nvPr/>
          </p:nvSpPr>
          <p:spPr>
            <a:xfrm>
              <a:off x="5193506" y="2032254"/>
              <a:ext cx="9525" cy="152400"/>
            </a:xfrm>
            <a:custGeom>
              <a:avLst/>
              <a:gdLst>
                <a:gd name="connsiteX0" fmla="*/ 10001 w 9525"/>
                <a:gd name="connsiteY0" fmla="*/ 151162 h 152400"/>
                <a:gd name="connsiteX1" fmla="*/ 10001 w 9525"/>
                <a:gd name="connsiteY1" fmla="*/ 7144 h 152400"/>
                <a:gd name="connsiteX2" fmla="*/ 7144 w 9525"/>
                <a:gd name="connsiteY2" fmla="*/ 10573 h 152400"/>
                <a:gd name="connsiteX3" fmla="*/ 7144 w 9525"/>
                <a:gd name="connsiteY3" fmla="*/ 147733 h 152400"/>
                <a:gd name="connsiteX4" fmla="*/ 10001 w 9525"/>
                <a:gd name="connsiteY4" fmla="*/ 15116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52400">
                  <a:moveTo>
                    <a:pt x="10001" y="151162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119539"/>
                    <a:pt x="7144" y="147733"/>
                  </a:cubicBezTo>
                  <a:lnTo>
                    <a:pt x="10001" y="151162"/>
                  </a:lnTo>
                  <a:close/>
                </a:path>
              </a:pathLst>
            </a:custGeom>
            <a:solidFill>
              <a:srgbClr val="A0A0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3" name="Полилиния: фигура 28">
              <a:extLst>
                <a:ext uri="{FF2B5EF4-FFF2-40B4-BE49-F238E27FC236}">
                  <a16:creationId xmlns:a16="http://schemas.microsoft.com/office/drawing/2014/main" id="{380F7E94-40B3-49EA-38A2-A4683915276E}"/>
                </a:ext>
              </a:extLst>
            </p:cNvPr>
            <p:cNvSpPr/>
            <p:nvPr/>
          </p:nvSpPr>
          <p:spPr>
            <a:xfrm>
              <a:off x="5201984" y="2032254"/>
              <a:ext cx="19050" cy="152400"/>
            </a:xfrm>
            <a:custGeom>
              <a:avLst/>
              <a:gdLst>
                <a:gd name="connsiteX0" fmla="*/ 7144 w 19050"/>
                <a:gd name="connsiteY0" fmla="*/ 7144 h 152400"/>
                <a:gd name="connsiteX1" fmla="*/ 13240 w 19050"/>
                <a:gd name="connsiteY1" fmla="*/ 7144 h 152400"/>
                <a:gd name="connsiteX2" fmla="*/ 13240 w 19050"/>
                <a:gd name="connsiteY2" fmla="*/ 151257 h 152400"/>
                <a:gd name="connsiteX3" fmla="*/ 7144 w 19050"/>
                <a:gd name="connsiteY3" fmla="*/ 1512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52400">
                  <a:moveTo>
                    <a:pt x="7144" y="7144"/>
                  </a:moveTo>
                  <a:lnTo>
                    <a:pt x="13240" y="7144"/>
                  </a:lnTo>
                  <a:lnTo>
                    <a:pt x="13240" y="151257"/>
                  </a:lnTo>
                  <a:lnTo>
                    <a:pt x="7144" y="151257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4" name="Полилиния: фигура 29">
              <a:extLst>
                <a:ext uri="{FF2B5EF4-FFF2-40B4-BE49-F238E27FC236}">
                  <a16:creationId xmlns:a16="http://schemas.microsoft.com/office/drawing/2014/main" id="{F9385ADB-6D1B-C79D-F5BB-B03F408AFC6C}"/>
                </a:ext>
              </a:extLst>
            </p:cNvPr>
            <p:cNvSpPr/>
            <p:nvPr/>
          </p:nvSpPr>
          <p:spPr>
            <a:xfrm>
              <a:off x="5989398" y="5260657"/>
              <a:ext cx="219075" cy="19050"/>
            </a:xfrm>
            <a:custGeom>
              <a:avLst/>
              <a:gdLst>
                <a:gd name="connsiteX0" fmla="*/ 197851 w 219075"/>
                <a:gd name="connsiteY0" fmla="*/ 7144 h 19050"/>
                <a:gd name="connsiteX1" fmla="*/ 22782 w 219075"/>
                <a:gd name="connsiteY1" fmla="*/ 7144 h 19050"/>
                <a:gd name="connsiteX2" fmla="*/ 15162 w 219075"/>
                <a:gd name="connsiteY2" fmla="*/ 8192 h 19050"/>
                <a:gd name="connsiteX3" fmla="*/ 7446 w 219075"/>
                <a:gd name="connsiteY3" fmla="*/ 11525 h 19050"/>
                <a:gd name="connsiteX4" fmla="*/ 15066 w 219075"/>
                <a:gd name="connsiteY4" fmla="*/ 13430 h 19050"/>
                <a:gd name="connsiteX5" fmla="*/ 205662 w 219075"/>
                <a:gd name="connsiteY5" fmla="*/ 13430 h 19050"/>
                <a:gd name="connsiteX6" fmla="*/ 213282 w 219075"/>
                <a:gd name="connsiteY6" fmla="*/ 11525 h 19050"/>
                <a:gd name="connsiteX7" fmla="*/ 205566 w 219075"/>
                <a:gd name="connsiteY7" fmla="*/ 8192 h 19050"/>
                <a:gd name="connsiteX8" fmla="*/ 197946 w 219075"/>
                <a:gd name="connsiteY8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19050">
                  <a:moveTo>
                    <a:pt x="197851" y="7144"/>
                  </a:moveTo>
                  <a:lnTo>
                    <a:pt x="22782" y="7144"/>
                  </a:lnTo>
                  <a:cubicBezTo>
                    <a:pt x="19257" y="7144"/>
                    <a:pt x="16114" y="7620"/>
                    <a:pt x="15162" y="8192"/>
                  </a:cubicBezTo>
                  <a:lnTo>
                    <a:pt x="7446" y="11525"/>
                  </a:lnTo>
                  <a:cubicBezTo>
                    <a:pt x="6018" y="12478"/>
                    <a:pt x="9828" y="13430"/>
                    <a:pt x="15066" y="13430"/>
                  </a:cubicBezTo>
                  <a:lnTo>
                    <a:pt x="205662" y="13430"/>
                  </a:lnTo>
                  <a:cubicBezTo>
                    <a:pt x="210900" y="13430"/>
                    <a:pt x="214710" y="12478"/>
                    <a:pt x="213282" y="11525"/>
                  </a:cubicBezTo>
                  <a:lnTo>
                    <a:pt x="205566" y="8192"/>
                  </a:lnTo>
                  <a:cubicBezTo>
                    <a:pt x="204614" y="7525"/>
                    <a:pt x="201471" y="7144"/>
                    <a:pt x="197946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5" name="Полилиния: фигура 30">
              <a:extLst>
                <a:ext uri="{FF2B5EF4-FFF2-40B4-BE49-F238E27FC236}">
                  <a16:creationId xmlns:a16="http://schemas.microsoft.com/office/drawing/2014/main" id="{00D97A09-43D0-4152-831C-C7744B4FE7E6}"/>
                </a:ext>
              </a:extLst>
            </p:cNvPr>
            <p:cNvSpPr/>
            <p:nvPr/>
          </p:nvSpPr>
          <p:spPr>
            <a:xfrm>
              <a:off x="5865400" y="1648968"/>
              <a:ext cx="457200" cy="142875"/>
            </a:xfrm>
            <a:custGeom>
              <a:avLst/>
              <a:gdLst>
                <a:gd name="connsiteX0" fmla="*/ 390620 w 457200"/>
                <a:gd name="connsiteY0" fmla="*/ 136970 h 142875"/>
                <a:gd name="connsiteX1" fmla="*/ 72009 w 457200"/>
                <a:gd name="connsiteY1" fmla="*/ 136970 h 142875"/>
                <a:gd name="connsiteX2" fmla="*/ 7144 w 457200"/>
                <a:gd name="connsiteY2" fmla="*/ 72009 h 142875"/>
                <a:gd name="connsiteX3" fmla="*/ 7144 w 457200"/>
                <a:gd name="connsiteY3" fmla="*/ 72009 h 142875"/>
                <a:gd name="connsiteX4" fmla="*/ 72009 w 457200"/>
                <a:gd name="connsiteY4" fmla="*/ 7144 h 142875"/>
                <a:gd name="connsiteX5" fmla="*/ 390620 w 457200"/>
                <a:gd name="connsiteY5" fmla="*/ 7144 h 142875"/>
                <a:gd name="connsiteX6" fmla="*/ 455486 w 457200"/>
                <a:gd name="connsiteY6" fmla="*/ 72009 h 142875"/>
                <a:gd name="connsiteX7" fmla="*/ 455486 w 457200"/>
                <a:gd name="connsiteY7" fmla="*/ 72009 h 142875"/>
                <a:gd name="connsiteX8" fmla="*/ 390620 w 457200"/>
                <a:gd name="connsiteY8" fmla="*/ 1369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142875">
                  <a:moveTo>
                    <a:pt x="390620" y="136970"/>
                  </a:moveTo>
                  <a:lnTo>
                    <a:pt x="72009" y="136970"/>
                  </a:lnTo>
                  <a:cubicBezTo>
                    <a:pt x="36195" y="136970"/>
                    <a:pt x="7144" y="107918"/>
                    <a:pt x="7144" y="72009"/>
                  </a:cubicBezTo>
                  <a:lnTo>
                    <a:pt x="7144" y="72009"/>
                  </a:lnTo>
                  <a:cubicBezTo>
                    <a:pt x="7144" y="36195"/>
                    <a:pt x="36195" y="7144"/>
                    <a:pt x="72009" y="7144"/>
                  </a:cubicBezTo>
                  <a:lnTo>
                    <a:pt x="390620" y="7144"/>
                  </a:lnTo>
                  <a:cubicBezTo>
                    <a:pt x="426434" y="7144"/>
                    <a:pt x="455486" y="36195"/>
                    <a:pt x="455486" y="72009"/>
                  </a:cubicBezTo>
                  <a:lnTo>
                    <a:pt x="455486" y="72009"/>
                  </a:lnTo>
                  <a:cubicBezTo>
                    <a:pt x="455486" y="107823"/>
                    <a:pt x="426434" y="136970"/>
                    <a:pt x="390620" y="13697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6" name="Полилиния: фигура 31">
              <a:extLst>
                <a:ext uri="{FF2B5EF4-FFF2-40B4-BE49-F238E27FC236}">
                  <a16:creationId xmlns:a16="http://schemas.microsoft.com/office/drawing/2014/main" id="{83CFD5B5-DF45-F681-5596-E631C837531E}"/>
                </a:ext>
              </a:extLst>
            </p:cNvPr>
            <p:cNvSpPr/>
            <p:nvPr/>
          </p:nvSpPr>
          <p:spPr>
            <a:xfrm>
              <a:off x="6202585" y="1685544"/>
              <a:ext cx="66675" cy="66675"/>
            </a:xfrm>
            <a:custGeom>
              <a:avLst/>
              <a:gdLst>
                <a:gd name="connsiteX0" fmla="*/ 63913 w 66675"/>
                <a:gd name="connsiteY0" fmla="*/ 35528 h 66675"/>
                <a:gd name="connsiteX1" fmla="*/ 35528 w 66675"/>
                <a:gd name="connsiteY1" fmla="*/ 63913 h 66675"/>
                <a:gd name="connsiteX2" fmla="*/ 7144 w 66675"/>
                <a:gd name="connsiteY2" fmla="*/ 35528 h 66675"/>
                <a:gd name="connsiteX3" fmla="*/ 35528 w 66675"/>
                <a:gd name="connsiteY3" fmla="*/ 7144 h 66675"/>
                <a:gd name="connsiteX4" fmla="*/ 63913 w 66675"/>
                <a:gd name="connsiteY4" fmla="*/ 3552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3913" y="35528"/>
                  </a:moveTo>
                  <a:cubicBezTo>
                    <a:pt x="63913" y="51205"/>
                    <a:pt x="51205" y="63913"/>
                    <a:pt x="35528" y="63913"/>
                  </a:cubicBezTo>
                  <a:cubicBezTo>
                    <a:pt x="19852" y="63913"/>
                    <a:pt x="7144" y="51205"/>
                    <a:pt x="7144" y="35528"/>
                  </a:cubicBezTo>
                  <a:cubicBezTo>
                    <a:pt x="7144" y="19852"/>
                    <a:pt x="19852" y="7144"/>
                    <a:pt x="35528" y="7144"/>
                  </a:cubicBezTo>
                  <a:cubicBezTo>
                    <a:pt x="51205" y="7144"/>
                    <a:pt x="63913" y="19852"/>
                    <a:pt x="63913" y="35528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pic>
          <p:nvPicPr>
            <p:cNvPr id="217" name="Рисунок 216">
              <a:extLst>
                <a:ext uri="{FF2B5EF4-FFF2-40B4-BE49-F238E27FC236}">
                  <a16:creationId xmlns:a16="http://schemas.microsoft.com/office/drawing/2014/main" id="{5AED15A4-4D29-1A14-4213-148543BBC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10967" y="1694212"/>
              <a:ext cx="57150" cy="47625"/>
            </a:xfrm>
            <a:custGeom>
              <a:avLst/>
              <a:gdLst>
                <a:gd name="connsiteX0" fmla="*/ 0 w 57150"/>
                <a:gd name="connsiteY0" fmla="*/ 0 h 47625"/>
                <a:gd name="connsiteX1" fmla="*/ 57150 w 57150"/>
                <a:gd name="connsiteY1" fmla="*/ 0 h 47625"/>
                <a:gd name="connsiteX2" fmla="*/ 57150 w 57150"/>
                <a:gd name="connsiteY2" fmla="*/ 57150 h 47625"/>
                <a:gd name="connsiteX3" fmla="*/ 0 w 57150"/>
                <a:gd name="connsiteY3" fmla="*/ 5715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47625">
                  <a:moveTo>
                    <a:pt x="0" y="0"/>
                  </a:moveTo>
                  <a:lnTo>
                    <a:pt x="57150" y="0"/>
                  </a:lnTo>
                  <a:lnTo>
                    <a:pt x="57150" y="57150"/>
                  </a:lnTo>
                  <a:lnTo>
                    <a:pt x="0" y="57150"/>
                  </a:lnTo>
                  <a:close/>
                </a:path>
              </a:pathLst>
            </a:custGeom>
            <a:ln/>
          </p:spPr>
        </p:pic>
        <p:sp>
          <p:nvSpPr>
            <p:cNvPr id="218" name="Полилиния: фигура 33">
              <a:extLst>
                <a:ext uri="{FF2B5EF4-FFF2-40B4-BE49-F238E27FC236}">
                  <a16:creationId xmlns:a16="http://schemas.microsoft.com/office/drawing/2014/main" id="{D613CEB1-BB3C-206D-6D01-E1CB7887B429}"/>
                </a:ext>
              </a:extLst>
            </p:cNvPr>
            <p:cNvSpPr/>
            <p:nvPr/>
          </p:nvSpPr>
          <p:spPr>
            <a:xfrm>
              <a:off x="6214777" y="1697736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39529 h 38100"/>
                <a:gd name="connsiteX2" fmla="*/ 7144 w 38100"/>
                <a:gd name="connsiteY2" fmla="*/ 23336 h 38100"/>
                <a:gd name="connsiteX3" fmla="*/ 23336 w 38100"/>
                <a:gd name="connsiteY3" fmla="*/ 7144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32279"/>
                    <a:pt x="32279" y="39529"/>
                    <a:pt x="23336" y="39529"/>
                  </a:cubicBezTo>
                  <a:cubicBezTo>
                    <a:pt x="14393" y="39529"/>
                    <a:pt x="7144" y="32279"/>
                    <a:pt x="7144" y="23336"/>
                  </a:cubicBezTo>
                  <a:cubicBezTo>
                    <a:pt x="7144" y="14393"/>
                    <a:pt x="14393" y="7144"/>
                    <a:pt x="23336" y="7144"/>
                  </a:cubicBezTo>
                  <a:cubicBezTo>
                    <a:pt x="32279" y="7144"/>
                    <a:pt x="39529" y="14393"/>
                    <a:pt x="39529" y="23336"/>
                  </a:cubicBezTo>
                  <a:close/>
                </a:path>
              </a:pathLst>
            </a:custGeom>
            <a:solidFill>
              <a:srgbClr val="0B13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9" name="Полилиния: фигура 34">
              <a:extLst>
                <a:ext uri="{FF2B5EF4-FFF2-40B4-BE49-F238E27FC236}">
                  <a16:creationId xmlns:a16="http://schemas.microsoft.com/office/drawing/2014/main" id="{69F35FD4-E9E3-2671-1E63-C0ECA01A6C97}"/>
                </a:ext>
              </a:extLst>
            </p:cNvPr>
            <p:cNvSpPr/>
            <p:nvPr/>
          </p:nvSpPr>
          <p:spPr>
            <a:xfrm>
              <a:off x="6216682" y="1699736"/>
              <a:ext cx="38100" cy="38100"/>
            </a:xfrm>
            <a:custGeom>
              <a:avLst/>
              <a:gdLst>
                <a:gd name="connsiteX0" fmla="*/ 35528 w 38100"/>
                <a:gd name="connsiteY0" fmla="*/ 21336 h 38100"/>
                <a:gd name="connsiteX1" fmla="*/ 21336 w 38100"/>
                <a:gd name="connsiteY1" fmla="*/ 35528 h 38100"/>
                <a:gd name="connsiteX2" fmla="*/ 7144 w 38100"/>
                <a:gd name="connsiteY2" fmla="*/ 21336 h 38100"/>
                <a:gd name="connsiteX3" fmla="*/ 21336 w 38100"/>
                <a:gd name="connsiteY3" fmla="*/ 7144 h 38100"/>
                <a:gd name="connsiteX4" fmla="*/ 35528 w 38100"/>
                <a:gd name="connsiteY4" fmla="*/ 21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528" y="21336"/>
                  </a:moveTo>
                  <a:cubicBezTo>
                    <a:pt x="35528" y="29147"/>
                    <a:pt x="29147" y="35528"/>
                    <a:pt x="21336" y="35528"/>
                  </a:cubicBezTo>
                  <a:cubicBezTo>
                    <a:pt x="13525" y="35528"/>
                    <a:pt x="7144" y="29242"/>
                    <a:pt x="7144" y="21336"/>
                  </a:cubicBezTo>
                  <a:cubicBezTo>
                    <a:pt x="7144" y="13430"/>
                    <a:pt x="13430" y="7144"/>
                    <a:pt x="21336" y="7144"/>
                  </a:cubicBezTo>
                  <a:cubicBezTo>
                    <a:pt x="29242" y="7144"/>
                    <a:pt x="35528" y="13430"/>
                    <a:pt x="35528" y="21336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0" name="Полилиния: фигура 35">
              <a:extLst>
                <a:ext uri="{FF2B5EF4-FFF2-40B4-BE49-F238E27FC236}">
                  <a16:creationId xmlns:a16="http://schemas.microsoft.com/office/drawing/2014/main" id="{6DDAF0B9-15C9-D0FE-7E34-9051A84DDBB8}"/>
                </a:ext>
              </a:extLst>
            </p:cNvPr>
            <p:cNvSpPr/>
            <p:nvPr/>
          </p:nvSpPr>
          <p:spPr>
            <a:xfrm>
              <a:off x="6216682" y="1699736"/>
              <a:ext cx="38100" cy="38100"/>
            </a:xfrm>
            <a:custGeom>
              <a:avLst/>
              <a:gdLst>
                <a:gd name="connsiteX0" fmla="*/ 35528 w 38100"/>
                <a:gd name="connsiteY0" fmla="*/ 21336 h 38100"/>
                <a:gd name="connsiteX1" fmla="*/ 21336 w 38100"/>
                <a:gd name="connsiteY1" fmla="*/ 35528 h 38100"/>
                <a:gd name="connsiteX2" fmla="*/ 7144 w 38100"/>
                <a:gd name="connsiteY2" fmla="*/ 21336 h 38100"/>
                <a:gd name="connsiteX3" fmla="*/ 21336 w 38100"/>
                <a:gd name="connsiteY3" fmla="*/ 7144 h 38100"/>
                <a:gd name="connsiteX4" fmla="*/ 35528 w 38100"/>
                <a:gd name="connsiteY4" fmla="*/ 21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528" y="21336"/>
                  </a:moveTo>
                  <a:cubicBezTo>
                    <a:pt x="35528" y="29147"/>
                    <a:pt x="29147" y="35528"/>
                    <a:pt x="21336" y="35528"/>
                  </a:cubicBezTo>
                  <a:cubicBezTo>
                    <a:pt x="13525" y="35528"/>
                    <a:pt x="7144" y="29242"/>
                    <a:pt x="7144" y="21336"/>
                  </a:cubicBezTo>
                  <a:cubicBezTo>
                    <a:pt x="7144" y="13430"/>
                    <a:pt x="13430" y="7144"/>
                    <a:pt x="21336" y="7144"/>
                  </a:cubicBezTo>
                  <a:cubicBezTo>
                    <a:pt x="29242" y="7144"/>
                    <a:pt x="35528" y="13430"/>
                    <a:pt x="35528" y="21336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1" name="Полилиния: фигура 36">
              <a:extLst>
                <a:ext uri="{FF2B5EF4-FFF2-40B4-BE49-F238E27FC236}">
                  <a16:creationId xmlns:a16="http://schemas.microsoft.com/office/drawing/2014/main" id="{BB968C32-6E31-7C3C-54D5-B0EED92672B1}"/>
                </a:ext>
              </a:extLst>
            </p:cNvPr>
            <p:cNvSpPr/>
            <p:nvPr/>
          </p:nvSpPr>
          <p:spPr>
            <a:xfrm>
              <a:off x="6233636" y="1716215"/>
              <a:ext cx="19050" cy="19050"/>
            </a:xfrm>
            <a:custGeom>
              <a:avLst/>
              <a:gdLst>
                <a:gd name="connsiteX0" fmla="*/ 17240 w 19050"/>
                <a:gd name="connsiteY0" fmla="*/ 12192 h 19050"/>
                <a:gd name="connsiteX1" fmla="*/ 12192 w 19050"/>
                <a:gd name="connsiteY1" fmla="*/ 7144 h 19050"/>
                <a:gd name="connsiteX2" fmla="*/ 7144 w 19050"/>
                <a:gd name="connsiteY2" fmla="*/ 12192 h 19050"/>
                <a:gd name="connsiteX3" fmla="*/ 12192 w 19050"/>
                <a:gd name="connsiteY3" fmla="*/ 17240 h 19050"/>
                <a:gd name="connsiteX4" fmla="*/ 17240 w 19050"/>
                <a:gd name="connsiteY4" fmla="*/ 1219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7240" y="12192"/>
                  </a:moveTo>
                  <a:cubicBezTo>
                    <a:pt x="17240" y="9430"/>
                    <a:pt x="14954" y="7144"/>
                    <a:pt x="12192" y="7144"/>
                  </a:cubicBezTo>
                  <a:cubicBezTo>
                    <a:pt x="9430" y="7144"/>
                    <a:pt x="7144" y="9430"/>
                    <a:pt x="7144" y="12192"/>
                  </a:cubicBezTo>
                  <a:cubicBezTo>
                    <a:pt x="7144" y="14954"/>
                    <a:pt x="9430" y="17240"/>
                    <a:pt x="12192" y="17240"/>
                  </a:cubicBezTo>
                  <a:cubicBezTo>
                    <a:pt x="14954" y="17240"/>
                    <a:pt x="17240" y="14954"/>
                    <a:pt x="17240" y="12192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03772060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1">
      <a:dk1>
        <a:srgbClr val="000000"/>
      </a:dk1>
      <a:lt1>
        <a:srgbClr val="FFFFFF"/>
      </a:lt1>
      <a:dk2>
        <a:srgbClr val="1C1D22"/>
      </a:dk2>
      <a:lt2>
        <a:srgbClr val="E5E7E9"/>
      </a:lt2>
      <a:accent1>
        <a:srgbClr val="FF0053"/>
      </a:accent1>
      <a:accent2>
        <a:srgbClr val="FFD6E3"/>
      </a:accent2>
      <a:accent3>
        <a:srgbClr val="FC3777"/>
      </a:accent3>
      <a:accent4>
        <a:srgbClr val="8A83D1"/>
      </a:accent4>
      <a:accent5>
        <a:srgbClr val="8226E2"/>
      </a:accent5>
      <a:accent6>
        <a:srgbClr val="2D1451"/>
      </a:accent6>
      <a:hlink>
        <a:srgbClr val="FF0053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0"/>
          </a:schemeClr>
        </a:solidFill>
        <a:ln w="19050">
          <a:solidFill>
            <a:schemeClr val="bg1">
              <a:alpha val="47000"/>
            </a:schemeClr>
          </a:solidFill>
        </a:ln>
      </a:spPr>
      <a:bodyPr rtlCol="0" anchor="t"/>
      <a:lstStyle>
        <a:defPPr algn="ctr">
          <a:defRPr b="1" dirty="0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10554</TotalTime>
  <Words>240</Words>
  <Application>Microsoft Office PowerPoint</Application>
  <PresentationFormat>Широкоэкранный</PresentationFormat>
  <Paragraphs>47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Montserrat</vt:lpstr>
      <vt:lpstr>system-ui</vt:lpstr>
      <vt:lpstr>Wingdings</vt:lpstr>
      <vt:lpstr>Для Академия инноваторов 16_9</vt:lpstr>
      <vt:lpstr>Презентация PowerPoint</vt:lpstr>
      <vt:lpstr>Необъятный океан</vt:lpstr>
      <vt:lpstr>Презентация PowerPoint</vt:lpstr>
      <vt:lpstr>Презентация PowerPoint</vt:lpstr>
      <vt:lpstr>Команда Необъятный океан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Юшкова</dc:creator>
  <cp:lastModifiedBy>Ilya Chernov</cp:lastModifiedBy>
  <cp:revision>97</cp:revision>
  <dcterms:created xsi:type="dcterms:W3CDTF">2023-05-15T07:36:23Z</dcterms:created>
  <dcterms:modified xsi:type="dcterms:W3CDTF">2025-10-02T16:53:36Z</dcterms:modified>
</cp:coreProperties>
</file>