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9AA0A6"/>
          </p15:clr>
        </p15:guide>
        <p15:guide id="2" pos="384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4" roundtripDataSignature="AMtx7mjP/vCFpIBILk37WPpx6ESiVYBhM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André Gom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2-15T02:34:52.039">
    <p:pos x="6000" y="0"/>
    <p:text>Aqui a gente pode mostrar o código se necessário.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VlF9mKo"/>
      </p:ext>
    </p:extLst>
  </p:cm>
  <p:cm authorId="0" idx="2" dt="2022-02-15T02:34:52.039">
    <p:pos x="6000" y="0"/>
    <p:text>No cliente também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VlF9mKs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02-15T02:35:51.178">
    <p:pos x="6000" y="0"/>
    <p:text>Aqui é só uma passada por cima de um teste que contemple todos os requisitos funcionais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VlF9mKw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2d22c47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112d22c478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76ace21a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1076ace21ac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76ace21a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g1076ace21ac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54d3a3e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1154d3a3e75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2d22c478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112d22c4783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754ad328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f754ad3284_0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2d22c478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112d22c4783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2b94c20e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112b94c20e9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2d22c478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112d22c4783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2d22c4783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112d22c4783_0_8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7597773e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f7597773e6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2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5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26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6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3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3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2.xml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1771" y="6118324"/>
            <a:ext cx="1756320" cy="59901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/>
        </p:nvSpPr>
        <p:spPr>
          <a:xfrm>
            <a:off x="8400004" y="4196100"/>
            <a:ext cx="35280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Discentes</a:t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André Luiz Cordeiro Gomes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Thiago Farias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3476788" y="2535017"/>
            <a:ext cx="59856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Sistema usando RMI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pt-B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(Remote Method Invocation)</a:t>
            </a:r>
            <a:endParaRPr b="1" i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8691072" y="0"/>
            <a:ext cx="3833006" cy="4754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5942491" y="5147476"/>
            <a:ext cx="59856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Docente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Prof. Fernando Dos Santos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476788" y="361504"/>
            <a:ext cx="59856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UNIVERSIDADE DO ESTADO DE SANTA CATARINA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CENTRO DE EDUCAÇÃO SUPERIOR DO ALTO VALE DO ITAJAÍ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DEPARTAMENTO DE ENGENHARIA DE SOFTWARE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DISCIPLINA: DESENVOLVIMENTO DE SISTEMAS PARALELOS E DISTRIBUÍDOS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-266394" y="2321753"/>
            <a:ext cx="3033800" cy="456647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idx="11" type="ftr"/>
          </p:nvPr>
        </p:nvSpPr>
        <p:spPr>
          <a:xfrm>
            <a:off x="4539188" y="625024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07 de fevereiro de 2021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2d22c4783_0_0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6" name="Google Shape;286;g112d22c478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64" y="6429712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12d22c4783_0_0"/>
          <p:cNvSpPr/>
          <p:nvPr/>
        </p:nvSpPr>
        <p:spPr>
          <a:xfrm flipH="1" rot="10800000">
            <a:off x="0" y="476708"/>
            <a:ext cx="323400" cy="360000"/>
          </a:xfrm>
          <a:prstGeom prst="roundRect">
            <a:avLst>
              <a:gd fmla="val 16667" name="adj"/>
            </a:avLst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12d22c4783_0_0"/>
          <p:cNvSpPr txBox="1"/>
          <p:nvPr/>
        </p:nvSpPr>
        <p:spPr>
          <a:xfrm>
            <a:off x="729849" y="389700"/>
            <a:ext cx="108063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t-BR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CONCEITO: CONTROLE DE ESTOQUE COM RMI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g112d22c4783_0_0"/>
          <p:cNvGrpSpPr/>
          <p:nvPr/>
        </p:nvGrpSpPr>
        <p:grpSpPr>
          <a:xfrm>
            <a:off x="387652" y="2114121"/>
            <a:ext cx="230834" cy="230834"/>
            <a:chOff x="4255868" y="2041634"/>
            <a:chExt cx="755100" cy="755100"/>
          </a:xfrm>
        </p:grpSpPr>
        <p:sp>
          <p:nvSpPr>
            <p:cNvPr id="290" name="Google Shape;290;g112d22c4783_0_0"/>
            <p:cNvSpPr/>
            <p:nvPr/>
          </p:nvSpPr>
          <p:spPr>
            <a:xfrm>
              <a:off x="4255868" y="2041634"/>
              <a:ext cx="755100" cy="755100"/>
            </a:xfrm>
            <a:prstGeom prst="ellipse">
              <a:avLst/>
            </a:prstGeom>
            <a:solidFill>
              <a:srgbClr val="2E7237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112d22c4783_0_0"/>
            <p:cNvSpPr/>
            <p:nvPr/>
          </p:nvSpPr>
          <p:spPr>
            <a:xfrm>
              <a:off x="4327155" y="2112921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g112d22c4783_0_0"/>
          <p:cNvSpPr/>
          <p:nvPr/>
        </p:nvSpPr>
        <p:spPr>
          <a:xfrm>
            <a:off x="740325" y="2003350"/>
            <a:ext cx="9923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Quantidade de clientes: </a:t>
            </a:r>
            <a:r>
              <a:rPr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demanda variável de 1 a 20 </a:t>
            </a:r>
            <a:endParaRPr i="0" sz="18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93" name="Google Shape;293;g112d22c4783_0_0"/>
          <p:cNvGrpSpPr/>
          <p:nvPr/>
        </p:nvGrpSpPr>
        <p:grpSpPr>
          <a:xfrm>
            <a:off x="387652" y="2769871"/>
            <a:ext cx="230834" cy="230834"/>
            <a:chOff x="4255868" y="2041634"/>
            <a:chExt cx="755100" cy="755100"/>
          </a:xfrm>
        </p:grpSpPr>
        <p:sp>
          <p:nvSpPr>
            <p:cNvPr id="294" name="Google Shape;294;g112d22c4783_0_0"/>
            <p:cNvSpPr/>
            <p:nvPr/>
          </p:nvSpPr>
          <p:spPr>
            <a:xfrm>
              <a:off x="4255868" y="2041634"/>
              <a:ext cx="755100" cy="755100"/>
            </a:xfrm>
            <a:prstGeom prst="ellipse">
              <a:avLst/>
            </a:prstGeom>
            <a:solidFill>
              <a:srgbClr val="2E7237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112d22c4783_0_0"/>
            <p:cNvSpPr/>
            <p:nvPr/>
          </p:nvSpPr>
          <p:spPr>
            <a:xfrm>
              <a:off x="4327155" y="2112921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g112d22c4783_0_0"/>
          <p:cNvSpPr/>
          <p:nvPr/>
        </p:nvSpPr>
        <p:spPr>
          <a:xfrm>
            <a:off x="740325" y="2659100"/>
            <a:ext cx="9923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Tipo de Comunicação: </a:t>
            </a:r>
            <a:r>
              <a:rPr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RMI </a:t>
            </a:r>
            <a:endParaRPr i="0" sz="18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97" name="Google Shape;297;g112d22c4783_0_0"/>
          <p:cNvGrpSpPr/>
          <p:nvPr/>
        </p:nvGrpSpPr>
        <p:grpSpPr>
          <a:xfrm>
            <a:off x="384552" y="1520621"/>
            <a:ext cx="230834" cy="230834"/>
            <a:chOff x="4255868" y="2041634"/>
            <a:chExt cx="755100" cy="755100"/>
          </a:xfrm>
        </p:grpSpPr>
        <p:sp>
          <p:nvSpPr>
            <p:cNvPr id="298" name="Google Shape;298;g112d22c4783_0_0"/>
            <p:cNvSpPr/>
            <p:nvPr/>
          </p:nvSpPr>
          <p:spPr>
            <a:xfrm>
              <a:off x="4255868" y="2041634"/>
              <a:ext cx="755100" cy="755100"/>
            </a:xfrm>
            <a:prstGeom prst="ellipse">
              <a:avLst/>
            </a:prstGeom>
            <a:solidFill>
              <a:srgbClr val="2E7237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12d22c4783_0_0"/>
            <p:cNvSpPr/>
            <p:nvPr/>
          </p:nvSpPr>
          <p:spPr>
            <a:xfrm>
              <a:off x="4327155" y="2112921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g112d22c4783_0_0"/>
          <p:cNvSpPr/>
          <p:nvPr/>
        </p:nvSpPr>
        <p:spPr>
          <a:xfrm>
            <a:off x="737225" y="1409850"/>
            <a:ext cx="9923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Quantidade de servers: </a:t>
            </a:r>
            <a:r>
              <a:rPr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i="0" sz="18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01" name="Google Shape;301;g112d22c4783_0_0"/>
          <p:cNvGrpSpPr/>
          <p:nvPr/>
        </p:nvGrpSpPr>
        <p:grpSpPr>
          <a:xfrm>
            <a:off x="387652" y="3460196"/>
            <a:ext cx="230834" cy="230834"/>
            <a:chOff x="4255868" y="2041634"/>
            <a:chExt cx="755100" cy="755100"/>
          </a:xfrm>
        </p:grpSpPr>
        <p:sp>
          <p:nvSpPr>
            <p:cNvPr id="302" name="Google Shape;302;g112d22c4783_0_0"/>
            <p:cNvSpPr/>
            <p:nvPr/>
          </p:nvSpPr>
          <p:spPr>
            <a:xfrm>
              <a:off x="4255868" y="2041634"/>
              <a:ext cx="755100" cy="755100"/>
            </a:xfrm>
            <a:prstGeom prst="ellipse">
              <a:avLst/>
            </a:prstGeom>
            <a:solidFill>
              <a:srgbClr val="2E7237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12d22c4783_0_0"/>
            <p:cNvSpPr/>
            <p:nvPr/>
          </p:nvSpPr>
          <p:spPr>
            <a:xfrm>
              <a:off x="4327155" y="2112921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g112d22c4783_0_0"/>
          <p:cNvSpPr/>
          <p:nvPr/>
        </p:nvSpPr>
        <p:spPr>
          <a:xfrm>
            <a:off x="740325" y="3349425"/>
            <a:ext cx="9923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Linguagem:</a:t>
            </a: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Java</a:t>
            </a:r>
            <a:endParaRPr b="1" i="0" sz="18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05" name="Google Shape;305;g112d22c4783_0_0"/>
          <p:cNvGrpSpPr/>
          <p:nvPr/>
        </p:nvGrpSpPr>
        <p:grpSpPr>
          <a:xfrm>
            <a:off x="387652" y="4429071"/>
            <a:ext cx="230834" cy="230834"/>
            <a:chOff x="4255868" y="2041634"/>
            <a:chExt cx="755100" cy="755100"/>
          </a:xfrm>
        </p:grpSpPr>
        <p:sp>
          <p:nvSpPr>
            <p:cNvPr id="306" name="Google Shape;306;g112d22c4783_0_0"/>
            <p:cNvSpPr/>
            <p:nvPr/>
          </p:nvSpPr>
          <p:spPr>
            <a:xfrm>
              <a:off x="4255868" y="2041634"/>
              <a:ext cx="755100" cy="755100"/>
            </a:xfrm>
            <a:prstGeom prst="ellipse">
              <a:avLst/>
            </a:prstGeom>
            <a:solidFill>
              <a:srgbClr val="2E7237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112d22c4783_0_0"/>
            <p:cNvSpPr/>
            <p:nvPr/>
          </p:nvSpPr>
          <p:spPr>
            <a:xfrm>
              <a:off x="4327155" y="2112921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g112d22c4783_0_0"/>
          <p:cNvSpPr/>
          <p:nvPr/>
        </p:nvSpPr>
        <p:spPr>
          <a:xfrm>
            <a:off x="740325" y="4318300"/>
            <a:ext cx="9923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Troca de mensagens: </a:t>
            </a:r>
            <a:r>
              <a:rPr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“exportação” de objetos entre as classes, operando os métodos de objetos implementados no server como: identificação dos produtos no </a:t>
            </a:r>
            <a:r>
              <a:rPr i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registry</a:t>
            </a:r>
            <a:r>
              <a:rPr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, leitura da quantidade em estoque e venda / baixa de produtos </a:t>
            </a:r>
            <a:endParaRPr i="0" sz="18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76ace21ac_0_100"/>
          <p:cNvSpPr/>
          <p:nvPr/>
        </p:nvSpPr>
        <p:spPr>
          <a:xfrm flipH="1" rot="10800000">
            <a:off x="0" y="476708"/>
            <a:ext cx="323400" cy="360000"/>
          </a:xfrm>
          <a:prstGeom prst="roundRect">
            <a:avLst>
              <a:gd fmla="val 16667" name="adj"/>
            </a:avLst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076ace21ac_0_100"/>
          <p:cNvSpPr txBox="1"/>
          <p:nvPr>
            <p:ph idx="12" type="sldNum"/>
          </p:nvPr>
        </p:nvSpPr>
        <p:spPr>
          <a:xfrm>
            <a:off x="9225325" y="38970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5" name="Google Shape;315;g1076ace21ac_0_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764" y="6429712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1076ace21ac_0_100"/>
          <p:cNvSpPr txBox="1"/>
          <p:nvPr/>
        </p:nvSpPr>
        <p:spPr>
          <a:xfrm>
            <a:off x="729842" y="389698"/>
            <a:ext cx="61239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CLASSE</a:t>
            </a:r>
            <a:r>
              <a:rPr b="1" lang="pt-BR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 - SERVER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g1076ace21ac_0_100"/>
          <p:cNvPicPr preferRelativeResize="0"/>
          <p:nvPr/>
        </p:nvPicPr>
        <p:blipFill rotWithShape="1">
          <a:blip r:embed="rId5">
            <a:alphaModFix/>
          </a:blip>
          <a:srcRect b="5692" l="3911" r="7199" t="7267"/>
          <a:stretch/>
        </p:blipFill>
        <p:spPr>
          <a:xfrm>
            <a:off x="2266700" y="912900"/>
            <a:ext cx="7687524" cy="593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76ace21ac_0_109"/>
          <p:cNvSpPr txBox="1"/>
          <p:nvPr/>
        </p:nvSpPr>
        <p:spPr>
          <a:xfrm>
            <a:off x="729842" y="389698"/>
            <a:ext cx="61239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t-BR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CLASSES - CLIENT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076ace21ac_0_109"/>
          <p:cNvSpPr/>
          <p:nvPr/>
        </p:nvSpPr>
        <p:spPr>
          <a:xfrm flipH="1" rot="10800000">
            <a:off x="0" y="476708"/>
            <a:ext cx="323400" cy="360000"/>
          </a:xfrm>
          <a:prstGeom prst="roundRect">
            <a:avLst>
              <a:gd fmla="val 16667" name="adj"/>
            </a:avLst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076ace21ac_0_109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5" name="Google Shape;325;g1076ace21ac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64" y="6429712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1076ace21ac_0_109"/>
          <p:cNvSpPr/>
          <p:nvPr/>
        </p:nvSpPr>
        <p:spPr>
          <a:xfrm>
            <a:off x="6901725" y="3621794"/>
            <a:ext cx="1704300" cy="1411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g1076ace21ac_0_109"/>
          <p:cNvPicPr preferRelativeResize="0"/>
          <p:nvPr/>
        </p:nvPicPr>
        <p:blipFill rotWithShape="1">
          <a:blip r:embed="rId4">
            <a:alphaModFix/>
          </a:blip>
          <a:srcRect b="30100" l="53512" r="902" t="13487"/>
          <a:stretch/>
        </p:blipFill>
        <p:spPr>
          <a:xfrm>
            <a:off x="948988" y="1242773"/>
            <a:ext cx="10294026" cy="470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54d3a3e75_0_8"/>
          <p:cNvSpPr txBox="1"/>
          <p:nvPr/>
        </p:nvSpPr>
        <p:spPr>
          <a:xfrm>
            <a:off x="729850" y="389700"/>
            <a:ext cx="8566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t-BR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Teste dos requisitos funcionais</a:t>
            </a:r>
            <a:endParaRPr b="1" sz="3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3" name="Google Shape;333;g1154d3a3e75_0_8"/>
          <p:cNvSpPr/>
          <p:nvPr/>
        </p:nvSpPr>
        <p:spPr>
          <a:xfrm flipH="1" rot="10800000">
            <a:off x="0" y="476708"/>
            <a:ext cx="323400" cy="360000"/>
          </a:xfrm>
          <a:prstGeom prst="roundRect">
            <a:avLst>
              <a:gd fmla="val 16667" name="adj"/>
            </a:avLst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1154d3a3e75_0_8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5" name="Google Shape;335;g1154d3a3e75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764" y="6429712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1154d3a3e75_0_8"/>
          <p:cNvSpPr/>
          <p:nvPr/>
        </p:nvSpPr>
        <p:spPr>
          <a:xfrm>
            <a:off x="6901725" y="3621794"/>
            <a:ext cx="1704300" cy="1411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154d3a3e75_0_8"/>
          <p:cNvSpPr txBox="1"/>
          <p:nvPr/>
        </p:nvSpPr>
        <p:spPr>
          <a:xfrm>
            <a:off x="658550" y="1525575"/>
            <a:ext cx="7627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Lato"/>
                <a:ea typeface="Lato"/>
                <a:cs typeface="Lato"/>
                <a:sym typeface="Lato"/>
              </a:rPr>
              <a:t>Dado 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que o  servidor foi inicializado com o IPV4 apontado pelo  IPConfig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 um item ‘x’  foi registrado com 0 unidades em estoque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 para o item ‘x’ foram adicionados 15 unidades em estoque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Lato"/>
                <a:ea typeface="Lato"/>
                <a:cs typeface="Lato"/>
                <a:sym typeface="Lato"/>
              </a:rPr>
              <a:t>E 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para o item ‘x’ sua descrição, preço e nome foram alterados para outro valor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 um novo item ‘y’ foi registrado com 25 unidades em estoque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g1154d3a3e75_0_8"/>
          <p:cNvSpPr txBox="1"/>
          <p:nvPr/>
        </p:nvSpPr>
        <p:spPr>
          <a:xfrm>
            <a:off x="658550" y="3372675"/>
            <a:ext cx="7627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Lato"/>
                <a:ea typeface="Lato"/>
                <a:cs typeface="Lato"/>
                <a:sym typeface="Lato"/>
              </a:rPr>
              <a:t>Quando 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o cliente for inicializado com o mesmo IP e porta do servidor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Lato"/>
                <a:ea typeface="Lato"/>
                <a:cs typeface="Lato"/>
                <a:sym typeface="Lato"/>
              </a:rPr>
              <a:t>E 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o cliente filtrar um dos dois itens selecionados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Lato"/>
                <a:ea typeface="Lato"/>
                <a:cs typeface="Lato"/>
                <a:sym typeface="Lato"/>
              </a:rPr>
              <a:t>E 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o item for selecionado no cliente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Lato"/>
                <a:ea typeface="Lato"/>
                <a:cs typeface="Lato"/>
                <a:sym typeface="Lato"/>
              </a:rPr>
              <a:t>E  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este cliente clicar em vender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 o número em estoque for maior que zero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g1154d3a3e75_0_8"/>
          <p:cNvSpPr txBox="1"/>
          <p:nvPr/>
        </p:nvSpPr>
        <p:spPr>
          <a:xfrm>
            <a:off x="658550" y="4942575"/>
            <a:ext cx="76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Lato"/>
                <a:ea typeface="Lato"/>
                <a:cs typeface="Lato"/>
                <a:sym typeface="Lato"/>
              </a:rPr>
              <a:t>Então 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a quantidade em estoque deve diminuir em uma unidade para o servidor e para todos os clientes.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384543" y="333525"/>
            <a:ext cx="854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OBJETIVOS DA APRESENTAÇÃO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 flipH="1" rot="10800000">
            <a:off x="0" y="476669"/>
            <a:ext cx="323528" cy="360039"/>
          </a:xfrm>
          <a:prstGeom prst="roundRect">
            <a:avLst>
              <a:gd fmla="val 16667" name="adj"/>
            </a:avLst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64" y="6429712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>
            <a:off x="387648" y="2934394"/>
            <a:ext cx="230853" cy="230853"/>
            <a:chOff x="4255868" y="2041634"/>
            <a:chExt cx="755161" cy="755161"/>
          </a:xfrm>
        </p:grpSpPr>
        <p:sp>
          <p:nvSpPr>
            <p:cNvPr id="100" name="Google Shape;100;p2"/>
            <p:cNvSpPr/>
            <p:nvPr/>
          </p:nvSpPr>
          <p:spPr>
            <a:xfrm>
              <a:off x="4255868" y="2041634"/>
              <a:ext cx="755161" cy="755161"/>
            </a:xfrm>
            <a:prstGeom prst="ellipse">
              <a:avLst/>
            </a:prstGeom>
            <a:solidFill>
              <a:srgbClr val="2E7237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327155" y="2112921"/>
              <a:ext cx="612588" cy="61258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2"/>
          <p:cNvSpPr/>
          <p:nvPr/>
        </p:nvSpPr>
        <p:spPr>
          <a:xfrm>
            <a:off x="740325" y="2823625"/>
            <a:ext cx="9923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Apresentar a conceituação do projeto, e citar os requisitos.</a:t>
            </a:r>
            <a:endParaRPr b="1"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387652" y="3666346"/>
            <a:ext cx="230834" cy="230834"/>
            <a:chOff x="4255868" y="2041634"/>
            <a:chExt cx="755100" cy="755100"/>
          </a:xfrm>
        </p:grpSpPr>
        <p:sp>
          <p:nvSpPr>
            <p:cNvPr id="104" name="Google Shape;104;p2"/>
            <p:cNvSpPr/>
            <p:nvPr/>
          </p:nvSpPr>
          <p:spPr>
            <a:xfrm>
              <a:off x="4255868" y="2041634"/>
              <a:ext cx="755100" cy="755100"/>
            </a:xfrm>
            <a:prstGeom prst="ellipse">
              <a:avLst/>
            </a:prstGeom>
            <a:solidFill>
              <a:srgbClr val="2E7237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327155" y="2112921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"/>
          <p:cNvSpPr/>
          <p:nvPr/>
        </p:nvSpPr>
        <p:spPr>
          <a:xfrm>
            <a:off x="740325" y="3555575"/>
            <a:ext cx="9923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Apresentar os testes de comportamento do projeto.</a:t>
            </a:r>
            <a:endParaRPr b="1"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7" name="Google Shape;107;p2"/>
          <p:cNvGrpSpPr/>
          <p:nvPr/>
        </p:nvGrpSpPr>
        <p:grpSpPr>
          <a:xfrm>
            <a:off x="384552" y="4362446"/>
            <a:ext cx="230834" cy="230834"/>
            <a:chOff x="4255868" y="2041634"/>
            <a:chExt cx="755100" cy="755100"/>
          </a:xfrm>
        </p:grpSpPr>
        <p:sp>
          <p:nvSpPr>
            <p:cNvPr id="108" name="Google Shape;108;p2"/>
            <p:cNvSpPr/>
            <p:nvPr/>
          </p:nvSpPr>
          <p:spPr>
            <a:xfrm>
              <a:off x="4255868" y="2041634"/>
              <a:ext cx="755100" cy="755100"/>
            </a:xfrm>
            <a:prstGeom prst="ellipse">
              <a:avLst/>
            </a:prstGeom>
            <a:solidFill>
              <a:srgbClr val="2E7237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327155" y="2112921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2"/>
          <p:cNvSpPr/>
          <p:nvPr/>
        </p:nvSpPr>
        <p:spPr>
          <a:xfrm>
            <a:off x="740325" y="4251675"/>
            <a:ext cx="9923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Testar o projeto.</a:t>
            </a:r>
            <a:endParaRPr b="1"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1" name="Google Shape;111;p2"/>
          <p:cNvGrpSpPr/>
          <p:nvPr/>
        </p:nvGrpSpPr>
        <p:grpSpPr>
          <a:xfrm>
            <a:off x="384552" y="2264696"/>
            <a:ext cx="230834" cy="230834"/>
            <a:chOff x="4255868" y="2041634"/>
            <a:chExt cx="755100" cy="755100"/>
          </a:xfrm>
        </p:grpSpPr>
        <p:sp>
          <p:nvSpPr>
            <p:cNvPr id="112" name="Google Shape;112;p2"/>
            <p:cNvSpPr/>
            <p:nvPr/>
          </p:nvSpPr>
          <p:spPr>
            <a:xfrm>
              <a:off x="4255868" y="2041634"/>
              <a:ext cx="755100" cy="755100"/>
            </a:xfrm>
            <a:prstGeom prst="ellipse">
              <a:avLst/>
            </a:prstGeom>
            <a:solidFill>
              <a:srgbClr val="2E7237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327155" y="2112921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2"/>
          <p:cNvSpPr/>
          <p:nvPr/>
        </p:nvSpPr>
        <p:spPr>
          <a:xfrm>
            <a:off x="737225" y="2153925"/>
            <a:ext cx="9923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Reintroduzir</a:t>
            </a: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o conceito de RMI.</a:t>
            </a:r>
            <a:endParaRPr b="1" i="0" sz="18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2d22c4783_0_48"/>
          <p:cNvSpPr txBox="1"/>
          <p:nvPr/>
        </p:nvSpPr>
        <p:spPr>
          <a:xfrm>
            <a:off x="905401" y="3742625"/>
            <a:ext cx="93381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t-BR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SITUAÇÃO-PROBLEMA</a:t>
            </a:r>
            <a:endParaRPr b="1" sz="3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i="1" lang="pt-BR" sz="2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Qual o motivo de usarmos RMI?</a:t>
            </a:r>
            <a:endParaRPr i="1" sz="2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g112d22c4783_0_48"/>
          <p:cNvSpPr/>
          <p:nvPr/>
        </p:nvSpPr>
        <p:spPr>
          <a:xfrm flipH="1" rot="10800000">
            <a:off x="-1173250" y="3742621"/>
            <a:ext cx="1821000" cy="2027100"/>
          </a:xfrm>
          <a:prstGeom prst="roundRect">
            <a:avLst>
              <a:gd fmla="val 16667" name="adj"/>
            </a:avLst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g112d22c4783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64" y="6429712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12d22c4783_0_48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754ad3284_0_158"/>
          <p:cNvSpPr txBox="1"/>
          <p:nvPr/>
        </p:nvSpPr>
        <p:spPr>
          <a:xfrm>
            <a:off x="384550" y="333525"/>
            <a:ext cx="11341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t-BR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SITUAÇÃO-PROBLEMA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f754ad3284_0_158"/>
          <p:cNvSpPr/>
          <p:nvPr/>
        </p:nvSpPr>
        <p:spPr>
          <a:xfrm flipH="1" rot="10800000">
            <a:off x="0" y="476708"/>
            <a:ext cx="323400" cy="360000"/>
          </a:xfrm>
          <a:prstGeom prst="roundRect">
            <a:avLst>
              <a:gd fmla="val 16667" name="adj"/>
            </a:avLst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f754ad3284_0_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64" y="6429712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f754ad3284_0_158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1" name="Google Shape;131;gf754ad3284_0_158"/>
          <p:cNvSpPr/>
          <p:nvPr/>
        </p:nvSpPr>
        <p:spPr>
          <a:xfrm>
            <a:off x="875625" y="3774700"/>
            <a:ext cx="52173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Uma segunda aplicação Java precisa ser desenvolvida para outra máquina e precisa realizar ações/dados que o primeiro software já executa.</a:t>
            </a:r>
            <a:endParaRPr b="1" i="0" sz="18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gf754ad3284_0_158"/>
          <p:cNvSpPr/>
          <p:nvPr/>
        </p:nvSpPr>
        <p:spPr>
          <a:xfrm>
            <a:off x="6264375" y="2197213"/>
            <a:ext cx="52173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Um software J</a:t>
            </a: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ava roda em uma máquina onde as regras de manipulação dos objetos já estão bem definidas para um dado domínio, que possui relativa complexidade e robustez.</a:t>
            </a:r>
            <a:endParaRPr b="1" i="0" sz="18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3" name="Google Shape;133;gf754ad3284_0_158"/>
          <p:cNvGrpSpPr/>
          <p:nvPr/>
        </p:nvGrpSpPr>
        <p:grpSpPr>
          <a:xfrm>
            <a:off x="2100691" y="2022959"/>
            <a:ext cx="4110723" cy="1350572"/>
            <a:chOff x="1340541" y="901834"/>
            <a:chExt cx="4110723" cy="1350572"/>
          </a:xfrm>
        </p:grpSpPr>
        <p:grpSp>
          <p:nvGrpSpPr>
            <p:cNvPr id="134" name="Google Shape;134;gf754ad3284_0_158"/>
            <p:cNvGrpSpPr/>
            <p:nvPr/>
          </p:nvGrpSpPr>
          <p:grpSpPr>
            <a:xfrm>
              <a:off x="1340541" y="901834"/>
              <a:ext cx="1350572" cy="1350572"/>
              <a:chOff x="4255868" y="2041634"/>
              <a:chExt cx="755100" cy="755100"/>
            </a:xfrm>
          </p:grpSpPr>
          <p:sp>
            <p:nvSpPr>
              <p:cNvPr id="135" name="Google Shape;135;gf754ad3284_0_158"/>
              <p:cNvSpPr/>
              <p:nvPr/>
            </p:nvSpPr>
            <p:spPr>
              <a:xfrm>
                <a:off x="4255868" y="2041634"/>
                <a:ext cx="755100" cy="755100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gf754ad3284_0_158"/>
              <p:cNvSpPr/>
              <p:nvPr/>
            </p:nvSpPr>
            <p:spPr>
              <a:xfrm>
                <a:off x="4327155" y="2112921"/>
                <a:ext cx="612600" cy="612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" name="Google Shape;137;gf754ad3284_0_158"/>
            <p:cNvSpPr/>
            <p:nvPr/>
          </p:nvSpPr>
          <p:spPr>
            <a:xfrm>
              <a:off x="2691125" y="1495075"/>
              <a:ext cx="2644800" cy="1641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gf754ad3284_0_158"/>
            <p:cNvGrpSpPr/>
            <p:nvPr/>
          </p:nvGrpSpPr>
          <p:grpSpPr>
            <a:xfrm>
              <a:off x="5220430" y="1461703"/>
              <a:ext cx="230834" cy="230834"/>
              <a:chOff x="4643503" y="2041634"/>
              <a:chExt cx="755100" cy="755100"/>
            </a:xfrm>
          </p:grpSpPr>
          <p:sp>
            <p:nvSpPr>
              <p:cNvPr id="139" name="Google Shape;139;gf754ad3284_0_158"/>
              <p:cNvSpPr/>
              <p:nvPr/>
            </p:nvSpPr>
            <p:spPr>
              <a:xfrm>
                <a:off x="4643503" y="2041634"/>
                <a:ext cx="755100" cy="755100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gf754ad3284_0_158"/>
              <p:cNvSpPr/>
              <p:nvPr/>
            </p:nvSpPr>
            <p:spPr>
              <a:xfrm>
                <a:off x="4714749" y="2112553"/>
                <a:ext cx="612600" cy="612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41" name="Google Shape;141;gf754ad3284_0_1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75966" y="1253925"/>
              <a:ext cx="646217" cy="646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" name="Google Shape;142;gf754ad3284_0_158"/>
          <p:cNvGrpSpPr/>
          <p:nvPr/>
        </p:nvGrpSpPr>
        <p:grpSpPr>
          <a:xfrm>
            <a:off x="5980591" y="3765859"/>
            <a:ext cx="4104548" cy="1350572"/>
            <a:chOff x="7090491" y="3152621"/>
            <a:chExt cx="4104548" cy="1350572"/>
          </a:xfrm>
        </p:grpSpPr>
        <p:grpSp>
          <p:nvGrpSpPr>
            <p:cNvPr id="143" name="Google Shape;143;gf754ad3284_0_158"/>
            <p:cNvGrpSpPr/>
            <p:nvPr/>
          </p:nvGrpSpPr>
          <p:grpSpPr>
            <a:xfrm rot="10800000">
              <a:off x="7090491" y="3152621"/>
              <a:ext cx="4104548" cy="1350572"/>
              <a:chOff x="1340541" y="901834"/>
              <a:chExt cx="4104548" cy="1350572"/>
            </a:xfrm>
          </p:grpSpPr>
          <p:grpSp>
            <p:nvGrpSpPr>
              <p:cNvPr id="144" name="Google Shape;144;gf754ad3284_0_158"/>
              <p:cNvGrpSpPr/>
              <p:nvPr/>
            </p:nvGrpSpPr>
            <p:grpSpPr>
              <a:xfrm>
                <a:off x="1340541" y="901834"/>
                <a:ext cx="1350572" cy="1350572"/>
                <a:chOff x="4255868" y="2041634"/>
                <a:chExt cx="755100" cy="755100"/>
              </a:xfrm>
            </p:grpSpPr>
            <p:sp>
              <p:nvSpPr>
                <p:cNvPr id="145" name="Google Shape;145;gf754ad3284_0_158"/>
                <p:cNvSpPr/>
                <p:nvPr/>
              </p:nvSpPr>
              <p:spPr>
                <a:xfrm>
                  <a:off x="4255868" y="2041634"/>
                  <a:ext cx="755100" cy="755100"/>
                </a:xfrm>
                <a:prstGeom prst="ellipse">
                  <a:avLst/>
                </a:prstGeom>
                <a:solidFill>
                  <a:srgbClr val="0B5394"/>
                </a:solidFill>
                <a:ln>
                  <a:noFill/>
                </a:ln>
                <a:effectLst>
                  <a:outerShdw blurRad="50800" rotWithShape="0" algn="t" dir="54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gf754ad3284_0_158"/>
                <p:cNvSpPr/>
                <p:nvPr/>
              </p:nvSpPr>
              <p:spPr>
                <a:xfrm>
                  <a:off x="4327155" y="2112921"/>
                  <a:ext cx="612600" cy="612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0800" rotWithShape="0" algn="t" dir="54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7" name="Google Shape;147;gf754ad3284_0_158"/>
              <p:cNvSpPr/>
              <p:nvPr/>
            </p:nvSpPr>
            <p:spPr>
              <a:xfrm>
                <a:off x="2691131" y="1495064"/>
                <a:ext cx="2619600" cy="164100"/>
              </a:xfrm>
              <a:prstGeom prst="rect">
                <a:avLst/>
              </a:prstGeom>
              <a:solidFill>
                <a:srgbClr val="0B5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8" name="Google Shape;148;gf754ad3284_0_158"/>
              <p:cNvGrpSpPr/>
              <p:nvPr/>
            </p:nvGrpSpPr>
            <p:grpSpPr>
              <a:xfrm>
                <a:off x="5214255" y="1461778"/>
                <a:ext cx="230834" cy="230834"/>
                <a:chOff x="4623303" y="2041879"/>
                <a:chExt cx="755100" cy="755100"/>
              </a:xfrm>
            </p:grpSpPr>
            <p:sp>
              <p:nvSpPr>
                <p:cNvPr id="149" name="Google Shape;149;gf754ad3284_0_158"/>
                <p:cNvSpPr/>
                <p:nvPr/>
              </p:nvSpPr>
              <p:spPr>
                <a:xfrm>
                  <a:off x="4623303" y="2041879"/>
                  <a:ext cx="755100" cy="755100"/>
                </a:xfrm>
                <a:prstGeom prst="ellipse">
                  <a:avLst/>
                </a:prstGeom>
                <a:solidFill>
                  <a:srgbClr val="0B5394"/>
                </a:solidFill>
                <a:ln>
                  <a:noFill/>
                </a:ln>
                <a:effectLst>
                  <a:outerShdw blurRad="50800" rotWithShape="0" algn="t" dir="54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50;gf754ad3284_0_158"/>
                <p:cNvSpPr/>
                <p:nvPr/>
              </p:nvSpPr>
              <p:spPr>
                <a:xfrm>
                  <a:off x="4694550" y="2113125"/>
                  <a:ext cx="612600" cy="612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0800" rotWithShape="0" algn="t" dir="54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151" name="Google Shape;151;gf754ad3284_0_15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194924" y="3504812"/>
              <a:ext cx="646200" cy="646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2d22c4783_0_107"/>
          <p:cNvSpPr/>
          <p:nvPr/>
        </p:nvSpPr>
        <p:spPr>
          <a:xfrm>
            <a:off x="6010275" y="2714625"/>
            <a:ext cx="162000" cy="1762200"/>
          </a:xfrm>
          <a:prstGeom prst="rect">
            <a:avLst/>
          </a:prstGeom>
          <a:solidFill>
            <a:srgbClr val="2E72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g112d22c4783_0_107"/>
          <p:cNvGrpSpPr/>
          <p:nvPr/>
        </p:nvGrpSpPr>
        <p:grpSpPr>
          <a:xfrm>
            <a:off x="5638514" y="3099355"/>
            <a:ext cx="914879" cy="914879"/>
            <a:chOff x="4255868" y="2041634"/>
            <a:chExt cx="755100" cy="755100"/>
          </a:xfrm>
        </p:grpSpPr>
        <p:sp>
          <p:nvSpPr>
            <p:cNvPr id="158" name="Google Shape;158;g112d22c4783_0_107"/>
            <p:cNvSpPr/>
            <p:nvPr/>
          </p:nvSpPr>
          <p:spPr>
            <a:xfrm>
              <a:off x="4255868" y="2041634"/>
              <a:ext cx="755100" cy="755100"/>
            </a:xfrm>
            <a:prstGeom prst="ellipse">
              <a:avLst/>
            </a:prstGeom>
            <a:solidFill>
              <a:srgbClr val="2E7237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112d22c4783_0_107"/>
            <p:cNvSpPr/>
            <p:nvPr/>
          </p:nvSpPr>
          <p:spPr>
            <a:xfrm>
              <a:off x="4327155" y="2112921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112d22c4783_0_107"/>
          <p:cNvSpPr txBox="1"/>
          <p:nvPr/>
        </p:nvSpPr>
        <p:spPr>
          <a:xfrm>
            <a:off x="384550" y="333525"/>
            <a:ext cx="11341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t-BR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SITUAÇÃO-PROBLEMA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12d22c4783_0_107"/>
          <p:cNvSpPr/>
          <p:nvPr/>
        </p:nvSpPr>
        <p:spPr>
          <a:xfrm flipH="1" rot="10800000">
            <a:off x="0" y="476708"/>
            <a:ext cx="323400" cy="360000"/>
          </a:xfrm>
          <a:prstGeom prst="roundRect">
            <a:avLst>
              <a:gd fmla="val 16667" name="adj"/>
            </a:avLst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112d22c4783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64" y="6429712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12d22c4783_0_107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4" name="Google Shape;164;g112d22c4783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9200" y="3299925"/>
            <a:ext cx="513975" cy="5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12d22c4783_0_107"/>
          <p:cNvSpPr/>
          <p:nvPr/>
        </p:nvSpPr>
        <p:spPr>
          <a:xfrm>
            <a:off x="908000" y="1327113"/>
            <a:ext cx="9923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Como comunicar com o outro sistema e obter dados ou executar </a:t>
            </a:r>
            <a:r>
              <a:rPr b="1" lang="pt-BR" sz="2000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operações</a:t>
            </a:r>
            <a:r>
              <a:rPr b="1" lang="pt-BR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? Sockets?</a:t>
            </a:r>
            <a:endParaRPr b="1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66" name="Google Shape;166;g112d22c4783_0_107"/>
          <p:cNvGrpSpPr/>
          <p:nvPr/>
        </p:nvGrpSpPr>
        <p:grpSpPr>
          <a:xfrm>
            <a:off x="2100691" y="2022959"/>
            <a:ext cx="4110723" cy="1350572"/>
            <a:chOff x="1340541" y="901834"/>
            <a:chExt cx="4110723" cy="1350572"/>
          </a:xfrm>
        </p:grpSpPr>
        <p:grpSp>
          <p:nvGrpSpPr>
            <p:cNvPr id="167" name="Google Shape;167;g112d22c4783_0_107"/>
            <p:cNvGrpSpPr/>
            <p:nvPr/>
          </p:nvGrpSpPr>
          <p:grpSpPr>
            <a:xfrm>
              <a:off x="1340541" y="901834"/>
              <a:ext cx="1350572" cy="1350572"/>
              <a:chOff x="4255868" y="2041634"/>
              <a:chExt cx="755100" cy="755100"/>
            </a:xfrm>
          </p:grpSpPr>
          <p:sp>
            <p:nvSpPr>
              <p:cNvPr id="168" name="Google Shape;168;g112d22c4783_0_107"/>
              <p:cNvSpPr/>
              <p:nvPr/>
            </p:nvSpPr>
            <p:spPr>
              <a:xfrm>
                <a:off x="4255868" y="2041634"/>
                <a:ext cx="755100" cy="755100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g112d22c4783_0_107"/>
              <p:cNvSpPr/>
              <p:nvPr/>
            </p:nvSpPr>
            <p:spPr>
              <a:xfrm>
                <a:off x="4327155" y="2112921"/>
                <a:ext cx="612600" cy="612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0" name="Google Shape;170;g112d22c4783_0_107"/>
            <p:cNvSpPr/>
            <p:nvPr/>
          </p:nvSpPr>
          <p:spPr>
            <a:xfrm>
              <a:off x="2691125" y="1495075"/>
              <a:ext cx="2644800" cy="1641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" name="Google Shape;171;g112d22c4783_0_107"/>
            <p:cNvGrpSpPr/>
            <p:nvPr/>
          </p:nvGrpSpPr>
          <p:grpSpPr>
            <a:xfrm>
              <a:off x="5220430" y="1461703"/>
              <a:ext cx="230834" cy="230834"/>
              <a:chOff x="4643503" y="2041634"/>
              <a:chExt cx="755100" cy="755100"/>
            </a:xfrm>
          </p:grpSpPr>
          <p:sp>
            <p:nvSpPr>
              <p:cNvPr id="172" name="Google Shape;172;g112d22c4783_0_107"/>
              <p:cNvSpPr/>
              <p:nvPr/>
            </p:nvSpPr>
            <p:spPr>
              <a:xfrm>
                <a:off x="4643503" y="2041634"/>
                <a:ext cx="755100" cy="755100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g112d22c4783_0_107"/>
              <p:cNvSpPr/>
              <p:nvPr/>
            </p:nvSpPr>
            <p:spPr>
              <a:xfrm>
                <a:off x="4714749" y="2112553"/>
                <a:ext cx="612600" cy="612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4" name="Google Shape;174;g112d22c4783_0_10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75966" y="1253925"/>
              <a:ext cx="646217" cy="646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g112d22c4783_0_107"/>
          <p:cNvGrpSpPr/>
          <p:nvPr/>
        </p:nvGrpSpPr>
        <p:grpSpPr>
          <a:xfrm>
            <a:off x="5980591" y="3765859"/>
            <a:ext cx="4104548" cy="1350572"/>
            <a:chOff x="7090491" y="3152621"/>
            <a:chExt cx="4104548" cy="1350572"/>
          </a:xfrm>
        </p:grpSpPr>
        <p:grpSp>
          <p:nvGrpSpPr>
            <p:cNvPr id="176" name="Google Shape;176;g112d22c4783_0_107"/>
            <p:cNvGrpSpPr/>
            <p:nvPr/>
          </p:nvGrpSpPr>
          <p:grpSpPr>
            <a:xfrm rot="10800000">
              <a:off x="7090491" y="3152621"/>
              <a:ext cx="4104548" cy="1350572"/>
              <a:chOff x="1340541" y="901834"/>
              <a:chExt cx="4104548" cy="1350572"/>
            </a:xfrm>
          </p:grpSpPr>
          <p:grpSp>
            <p:nvGrpSpPr>
              <p:cNvPr id="177" name="Google Shape;177;g112d22c4783_0_107"/>
              <p:cNvGrpSpPr/>
              <p:nvPr/>
            </p:nvGrpSpPr>
            <p:grpSpPr>
              <a:xfrm>
                <a:off x="1340541" y="901834"/>
                <a:ext cx="1350572" cy="1350572"/>
                <a:chOff x="4255868" y="2041634"/>
                <a:chExt cx="755100" cy="755100"/>
              </a:xfrm>
            </p:grpSpPr>
            <p:sp>
              <p:nvSpPr>
                <p:cNvPr id="178" name="Google Shape;178;g112d22c4783_0_107"/>
                <p:cNvSpPr/>
                <p:nvPr/>
              </p:nvSpPr>
              <p:spPr>
                <a:xfrm>
                  <a:off x="4255868" y="2041634"/>
                  <a:ext cx="755100" cy="755100"/>
                </a:xfrm>
                <a:prstGeom prst="ellipse">
                  <a:avLst/>
                </a:prstGeom>
                <a:solidFill>
                  <a:srgbClr val="0B5394"/>
                </a:solidFill>
                <a:ln>
                  <a:noFill/>
                </a:ln>
                <a:effectLst>
                  <a:outerShdw blurRad="50800" rotWithShape="0" algn="t" dir="54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g112d22c4783_0_107"/>
                <p:cNvSpPr/>
                <p:nvPr/>
              </p:nvSpPr>
              <p:spPr>
                <a:xfrm>
                  <a:off x="4327155" y="2112921"/>
                  <a:ext cx="612600" cy="612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0800" rotWithShape="0" algn="t" dir="54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0" name="Google Shape;180;g112d22c4783_0_107"/>
              <p:cNvSpPr/>
              <p:nvPr/>
            </p:nvSpPr>
            <p:spPr>
              <a:xfrm>
                <a:off x="2691131" y="1495064"/>
                <a:ext cx="2619600" cy="164100"/>
              </a:xfrm>
              <a:prstGeom prst="rect">
                <a:avLst/>
              </a:prstGeom>
              <a:solidFill>
                <a:srgbClr val="0B5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1" name="Google Shape;181;g112d22c4783_0_107"/>
              <p:cNvGrpSpPr/>
              <p:nvPr/>
            </p:nvGrpSpPr>
            <p:grpSpPr>
              <a:xfrm>
                <a:off x="5214255" y="1461778"/>
                <a:ext cx="230834" cy="230834"/>
                <a:chOff x="4623303" y="2041879"/>
                <a:chExt cx="755100" cy="755100"/>
              </a:xfrm>
            </p:grpSpPr>
            <p:sp>
              <p:nvSpPr>
                <p:cNvPr id="182" name="Google Shape;182;g112d22c4783_0_107"/>
                <p:cNvSpPr/>
                <p:nvPr/>
              </p:nvSpPr>
              <p:spPr>
                <a:xfrm>
                  <a:off x="4623303" y="2041879"/>
                  <a:ext cx="755100" cy="755100"/>
                </a:xfrm>
                <a:prstGeom prst="ellipse">
                  <a:avLst/>
                </a:prstGeom>
                <a:solidFill>
                  <a:srgbClr val="0B5394"/>
                </a:solidFill>
                <a:ln>
                  <a:noFill/>
                </a:ln>
                <a:effectLst>
                  <a:outerShdw blurRad="50800" rotWithShape="0" algn="t" dir="54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g112d22c4783_0_107"/>
                <p:cNvSpPr/>
                <p:nvPr/>
              </p:nvSpPr>
              <p:spPr>
                <a:xfrm>
                  <a:off x="4694550" y="2113125"/>
                  <a:ext cx="612600" cy="612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0800" rotWithShape="0" algn="t" dir="54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184" name="Google Shape;184;g112d22c4783_0_10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194924" y="3504812"/>
              <a:ext cx="646200" cy="646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2b94c20e9_0_56"/>
          <p:cNvSpPr txBox="1"/>
          <p:nvPr/>
        </p:nvSpPr>
        <p:spPr>
          <a:xfrm>
            <a:off x="384550" y="333525"/>
            <a:ext cx="11341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SITUAÇÃO-PROBLEMA</a:t>
            </a:r>
            <a:endParaRPr b="1" sz="3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g112b94c20e9_0_56"/>
          <p:cNvSpPr/>
          <p:nvPr/>
        </p:nvSpPr>
        <p:spPr>
          <a:xfrm flipH="1" rot="10800000">
            <a:off x="0" y="476708"/>
            <a:ext cx="323400" cy="360000"/>
          </a:xfrm>
          <a:prstGeom prst="roundRect">
            <a:avLst>
              <a:gd fmla="val 16667" name="adj"/>
            </a:avLst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112b94c20e9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64" y="6429712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12b94c20e9_0_5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3" name="Google Shape;193;g112b94c20e9_0_56"/>
          <p:cNvSpPr/>
          <p:nvPr/>
        </p:nvSpPr>
        <p:spPr>
          <a:xfrm>
            <a:off x="740325" y="1685925"/>
            <a:ext cx="9923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Com sockets eu tenho que, pelo menos: </a:t>
            </a:r>
            <a:endParaRPr b="1" i="0" sz="18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g112b94c20e9_0_56"/>
          <p:cNvSpPr/>
          <p:nvPr/>
        </p:nvSpPr>
        <p:spPr>
          <a:xfrm>
            <a:off x="1193888" y="5358850"/>
            <a:ext cx="9923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Será que em existe uma forma de objetos numa aplicação interagirem mais “alto nível” com objetos de outra aplicação distribuída e realizar as ações necessárias? Quase como se eles fossem parte da mesma aplicação?</a:t>
            </a:r>
            <a:endParaRPr b="1" i="0" sz="18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95" name="Google Shape;195;g112b94c20e9_0_56"/>
          <p:cNvGrpSpPr/>
          <p:nvPr/>
        </p:nvGrpSpPr>
        <p:grpSpPr>
          <a:xfrm>
            <a:off x="4116480" y="3296974"/>
            <a:ext cx="3725544" cy="1443414"/>
            <a:chOff x="2100691" y="2022959"/>
            <a:chExt cx="7984448" cy="3093472"/>
          </a:xfrm>
        </p:grpSpPr>
        <p:grpSp>
          <p:nvGrpSpPr>
            <p:cNvPr id="196" name="Google Shape;196;g112b94c20e9_0_56"/>
            <p:cNvGrpSpPr/>
            <p:nvPr/>
          </p:nvGrpSpPr>
          <p:grpSpPr>
            <a:xfrm>
              <a:off x="2100691" y="2022959"/>
              <a:ext cx="7984448" cy="3093472"/>
              <a:chOff x="2100691" y="2022959"/>
              <a:chExt cx="7984448" cy="3093472"/>
            </a:xfrm>
          </p:grpSpPr>
          <p:sp>
            <p:nvSpPr>
              <p:cNvPr id="197" name="Google Shape;197;g112b94c20e9_0_56"/>
              <p:cNvSpPr/>
              <p:nvPr/>
            </p:nvSpPr>
            <p:spPr>
              <a:xfrm>
                <a:off x="6010275" y="2714625"/>
                <a:ext cx="162000" cy="1762200"/>
              </a:xfrm>
              <a:prstGeom prst="rect">
                <a:avLst/>
              </a:prstGeom>
              <a:solidFill>
                <a:srgbClr val="2E72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8" name="Google Shape;198;g112b94c20e9_0_56"/>
              <p:cNvGrpSpPr/>
              <p:nvPr/>
            </p:nvGrpSpPr>
            <p:grpSpPr>
              <a:xfrm>
                <a:off x="5638514" y="3099355"/>
                <a:ext cx="914879" cy="914879"/>
                <a:chOff x="4255868" y="2041634"/>
                <a:chExt cx="755100" cy="755100"/>
              </a:xfrm>
            </p:grpSpPr>
            <p:sp>
              <p:nvSpPr>
                <p:cNvPr id="199" name="Google Shape;199;g112b94c20e9_0_56"/>
                <p:cNvSpPr/>
                <p:nvPr/>
              </p:nvSpPr>
              <p:spPr>
                <a:xfrm>
                  <a:off x="4255868" y="2041634"/>
                  <a:ext cx="755100" cy="755100"/>
                </a:xfrm>
                <a:prstGeom prst="ellipse">
                  <a:avLst/>
                </a:prstGeom>
                <a:solidFill>
                  <a:srgbClr val="2E7237"/>
                </a:solidFill>
                <a:ln>
                  <a:noFill/>
                </a:ln>
                <a:effectLst>
                  <a:outerShdw blurRad="50800" rotWithShape="0" algn="t" dir="54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g112b94c20e9_0_56"/>
                <p:cNvSpPr/>
                <p:nvPr/>
              </p:nvSpPr>
              <p:spPr>
                <a:xfrm>
                  <a:off x="4327155" y="2112921"/>
                  <a:ext cx="612600" cy="612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0800" rotWithShape="0" algn="t" dir="54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1" name="Google Shape;201;g112b94c20e9_0_56"/>
              <p:cNvGrpSpPr/>
              <p:nvPr/>
            </p:nvGrpSpPr>
            <p:grpSpPr>
              <a:xfrm>
                <a:off x="2100691" y="2022959"/>
                <a:ext cx="4110723" cy="1350572"/>
                <a:chOff x="1340541" y="901834"/>
                <a:chExt cx="4110723" cy="1350572"/>
              </a:xfrm>
            </p:grpSpPr>
            <p:grpSp>
              <p:nvGrpSpPr>
                <p:cNvPr id="202" name="Google Shape;202;g112b94c20e9_0_56"/>
                <p:cNvGrpSpPr/>
                <p:nvPr/>
              </p:nvGrpSpPr>
              <p:grpSpPr>
                <a:xfrm>
                  <a:off x="1340541" y="901834"/>
                  <a:ext cx="1350572" cy="1350572"/>
                  <a:chOff x="4255868" y="2041634"/>
                  <a:chExt cx="755100" cy="755100"/>
                </a:xfrm>
              </p:grpSpPr>
              <p:sp>
                <p:nvSpPr>
                  <p:cNvPr id="203" name="Google Shape;203;g112b94c20e9_0_56"/>
                  <p:cNvSpPr/>
                  <p:nvPr/>
                </p:nvSpPr>
                <p:spPr>
                  <a:xfrm>
                    <a:off x="4255868" y="2041634"/>
                    <a:ext cx="755100" cy="755100"/>
                  </a:xfrm>
                  <a:prstGeom prst="ellipse">
                    <a:avLst/>
                  </a:prstGeom>
                  <a:solidFill>
                    <a:srgbClr val="990000"/>
                  </a:solidFill>
                  <a:ln>
                    <a:noFill/>
                  </a:ln>
                  <a:effectLst>
                    <a:outerShdw blurRad="50800" rotWithShape="0" algn="t" dir="5400000" dist="3810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4" name="Google Shape;204;g112b94c20e9_0_56"/>
                  <p:cNvSpPr/>
                  <p:nvPr/>
                </p:nvSpPr>
                <p:spPr>
                  <a:xfrm>
                    <a:off x="4327155" y="2112921"/>
                    <a:ext cx="612600" cy="6126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  <a:effectLst>
                    <a:outerShdw blurRad="50800" rotWithShape="0" algn="t" dir="5400000" dist="3810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05" name="Google Shape;205;g112b94c20e9_0_56"/>
                <p:cNvSpPr/>
                <p:nvPr/>
              </p:nvSpPr>
              <p:spPr>
                <a:xfrm>
                  <a:off x="2691125" y="1495075"/>
                  <a:ext cx="2644800" cy="1641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06" name="Google Shape;206;g112b94c20e9_0_56"/>
                <p:cNvGrpSpPr/>
                <p:nvPr/>
              </p:nvGrpSpPr>
              <p:grpSpPr>
                <a:xfrm>
                  <a:off x="5220430" y="1461703"/>
                  <a:ext cx="230834" cy="230834"/>
                  <a:chOff x="4643503" y="2041634"/>
                  <a:chExt cx="755100" cy="755100"/>
                </a:xfrm>
              </p:grpSpPr>
              <p:sp>
                <p:nvSpPr>
                  <p:cNvPr id="207" name="Google Shape;207;g112b94c20e9_0_56"/>
                  <p:cNvSpPr/>
                  <p:nvPr/>
                </p:nvSpPr>
                <p:spPr>
                  <a:xfrm>
                    <a:off x="4643503" y="2041634"/>
                    <a:ext cx="755100" cy="755100"/>
                  </a:xfrm>
                  <a:prstGeom prst="ellipse">
                    <a:avLst/>
                  </a:prstGeom>
                  <a:solidFill>
                    <a:srgbClr val="990000"/>
                  </a:solidFill>
                  <a:ln>
                    <a:noFill/>
                  </a:ln>
                  <a:effectLst>
                    <a:outerShdw blurRad="50800" rotWithShape="0" algn="t" dir="5400000" dist="3810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" name="Google Shape;208;g112b94c20e9_0_56"/>
                  <p:cNvSpPr/>
                  <p:nvPr/>
                </p:nvSpPr>
                <p:spPr>
                  <a:xfrm>
                    <a:off x="4714749" y="2112553"/>
                    <a:ext cx="612600" cy="6126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  <a:effectLst>
                    <a:outerShdw blurRad="50800" rotWithShape="0" algn="t" dir="5400000" dist="3810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209" name="Google Shape;209;g112b94c20e9_0_5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675966" y="1253925"/>
                  <a:ext cx="646217" cy="646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10" name="Google Shape;210;g112b94c20e9_0_56"/>
              <p:cNvGrpSpPr/>
              <p:nvPr/>
            </p:nvGrpSpPr>
            <p:grpSpPr>
              <a:xfrm>
                <a:off x="5980591" y="3765859"/>
                <a:ext cx="4104548" cy="1350572"/>
                <a:chOff x="7090491" y="3152621"/>
                <a:chExt cx="4104548" cy="1350572"/>
              </a:xfrm>
            </p:grpSpPr>
            <p:grpSp>
              <p:nvGrpSpPr>
                <p:cNvPr id="211" name="Google Shape;211;g112b94c20e9_0_56"/>
                <p:cNvGrpSpPr/>
                <p:nvPr/>
              </p:nvGrpSpPr>
              <p:grpSpPr>
                <a:xfrm rot="10800000">
                  <a:off x="7090491" y="3152621"/>
                  <a:ext cx="4104548" cy="1350572"/>
                  <a:chOff x="1340541" y="901834"/>
                  <a:chExt cx="4104548" cy="1350572"/>
                </a:xfrm>
              </p:grpSpPr>
              <p:grpSp>
                <p:nvGrpSpPr>
                  <p:cNvPr id="212" name="Google Shape;212;g112b94c20e9_0_56"/>
                  <p:cNvGrpSpPr/>
                  <p:nvPr/>
                </p:nvGrpSpPr>
                <p:grpSpPr>
                  <a:xfrm>
                    <a:off x="1340541" y="901834"/>
                    <a:ext cx="1350572" cy="1350572"/>
                    <a:chOff x="4255868" y="2041634"/>
                    <a:chExt cx="755100" cy="755100"/>
                  </a:xfrm>
                </p:grpSpPr>
                <p:sp>
                  <p:nvSpPr>
                    <p:cNvPr id="213" name="Google Shape;213;g112b94c20e9_0_56"/>
                    <p:cNvSpPr/>
                    <p:nvPr/>
                  </p:nvSpPr>
                  <p:spPr>
                    <a:xfrm>
                      <a:off x="4255868" y="2041634"/>
                      <a:ext cx="755100" cy="755100"/>
                    </a:xfrm>
                    <a:prstGeom prst="ellipse">
                      <a:avLst/>
                    </a:prstGeom>
                    <a:solidFill>
                      <a:srgbClr val="0B5394"/>
                    </a:solidFill>
                    <a:ln>
                      <a:noFill/>
                    </a:ln>
                    <a:effectLst>
                      <a:outerShdw blurRad="50800" rotWithShape="0" algn="t" dir="5400000" dist="38100">
                        <a:srgbClr val="000000">
                          <a:alpha val="40000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4" name="Google Shape;214;g112b94c20e9_0_56"/>
                    <p:cNvSpPr/>
                    <p:nvPr/>
                  </p:nvSpPr>
                  <p:spPr>
                    <a:xfrm>
                      <a:off x="4327155" y="2112921"/>
                      <a:ext cx="612600" cy="6126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0800" rotWithShape="0" algn="t" dir="5400000" dist="38100">
                        <a:srgbClr val="000000">
                          <a:alpha val="40000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5" name="Google Shape;215;g112b94c20e9_0_56"/>
                  <p:cNvSpPr/>
                  <p:nvPr/>
                </p:nvSpPr>
                <p:spPr>
                  <a:xfrm>
                    <a:off x="2691131" y="1495064"/>
                    <a:ext cx="2619600" cy="164100"/>
                  </a:xfrm>
                  <a:prstGeom prst="rect">
                    <a:avLst/>
                  </a:prstGeom>
                  <a:solidFill>
                    <a:srgbClr val="0B539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16" name="Google Shape;216;g112b94c20e9_0_56"/>
                  <p:cNvGrpSpPr/>
                  <p:nvPr/>
                </p:nvGrpSpPr>
                <p:grpSpPr>
                  <a:xfrm>
                    <a:off x="5214255" y="1461778"/>
                    <a:ext cx="230834" cy="230834"/>
                    <a:chOff x="4623303" y="2041879"/>
                    <a:chExt cx="755100" cy="755100"/>
                  </a:xfrm>
                </p:grpSpPr>
                <p:sp>
                  <p:nvSpPr>
                    <p:cNvPr id="217" name="Google Shape;217;g112b94c20e9_0_56"/>
                    <p:cNvSpPr/>
                    <p:nvPr/>
                  </p:nvSpPr>
                  <p:spPr>
                    <a:xfrm>
                      <a:off x="4623303" y="2041879"/>
                      <a:ext cx="755100" cy="755100"/>
                    </a:xfrm>
                    <a:prstGeom prst="ellipse">
                      <a:avLst/>
                    </a:prstGeom>
                    <a:solidFill>
                      <a:srgbClr val="0B5394"/>
                    </a:solidFill>
                    <a:ln>
                      <a:noFill/>
                    </a:ln>
                    <a:effectLst>
                      <a:outerShdw blurRad="50800" rotWithShape="0" algn="t" dir="5400000" dist="38100">
                        <a:srgbClr val="000000">
                          <a:alpha val="40000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8" name="Google Shape;218;g112b94c20e9_0_56"/>
                    <p:cNvSpPr/>
                    <p:nvPr/>
                  </p:nvSpPr>
                  <p:spPr>
                    <a:xfrm>
                      <a:off x="4694550" y="2113125"/>
                      <a:ext cx="612600" cy="6126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0800" rotWithShape="0" algn="t" dir="5400000" dist="38100">
                        <a:srgbClr val="000000">
                          <a:alpha val="40000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pic>
              <p:nvPicPr>
                <p:cNvPr id="219" name="Google Shape;219;g112b94c20e9_0_56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0194924" y="3504812"/>
                  <a:ext cx="646200" cy="646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220" name="Google Shape;220;g112b94c20e9_0_5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848329" y="3322025"/>
              <a:ext cx="495325" cy="495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" name="Google Shape;221;g112b94c20e9_0_56"/>
          <p:cNvGrpSpPr/>
          <p:nvPr/>
        </p:nvGrpSpPr>
        <p:grpSpPr>
          <a:xfrm>
            <a:off x="837752" y="2119321"/>
            <a:ext cx="230834" cy="230834"/>
            <a:chOff x="4255868" y="2041634"/>
            <a:chExt cx="755100" cy="755100"/>
          </a:xfrm>
        </p:grpSpPr>
        <p:sp>
          <p:nvSpPr>
            <p:cNvPr id="222" name="Google Shape;222;g112b94c20e9_0_56"/>
            <p:cNvSpPr/>
            <p:nvPr/>
          </p:nvSpPr>
          <p:spPr>
            <a:xfrm>
              <a:off x="4255868" y="2041634"/>
              <a:ext cx="755100" cy="755100"/>
            </a:xfrm>
            <a:prstGeom prst="ellipse">
              <a:avLst/>
            </a:prstGeom>
            <a:solidFill>
              <a:srgbClr val="2E7237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112b94c20e9_0_56"/>
            <p:cNvSpPr/>
            <p:nvPr/>
          </p:nvSpPr>
          <p:spPr>
            <a:xfrm>
              <a:off x="4327155" y="2112921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g112b94c20e9_0_56"/>
          <p:cNvSpPr txBox="1"/>
          <p:nvPr/>
        </p:nvSpPr>
        <p:spPr>
          <a:xfrm>
            <a:off x="1068575" y="1980725"/>
            <a:ext cx="258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transformar os objetos em dados padronizados </a:t>
            </a:r>
            <a:endParaRPr/>
          </a:p>
        </p:txBody>
      </p:sp>
      <p:sp>
        <p:nvSpPr>
          <p:cNvPr id="225" name="Google Shape;225;g112b94c20e9_0_56"/>
          <p:cNvSpPr txBox="1"/>
          <p:nvPr/>
        </p:nvSpPr>
        <p:spPr>
          <a:xfrm>
            <a:off x="4067550" y="1980725"/>
            <a:ext cx="196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transmitir via sockets</a:t>
            </a:r>
            <a:endParaRPr/>
          </a:p>
        </p:txBody>
      </p:sp>
      <p:sp>
        <p:nvSpPr>
          <p:cNvPr id="226" name="Google Shape;226;g112b94c20e9_0_56"/>
          <p:cNvSpPr txBox="1"/>
          <p:nvPr/>
        </p:nvSpPr>
        <p:spPr>
          <a:xfrm>
            <a:off x="8481700" y="1980725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transformar novamente a resposta nos objetos ou estrutura de dados para manipular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g112b94c20e9_0_56"/>
          <p:cNvSpPr txBox="1"/>
          <p:nvPr/>
        </p:nvSpPr>
        <p:spPr>
          <a:xfrm>
            <a:off x="6196388" y="2003888"/>
            <a:ext cx="190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tratar o retorno </a:t>
            </a:r>
            <a:endParaRPr/>
          </a:p>
        </p:txBody>
      </p:sp>
      <p:grpSp>
        <p:nvGrpSpPr>
          <p:cNvPr id="228" name="Google Shape;228;g112b94c20e9_0_56"/>
          <p:cNvGrpSpPr/>
          <p:nvPr/>
        </p:nvGrpSpPr>
        <p:grpSpPr>
          <a:xfrm>
            <a:off x="3836727" y="2119321"/>
            <a:ext cx="230834" cy="230834"/>
            <a:chOff x="4255868" y="2041634"/>
            <a:chExt cx="755100" cy="755100"/>
          </a:xfrm>
        </p:grpSpPr>
        <p:sp>
          <p:nvSpPr>
            <p:cNvPr id="229" name="Google Shape;229;g112b94c20e9_0_56"/>
            <p:cNvSpPr/>
            <p:nvPr/>
          </p:nvSpPr>
          <p:spPr>
            <a:xfrm>
              <a:off x="4255868" y="2041634"/>
              <a:ext cx="755100" cy="755100"/>
            </a:xfrm>
            <a:prstGeom prst="ellipse">
              <a:avLst/>
            </a:prstGeom>
            <a:solidFill>
              <a:srgbClr val="2E7237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112b94c20e9_0_56"/>
            <p:cNvSpPr/>
            <p:nvPr/>
          </p:nvSpPr>
          <p:spPr>
            <a:xfrm>
              <a:off x="4327155" y="2112921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g112b94c20e9_0_56"/>
          <p:cNvGrpSpPr/>
          <p:nvPr/>
        </p:nvGrpSpPr>
        <p:grpSpPr>
          <a:xfrm>
            <a:off x="6018640" y="2119321"/>
            <a:ext cx="230834" cy="230834"/>
            <a:chOff x="4255868" y="2041634"/>
            <a:chExt cx="755100" cy="755100"/>
          </a:xfrm>
        </p:grpSpPr>
        <p:sp>
          <p:nvSpPr>
            <p:cNvPr id="232" name="Google Shape;232;g112b94c20e9_0_56"/>
            <p:cNvSpPr/>
            <p:nvPr/>
          </p:nvSpPr>
          <p:spPr>
            <a:xfrm>
              <a:off x="4255868" y="2041634"/>
              <a:ext cx="755100" cy="755100"/>
            </a:xfrm>
            <a:prstGeom prst="ellipse">
              <a:avLst/>
            </a:prstGeom>
            <a:solidFill>
              <a:srgbClr val="2E7237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112b94c20e9_0_56"/>
            <p:cNvSpPr/>
            <p:nvPr/>
          </p:nvSpPr>
          <p:spPr>
            <a:xfrm>
              <a:off x="4327155" y="2112921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g112b94c20e9_0_56"/>
          <p:cNvGrpSpPr/>
          <p:nvPr/>
        </p:nvGrpSpPr>
        <p:grpSpPr>
          <a:xfrm>
            <a:off x="8200577" y="2119321"/>
            <a:ext cx="230834" cy="230834"/>
            <a:chOff x="4255868" y="2041634"/>
            <a:chExt cx="755100" cy="755100"/>
          </a:xfrm>
        </p:grpSpPr>
        <p:sp>
          <p:nvSpPr>
            <p:cNvPr id="235" name="Google Shape;235;g112b94c20e9_0_56"/>
            <p:cNvSpPr/>
            <p:nvPr/>
          </p:nvSpPr>
          <p:spPr>
            <a:xfrm>
              <a:off x="4255868" y="2041634"/>
              <a:ext cx="755100" cy="755100"/>
            </a:xfrm>
            <a:prstGeom prst="ellipse">
              <a:avLst/>
            </a:prstGeom>
            <a:solidFill>
              <a:srgbClr val="2E7237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112b94c20e9_0_56"/>
            <p:cNvSpPr/>
            <p:nvPr/>
          </p:nvSpPr>
          <p:spPr>
            <a:xfrm>
              <a:off x="4327155" y="2112921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2d22c4783_0_75"/>
          <p:cNvSpPr/>
          <p:nvPr/>
        </p:nvSpPr>
        <p:spPr>
          <a:xfrm flipH="1" rot="10800000">
            <a:off x="1524300" y="1943550"/>
            <a:ext cx="9067200" cy="2027100"/>
          </a:xfrm>
          <a:prstGeom prst="roundRect">
            <a:avLst>
              <a:gd fmla="val 16667" name="adj"/>
            </a:avLst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g112d22c4783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64" y="6429712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12d22c4783_0_7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4" name="Google Shape;244;g112d22c4783_0_75"/>
          <p:cNvSpPr txBox="1"/>
          <p:nvPr/>
        </p:nvSpPr>
        <p:spPr>
          <a:xfrm>
            <a:off x="2241300" y="2638200"/>
            <a:ext cx="76332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t-BR" sz="4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RMI - </a:t>
            </a:r>
            <a:r>
              <a:rPr b="1" i="1" lang="pt-BR" sz="3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Remote Method Invocation</a:t>
            </a:r>
            <a:endParaRPr sz="3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2d22c4783_0_852"/>
          <p:cNvSpPr txBox="1"/>
          <p:nvPr/>
        </p:nvSpPr>
        <p:spPr>
          <a:xfrm>
            <a:off x="905401" y="3742625"/>
            <a:ext cx="93381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t-BR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PROPOSTA DE PROJETO</a:t>
            </a:r>
            <a:endParaRPr b="1" sz="3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i="1" lang="pt-BR" sz="2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conceito de como usar RMI em um sistema de controle de estoque</a:t>
            </a:r>
            <a:endParaRPr i="1" sz="2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0" name="Google Shape;250;g112d22c4783_0_852"/>
          <p:cNvSpPr/>
          <p:nvPr/>
        </p:nvSpPr>
        <p:spPr>
          <a:xfrm flipH="1" rot="10800000">
            <a:off x="-1173250" y="3742621"/>
            <a:ext cx="1821000" cy="2027100"/>
          </a:xfrm>
          <a:prstGeom prst="roundRect">
            <a:avLst>
              <a:gd fmla="val 16667" name="adj"/>
            </a:avLst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g112d22c4783_0_8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64" y="6429712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12d22c4783_0_852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7597773e6_0_5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8" name="Google Shape;258;gf7597773e6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64" y="6429712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f7597773e6_0_55"/>
          <p:cNvSpPr/>
          <p:nvPr/>
        </p:nvSpPr>
        <p:spPr>
          <a:xfrm flipH="1" rot="10800000">
            <a:off x="0" y="476708"/>
            <a:ext cx="323400" cy="360000"/>
          </a:xfrm>
          <a:prstGeom prst="roundRect">
            <a:avLst>
              <a:gd fmla="val 16667" name="adj"/>
            </a:avLst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f7597773e6_0_55"/>
          <p:cNvSpPr txBox="1"/>
          <p:nvPr/>
        </p:nvSpPr>
        <p:spPr>
          <a:xfrm>
            <a:off x="729849" y="389700"/>
            <a:ext cx="108063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t-BR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CONCEITO: CONTROLE DE ESTOQUE COM RMI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gf7597773e6_0_55"/>
          <p:cNvGrpSpPr/>
          <p:nvPr/>
        </p:nvGrpSpPr>
        <p:grpSpPr>
          <a:xfrm>
            <a:off x="387652" y="2114121"/>
            <a:ext cx="230834" cy="230834"/>
            <a:chOff x="4255868" y="2041634"/>
            <a:chExt cx="755100" cy="755100"/>
          </a:xfrm>
        </p:grpSpPr>
        <p:sp>
          <p:nvSpPr>
            <p:cNvPr id="262" name="Google Shape;262;gf7597773e6_0_55"/>
            <p:cNvSpPr/>
            <p:nvPr/>
          </p:nvSpPr>
          <p:spPr>
            <a:xfrm>
              <a:off x="4255868" y="2041634"/>
              <a:ext cx="755100" cy="755100"/>
            </a:xfrm>
            <a:prstGeom prst="ellipse">
              <a:avLst/>
            </a:prstGeom>
            <a:solidFill>
              <a:srgbClr val="2E7237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f7597773e6_0_55"/>
            <p:cNvSpPr/>
            <p:nvPr/>
          </p:nvSpPr>
          <p:spPr>
            <a:xfrm>
              <a:off x="4327155" y="2112921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gf7597773e6_0_55"/>
          <p:cNvSpPr/>
          <p:nvPr/>
        </p:nvSpPr>
        <p:spPr>
          <a:xfrm>
            <a:off x="740325" y="2003350"/>
            <a:ext cx="9923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Diversas máquinas simples em uma loja nos </a:t>
            </a: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guichês</a:t>
            </a: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de atendimento a cliente</a:t>
            </a:r>
            <a:endParaRPr b="1" i="0" sz="18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5" name="Google Shape;265;gf7597773e6_0_55"/>
          <p:cNvGrpSpPr/>
          <p:nvPr/>
        </p:nvGrpSpPr>
        <p:grpSpPr>
          <a:xfrm>
            <a:off x="387652" y="2769871"/>
            <a:ext cx="230834" cy="230834"/>
            <a:chOff x="4255868" y="2041634"/>
            <a:chExt cx="755100" cy="755100"/>
          </a:xfrm>
        </p:grpSpPr>
        <p:sp>
          <p:nvSpPr>
            <p:cNvPr id="266" name="Google Shape;266;gf7597773e6_0_55"/>
            <p:cNvSpPr/>
            <p:nvPr/>
          </p:nvSpPr>
          <p:spPr>
            <a:xfrm>
              <a:off x="4255868" y="2041634"/>
              <a:ext cx="755100" cy="755100"/>
            </a:xfrm>
            <a:prstGeom prst="ellipse">
              <a:avLst/>
            </a:prstGeom>
            <a:solidFill>
              <a:srgbClr val="2E7237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f7597773e6_0_55"/>
            <p:cNvSpPr/>
            <p:nvPr/>
          </p:nvSpPr>
          <p:spPr>
            <a:xfrm>
              <a:off x="4327155" y="2112921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gf7597773e6_0_55"/>
          <p:cNvSpPr/>
          <p:nvPr/>
        </p:nvSpPr>
        <p:spPr>
          <a:xfrm>
            <a:off x="740325" y="2659100"/>
            <a:ext cx="9923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 sistema nas máquinas dos guichês é um simples e leve e só pode operar sobre o estoque efetuando as saídas de produto. Não foram pensados para controlar todas as regras de um controle de estoque;</a:t>
            </a:r>
            <a:endParaRPr b="1" i="0" sz="18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9" name="Google Shape;269;gf7597773e6_0_55"/>
          <p:cNvGrpSpPr/>
          <p:nvPr/>
        </p:nvGrpSpPr>
        <p:grpSpPr>
          <a:xfrm>
            <a:off x="384552" y="1520621"/>
            <a:ext cx="230834" cy="230834"/>
            <a:chOff x="4255868" y="2041634"/>
            <a:chExt cx="755100" cy="755100"/>
          </a:xfrm>
        </p:grpSpPr>
        <p:sp>
          <p:nvSpPr>
            <p:cNvPr id="270" name="Google Shape;270;gf7597773e6_0_55"/>
            <p:cNvSpPr/>
            <p:nvPr/>
          </p:nvSpPr>
          <p:spPr>
            <a:xfrm>
              <a:off x="4255868" y="2041634"/>
              <a:ext cx="755100" cy="755100"/>
            </a:xfrm>
            <a:prstGeom prst="ellipse">
              <a:avLst/>
            </a:prstGeom>
            <a:solidFill>
              <a:srgbClr val="2E7237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f7597773e6_0_55"/>
            <p:cNvSpPr/>
            <p:nvPr/>
          </p:nvSpPr>
          <p:spPr>
            <a:xfrm>
              <a:off x="4327155" y="2112921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gf7597773e6_0_55"/>
          <p:cNvSpPr/>
          <p:nvPr/>
        </p:nvSpPr>
        <p:spPr>
          <a:xfrm>
            <a:off x="737225" y="1409850"/>
            <a:ext cx="9923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Um servidor com um sistema onde somente nele há manipulação de estoque de produtos</a:t>
            </a:r>
            <a:endParaRPr b="1" i="0" sz="18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3" name="Google Shape;273;gf7597773e6_0_55"/>
          <p:cNvGrpSpPr/>
          <p:nvPr/>
        </p:nvGrpSpPr>
        <p:grpSpPr>
          <a:xfrm>
            <a:off x="387652" y="3460196"/>
            <a:ext cx="230834" cy="230834"/>
            <a:chOff x="4255868" y="2041634"/>
            <a:chExt cx="755100" cy="755100"/>
          </a:xfrm>
        </p:grpSpPr>
        <p:sp>
          <p:nvSpPr>
            <p:cNvPr id="274" name="Google Shape;274;gf7597773e6_0_55"/>
            <p:cNvSpPr/>
            <p:nvPr/>
          </p:nvSpPr>
          <p:spPr>
            <a:xfrm>
              <a:off x="4255868" y="2041634"/>
              <a:ext cx="755100" cy="755100"/>
            </a:xfrm>
            <a:prstGeom prst="ellipse">
              <a:avLst/>
            </a:prstGeom>
            <a:solidFill>
              <a:srgbClr val="2E7237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f7597773e6_0_55"/>
            <p:cNvSpPr/>
            <p:nvPr/>
          </p:nvSpPr>
          <p:spPr>
            <a:xfrm>
              <a:off x="4327155" y="2112921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gf7597773e6_0_55"/>
          <p:cNvSpPr/>
          <p:nvPr/>
        </p:nvSpPr>
        <p:spPr>
          <a:xfrm>
            <a:off x="740325" y="3349425"/>
            <a:ext cx="9923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Ambos os sistemas foram produzidos em Java.</a:t>
            </a:r>
            <a:endParaRPr b="1" i="0" sz="18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7" name="Google Shape;277;gf7597773e6_0_55"/>
          <p:cNvGrpSpPr/>
          <p:nvPr/>
        </p:nvGrpSpPr>
        <p:grpSpPr>
          <a:xfrm>
            <a:off x="387652" y="4124271"/>
            <a:ext cx="230834" cy="230834"/>
            <a:chOff x="4255868" y="2041634"/>
            <a:chExt cx="755100" cy="755100"/>
          </a:xfrm>
        </p:grpSpPr>
        <p:sp>
          <p:nvSpPr>
            <p:cNvPr id="278" name="Google Shape;278;gf7597773e6_0_55"/>
            <p:cNvSpPr/>
            <p:nvPr/>
          </p:nvSpPr>
          <p:spPr>
            <a:xfrm>
              <a:off x="4255868" y="2041634"/>
              <a:ext cx="755100" cy="755100"/>
            </a:xfrm>
            <a:prstGeom prst="ellipse">
              <a:avLst/>
            </a:prstGeom>
            <a:solidFill>
              <a:srgbClr val="2E7237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f7597773e6_0_55"/>
            <p:cNvSpPr/>
            <p:nvPr/>
          </p:nvSpPr>
          <p:spPr>
            <a:xfrm>
              <a:off x="4327155" y="2112921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gf7597773e6_0_55"/>
          <p:cNvSpPr/>
          <p:nvPr/>
        </p:nvSpPr>
        <p:spPr>
          <a:xfrm>
            <a:off x="740325" y="4013500"/>
            <a:ext cx="9923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Há uma comunicação intranet entre as máquinas na loja e o servidor do estoque </a:t>
            </a:r>
            <a:endParaRPr b="1" i="0" sz="18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Cássio Andersen</dc:creator>
</cp:coreProperties>
</file>