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594F42-CF56-F325-C6DF-4492BCFCB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53C22F-DF9E-0987-9EBB-56F5C7A8D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DA6844-BFC1-69E6-53C9-1BAB231A5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B303-5941-49BA-8677-8D7F4102D0BF}" type="datetimeFigureOut">
              <a:rPr lang="es-CO" smtClean="0"/>
              <a:t>31/01/2024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64371A-1D3C-44F7-D75E-ECFAEA7F8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021F8C-18EB-4060-6910-64DF7139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EE28A-60B7-4B8C-BD49-DEE5DA66CA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111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242AA-065B-D181-1215-EFB411537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E18784-85E0-AA81-FB51-496E63E94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692677-5702-D144-EBB8-8D0EDD683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B303-5941-49BA-8677-8D7F4102D0BF}" type="datetimeFigureOut">
              <a:rPr lang="es-CO" smtClean="0"/>
              <a:t>31/01/2024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C6C8F4-0E70-5FDA-E626-07BB1FF07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CF56E7-207E-D2E4-2C80-ACD2A0690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EE28A-60B7-4B8C-BD49-DEE5DA66CA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401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0A08ABD-E611-29CA-2947-30EE67C065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68BD9E0-DB4C-0869-5AC3-E61293B74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91E121-B6BA-4FA9-3E7C-FDFEEA865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B303-5941-49BA-8677-8D7F4102D0BF}" type="datetimeFigureOut">
              <a:rPr lang="es-CO" smtClean="0"/>
              <a:t>31/01/2024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2FE883-438F-9151-BE00-41BF8D8FF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44164A-C6D6-44A7-6968-D54662178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EE28A-60B7-4B8C-BD49-DEE5DA66CA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035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2EA45-7986-4CB2-2C1C-9DF06747B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97A51D-0F06-8BEE-AAAA-4EFF8240C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99CB6F-A98D-ACCD-8FF4-5433A30E8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B303-5941-49BA-8677-8D7F4102D0BF}" type="datetimeFigureOut">
              <a:rPr lang="es-CO" smtClean="0"/>
              <a:t>31/01/2024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D88FCA-690B-11D8-3B5D-46A95112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B821D8-58D2-D1A2-80E3-6B7413FD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EE28A-60B7-4B8C-BD49-DEE5DA66CA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537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A07DA1-DF77-FB32-4683-4622BC5E5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1D8B6A-6034-EBA2-3379-E4AE478BF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7B6E08-A9B0-A15D-110A-0E71E5F75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B303-5941-49BA-8677-8D7F4102D0BF}" type="datetimeFigureOut">
              <a:rPr lang="es-CO" smtClean="0"/>
              <a:t>31/01/2024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4F90E6-F258-4CEB-2381-EAD24FBA2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6996F5-9CCA-62A4-2F81-3600E3D7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EE28A-60B7-4B8C-BD49-DEE5DA66CA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7377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C4BB4-57B9-5B42-A648-65467387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4732EE-2C2F-2F1D-30D8-8D08A5BD0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A8A7C32-B9BA-A50B-EC4A-F54A36D36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400C19-C6C5-F7CC-2470-C8991DBD9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B303-5941-49BA-8677-8D7F4102D0BF}" type="datetimeFigureOut">
              <a:rPr lang="es-CO" smtClean="0"/>
              <a:t>31/01/2024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577029-2BD3-86D7-B3C4-40F6A8596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1E5A4C-4729-20AC-ECEB-BEF49505E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EE28A-60B7-4B8C-BD49-DEE5DA66CA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158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DE137-9CEF-A949-59C3-31772B5F5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278067-05B2-1756-BAB3-9FD67E91D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1931422-9388-23EA-8F22-9BE2F6D6B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A90AD54-4CDC-86D3-AD4F-375DCF504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FE6E260-734F-DD84-8874-787929057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4376F13-3553-E960-EA8A-2B86C2429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B303-5941-49BA-8677-8D7F4102D0BF}" type="datetimeFigureOut">
              <a:rPr lang="es-CO" smtClean="0"/>
              <a:t>31/01/2024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20C69AC-9E24-717F-3FE9-5D4425B5E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767F1FC-3E54-3FB5-AA2F-C22BD921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EE28A-60B7-4B8C-BD49-DEE5DA66CA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038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728607-3A11-48EE-1E0C-62948F08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72764BC-0D13-59B3-1FC4-A159145EE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B303-5941-49BA-8677-8D7F4102D0BF}" type="datetimeFigureOut">
              <a:rPr lang="es-CO" smtClean="0"/>
              <a:t>31/01/2024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AAAF3E-002B-A5F5-8D95-C371E41DE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8B43C78-BFE8-F138-757E-BA7994D42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EE28A-60B7-4B8C-BD49-DEE5DA66CA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3597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62A1EF3-1B1F-80F6-4A27-6530580D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B303-5941-49BA-8677-8D7F4102D0BF}" type="datetimeFigureOut">
              <a:rPr lang="es-CO" smtClean="0"/>
              <a:t>31/01/2024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F3500A4-49C8-7354-58D9-636F87F24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261C5A5-0161-958A-0D4F-A4112AC72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EE28A-60B7-4B8C-BD49-DEE5DA66CA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5368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F7313-14C9-9FE7-9623-871DE81C6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08A697-B11D-78DA-82C1-2A21166C2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38DB618-AA99-E89A-82DE-B3F6B7EB0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6098A0-9544-2542-2CD5-ECDB488AF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B303-5941-49BA-8677-8D7F4102D0BF}" type="datetimeFigureOut">
              <a:rPr lang="es-CO" smtClean="0"/>
              <a:t>31/01/2024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5EF65C-7DCF-FB5F-A685-64A6006D3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A92A14-9C05-F97B-1425-987F4A573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EE28A-60B7-4B8C-BD49-DEE5DA66CA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7754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BFCE98-F435-D966-2CEC-41F77D35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2AF130A-B0FA-7D2C-7634-70E17BF852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E8D2B81-891E-2744-B846-46031B325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67AF1D7-0585-3880-BE92-2DE15745D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B303-5941-49BA-8677-8D7F4102D0BF}" type="datetimeFigureOut">
              <a:rPr lang="es-CO" smtClean="0"/>
              <a:t>31/01/2024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C99C90-6729-209A-6761-131F199D1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B5545BD-3F37-CC06-F0DC-A09D9ACC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EE28A-60B7-4B8C-BD49-DEE5DA66CA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667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5AA9371-4125-009F-7DC7-01C0FC1A5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9FF7B6-1992-D2B7-DCF0-E58438458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EFD718-31C9-CB94-9CE8-ACEAD1E0D1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DB303-5941-49BA-8677-8D7F4102D0BF}" type="datetimeFigureOut">
              <a:rPr lang="es-CO" smtClean="0"/>
              <a:t>31/01/2024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DF7ABC-3C22-4B8E-B648-355AF2BD1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917E03-27D2-C095-0165-BD4991B1F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EE28A-60B7-4B8C-BD49-DEE5DA66CA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5842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Diagrama, Esquemático&#10;&#10;Descripción generada automáticamente">
            <a:extLst>
              <a:ext uri="{FF2B5EF4-FFF2-40B4-BE49-F238E27FC236}">
                <a16:creationId xmlns:a16="http://schemas.microsoft.com/office/drawing/2014/main" id="{28CB7510-43A2-1EDD-735F-A9D0DE6FD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0" y="1352437"/>
            <a:ext cx="11812859" cy="415312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9A2813D7-9F7F-8896-6792-0BA611CC60E7}"/>
              </a:ext>
            </a:extLst>
          </p:cNvPr>
          <p:cNvSpPr/>
          <p:nvPr/>
        </p:nvSpPr>
        <p:spPr>
          <a:xfrm>
            <a:off x="100360" y="2052494"/>
            <a:ext cx="2130552" cy="215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RECUPERACIÓN DE CONTRASEÑA</a:t>
            </a:r>
            <a:endParaRPr lang="es-CO" sz="1100" dirty="0">
              <a:solidFill>
                <a:schemeClr val="tx1"/>
              </a:solidFill>
            </a:endParaRP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3CE05510-A1FC-FCE3-1816-BFC2627F3658}"/>
              </a:ext>
            </a:extLst>
          </p:cNvPr>
          <p:cNvCxnSpPr/>
          <p:nvPr/>
        </p:nvCxnSpPr>
        <p:spPr>
          <a:xfrm flipH="1">
            <a:off x="2240280" y="2157984"/>
            <a:ext cx="594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3A2C421B-90A4-02D8-5630-605B07323FD4}"/>
              </a:ext>
            </a:extLst>
          </p:cNvPr>
          <p:cNvCxnSpPr/>
          <p:nvPr/>
        </p:nvCxnSpPr>
        <p:spPr>
          <a:xfrm>
            <a:off x="4224528" y="2157984"/>
            <a:ext cx="1871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457ACFB4-C0C8-1CDF-7E6B-2C39E77A3A11}"/>
              </a:ext>
            </a:extLst>
          </p:cNvPr>
          <p:cNvCxnSpPr>
            <a:stCxn id="6" idx="3"/>
          </p:cNvCxnSpPr>
          <p:nvPr/>
        </p:nvCxnSpPr>
        <p:spPr>
          <a:xfrm flipV="1">
            <a:off x="2230912" y="2157984"/>
            <a:ext cx="603728" cy="2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6354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pc</dc:creator>
  <cp:lastModifiedBy>pc</cp:lastModifiedBy>
  <cp:revision>1</cp:revision>
  <dcterms:created xsi:type="dcterms:W3CDTF">2024-01-31T17:00:34Z</dcterms:created>
  <dcterms:modified xsi:type="dcterms:W3CDTF">2024-01-31T17:09:57Z</dcterms:modified>
</cp:coreProperties>
</file>