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77F09-EE7D-41AD-B909-4D3F3B08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5D9CC4-1924-425D-8F53-C8053C0F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15021-C864-4E16-BE2D-2EF03A4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56325-9418-4875-B87D-3221244D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E5B05-CC7E-4514-9606-A08039EF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9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6025A-94F9-4C63-8063-68FB9327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1607F1-11C1-4C36-986A-3E3FAA4E4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87B06-8496-490C-B375-130CF602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AD47C5-5517-4786-9E2F-48A5DB90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65E0CE-3F31-4B96-9CE9-F9708D7B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07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9D30CA-7C82-42E6-893B-C4041878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82E71-5BDD-4F4A-AA8D-366DFDE3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6132E2-BCC8-4B58-A1A0-81498719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967AA8-831F-4E2F-AFAA-6373583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B44A6A-886E-4F1E-997E-2360578C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2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AC35F-187C-4D88-A393-29A808C0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166875-D953-42C7-868E-B0F99312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4CFB9D-A82A-47A0-AE1D-A25397E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4B99E-0E08-457D-A93C-3171EDD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BB55F2-BE69-4C85-8D80-2EB98693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4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F2955-CAEE-4859-8F44-B0AA9047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A70FA-E6AD-4E8B-9CC0-E9B60361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C30683-2302-4EF3-934B-FC60BA58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179BC9-621A-42FF-BF87-027E5F1E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064AC8-4CB2-4850-92E6-089BBA0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6B05C-AE57-4489-963F-574179FB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0B8975-8D02-4812-8855-D068765B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9E68EA-7D94-4D63-BC9C-A5813CBE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BBDDF1-5855-4696-942D-D217B950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8358F1-C197-47E1-B602-4D65E41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429C6-B88F-4FAB-B598-8204F9E6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3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9B237-2AF8-48BF-8C54-A4ADC4C7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58E3E-7E48-44F4-B894-35B1F298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835296-2FF5-420E-A304-DA03DA125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F2C1C2-BAAD-4CFD-8A96-7AC879A6E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A3EAD6-EE73-4873-ABEB-6A1FAF4E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DD21B5-D99C-4B0D-A1B3-EB882A56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ED715-4364-48D3-A359-F6BFF3C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8ABA81-F4C4-4479-909E-9E7153DA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2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DDA70-65D3-4FC2-B74D-5867F2BE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1CF98F-369E-4925-8DAB-D84F8123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7D24FA-EF0F-4D8B-AF30-356054EF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BA0179-09C8-4101-8423-4404E22E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87DFA5-623A-41A3-95A8-FF36B45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A5C5F0D-5B39-4CC5-922B-EA323D0E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0A90D2-3BB9-4F76-8D49-1EFD4B8C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37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FB1DF-5FE8-4294-BFA6-085E56C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A8458-649A-4697-AFBD-5681832E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48E26E-A4DD-4E51-86F6-7E247CA4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F25D25-41F0-4D8F-B470-707CB312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FCFE1E-0CF0-4CFA-AF05-61C4A232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25D1B8-53A5-4F12-BAB7-EAAC2C35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3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D22A-5EF4-43EA-964B-ADBB2D35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17ACE2-7CC7-4EE8-9B5C-CFA8CA1F8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8F32D2-5763-419D-8AFC-3438F936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B5AF8-D245-4851-8437-A72F6E00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0539DD-4471-4177-BB35-51439E5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537679-8ECF-48B9-B3CC-196EFCF5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73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83D8065-3A19-4FEC-87F2-23043D41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479DC4-815F-4486-A455-CFC1AF9B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B879A-B1FB-4A0A-90F4-E422B237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F89C-EA3B-4CE7-A34D-41168742D1AF}" type="datetimeFigureOut">
              <a:rPr lang="it-IT" smtClean="0"/>
              <a:t>17/07/2023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9C3B9-52EE-4F31-967D-28727FAE5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70A1AC-CC0E-4C07-A679-83ABCF82C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4C95-6837-4C1C-8246-135C23D76D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25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29018-7CB6-4AC2-BE43-AC1F14966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1" y="-457199"/>
            <a:ext cx="9144000" cy="2387600"/>
          </a:xfrm>
        </p:spPr>
        <p:txBody>
          <a:bodyPr>
            <a:normAutofit/>
          </a:bodyPr>
          <a:lstStyle/>
          <a:p>
            <a:r>
              <a:rPr lang="it-IT" sz="4800" dirty="0"/>
              <a:t>Secondo Esercizio </a:t>
            </a:r>
            <a:br>
              <a:rPr lang="it-IT" sz="4800" dirty="0"/>
            </a:br>
            <a:r>
              <a:rPr lang="it-IT" sz="3600" dirty="0"/>
              <a:t>Arrivare nella directory Cantina del Castello, attraverso cd - ; cd ..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E244C7-7B19-4330-AC13-8FE40A5AF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4B46E-12BD-4651-B0EE-08C90EF6F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1" y="2048933"/>
            <a:ext cx="9660466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D3559-A037-4FFA-84BC-A5D99F30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dirty="0"/>
              <a:t>Terzo Esercizio </a:t>
            </a:r>
            <a:br>
              <a:rPr lang="it-IT" sz="5400" dirty="0"/>
            </a:br>
            <a:r>
              <a:rPr lang="it-IT" sz="3600" dirty="0"/>
              <a:t>Tornare nella posizione di partenza, e poi andare nella ‘sala del </a:t>
            </a:r>
            <a:r>
              <a:rPr lang="it-IT" sz="3600" dirty="0" err="1"/>
              <a:t>trono’</a:t>
            </a:r>
            <a:r>
              <a:rPr lang="it-IT" sz="3600" dirty="0"/>
              <a:t> usando sono due comandi : cd ; cd ..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08F4E1-4462-4E9A-928D-D3DCAB2A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667"/>
            <a:ext cx="7410698" cy="341206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8945D9-8503-4CD1-B011-9D4495EDC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3971"/>
            <a:ext cx="7410698" cy="32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6E1FA-81BF-40A3-B971-EC255D94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Quarto Esercizio </a:t>
            </a:r>
            <a:br>
              <a:rPr lang="it-IT" sz="3600" dirty="0"/>
            </a:br>
            <a:r>
              <a:rPr lang="it-IT" sz="3600" dirty="0"/>
              <a:t>Creare una cartella ‘capanna’ nella cartella Foresta, e, poi creare una cartella ‘cassa’ nella cartella Capanna. I comandi da usare sono: </a:t>
            </a:r>
            <a:r>
              <a:rPr lang="it-IT" sz="3600" dirty="0" err="1"/>
              <a:t>mkdir</a:t>
            </a:r>
            <a:r>
              <a:rPr lang="it-IT" sz="3600" dirty="0"/>
              <a:t> ; cd </a:t>
            </a:r>
            <a:endParaRPr lang="it-IT" sz="4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3E66B4-136A-4EA8-902A-1D18D67A0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680"/>
            <a:ext cx="10515600" cy="4189352"/>
          </a:xfrm>
        </p:spPr>
      </p:pic>
    </p:spTree>
    <p:extLst>
      <p:ext uri="{BB962C8B-B14F-4D97-AF65-F5344CB8AC3E}">
        <p14:creationId xmlns:p14="http://schemas.microsoft.com/office/powerpoint/2010/main" val="237885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58752-3EEA-4B2C-85EE-B752848E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800" dirty="0"/>
              <a:t>Quinto Esercizio </a:t>
            </a:r>
            <a:br>
              <a:rPr lang="it-IT" sz="4800" dirty="0"/>
            </a:br>
            <a:r>
              <a:rPr lang="it-IT" sz="3600" dirty="0"/>
              <a:t>Entrare nella cartella Cantina, eliminando i file ‘ragno’ lasciando i file pipistrello. </a:t>
            </a:r>
            <a:br>
              <a:rPr lang="it-IT" sz="3600" dirty="0"/>
            </a:br>
            <a:r>
              <a:rPr lang="it-IT" sz="3600" dirty="0"/>
              <a:t>In questo caso usando il comando ‘</a:t>
            </a:r>
            <a:r>
              <a:rPr lang="it-IT" sz="3600" dirty="0" err="1"/>
              <a:t>rm</a:t>
            </a:r>
            <a:r>
              <a:rPr lang="it-IT" sz="3600" dirty="0"/>
              <a:t>’ (</a:t>
            </a:r>
            <a:r>
              <a:rPr lang="it-IT" sz="3600" dirty="0" err="1"/>
              <a:t>remove</a:t>
            </a:r>
            <a:r>
              <a:rPr lang="it-IT" sz="3600" dirty="0"/>
              <a:t>)</a:t>
            </a:r>
            <a:endParaRPr lang="it-IT" sz="4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BAC0EC-B729-467A-8598-4D41E7E96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825"/>
            <a:ext cx="6944694" cy="27743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357E55B-4696-4630-B236-E5CDD2269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816174"/>
            <a:ext cx="694469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B1D983-8004-4907-9696-777394C2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Sesto Esercizio </a:t>
            </a:r>
            <a:br>
              <a:rPr lang="it-IT" sz="4800" dirty="0"/>
            </a:br>
            <a:r>
              <a:rPr lang="it-IT" sz="3600" dirty="0"/>
              <a:t>Muovere i file monete, che si trovano nella cartella ‘Giardino’ e, spostarlo nella cartella Capanna, che si trova nella cartella Foresta. In questo caso i comandi da usare sono: cd .. ; mv -v</a:t>
            </a:r>
            <a:endParaRPr lang="it-IT" sz="4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190CC3-0BE7-4798-A151-7A57E9E3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132"/>
            <a:ext cx="10515600" cy="3572933"/>
          </a:xfrm>
        </p:spPr>
      </p:pic>
    </p:spTree>
    <p:extLst>
      <p:ext uri="{BB962C8B-B14F-4D97-AF65-F5344CB8AC3E}">
        <p14:creationId xmlns:p14="http://schemas.microsoft.com/office/powerpoint/2010/main" val="76410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08393-D7EA-4560-89E8-F74EB146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322792"/>
            <a:ext cx="10515600" cy="1362075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Settimo Esercizio </a:t>
            </a:r>
            <a:br>
              <a:rPr lang="it-IT" sz="4800" dirty="0"/>
            </a:br>
            <a:r>
              <a:rPr lang="it-IT" sz="3600" dirty="0"/>
              <a:t>Raccogliere tutte le monete nascoste nella cartella Giardino e, metterle nella cartella ‘capanna’ presente nella cartella ‘foresta’. In questo caso i comandi da usare sono: </a:t>
            </a:r>
            <a:r>
              <a:rPr lang="it-IT" sz="3600" dirty="0" err="1"/>
              <a:t>ls</a:t>
            </a:r>
            <a:r>
              <a:rPr lang="it-IT" sz="3600" dirty="0"/>
              <a:t> –A ; mv </a:t>
            </a:r>
            <a:endParaRPr lang="it-IT" sz="4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291D51-768C-4060-9418-6C44CF03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6316"/>
            <a:ext cx="10515600" cy="2626817"/>
          </a:xfrm>
        </p:spPr>
      </p:pic>
    </p:spTree>
    <p:extLst>
      <p:ext uri="{BB962C8B-B14F-4D97-AF65-F5344CB8AC3E}">
        <p14:creationId xmlns:p14="http://schemas.microsoft.com/office/powerpoint/2010/main" val="16368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EAEEF-4A6E-4AE9-A706-26FDD59E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800" dirty="0"/>
              <a:t>Ottavo Esercizio </a:t>
            </a:r>
            <a:br>
              <a:rPr lang="it-IT" sz="4800" dirty="0"/>
            </a:br>
            <a:r>
              <a:rPr lang="it-IT" sz="3600" dirty="0"/>
              <a:t>Eliminare tutti i file ragno, che sono presenti in cantina, senza eliminare i file Pipistrello. In questo esercizio, i comandi da usare sono: </a:t>
            </a:r>
            <a:r>
              <a:rPr lang="it-IT" sz="3600" dirty="0" err="1"/>
              <a:t>ls</a:t>
            </a:r>
            <a:r>
              <a:rPr lang="it-IT" sz="3600" dirty="0"/>
              <a:t> –A ; </a:t>
            </a:r>
            <a:r>
              <a:rPr lang="it-IT" sz="3600" dirty="0" err="1"/>
              <a:t>rm</a:t>
            </a:r>
            <a:r>
              <a:rPr lang="it-IT" sz="3600" dirty="0"/>
              <a:t> –v </a:t>
            </a:r>
            <a:br>
              <a:rPr lang="it-IT" sz="3600" dirty="0"/>
            </a:br>
            <a:r>
              <a:rPr lang="it-IT" sz="3600" dirty="0"/>
              <a:t> </a:t>
            </a:r>
            <a:endParaRPr lang="it-IT" sz="48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1DD727-2590-4042-AE91-AE89FC87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534"/>
            <a:ext cx="10515600" cy="303953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394FD0-B674-4C89-ABBE-D5666D98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1023"/>
            <a:ext cx="10515600" cy="28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5F367-60F8-4138-8B1A-8DDB316A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93800" y="-1083733"/>
            <a:ext cx="5477933" cy="736600"/>
          </a:xfrm>
        </p:spPr>
        <p:txBody>
          <a:bodyPr>
            <a:normAutofit/>
          </a:bodyPr>
          <a:lstStyle/>
          <a:p>
            <a:r>
              <a:rPr lang="it-IT" sz="800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7257AA-5DDD-441E-9F68-3B0599F1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54024"/>
            <a:ext cx="10515600" cy="5887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000" dirty="0"/>
              <a:t>Comandi usati :</a:t>
            </a:r>
          </a:p>
          <a:p>
            <a:pPr marL="0" indent="0">
              <a:buNone/>
            </a:pPr>
            <a:r>
              <a:rPr lang="it-IT" dirty="0" err="1"/>
              <a:t>Cd</a:t>
            </a:r>
            <a:r>
              <a:rPr lang="it-IT" dirty="0"/>
              <a:t>: Ci permette di muoverci all’interno delle cartelle. </a:t>
            </a:r>
          </a:p>
          <a:p>
            <a:pPr marL="0" indent="0">
              <a:buNone/>
            </a:pPr>
            <a:r>
              <a:rPr lang="it-IT" dirty="0" err="1"/>
              <a:t>Cd</a:t>
            </a:r>
            <a:r>
              <a:rPr lang="it-IT" dirty="0"/>
              <a:t> .. : Questo comando ci permette di salire di un livello nella directory.</a:t>
            </a:r>
          </a:p>
          <a:p>
            <a:pPr marL="0" indent="0">
              <a:buNone/>
            </a:pPr>
            <a:r>
              <a:rPr lang="it-IT" dirty="0"/>
              <a:t>Ad esempio se ci si trova attualmente in /home/user/</a:t>
            </a:r>
            <a:r>
              <a:rPr lang="it-IT" dirty="0" err="1"/>
              <a:t>documents</a:t>
            </a:r>
            <a:r>
              <a:rPr lang="it-IT" dirty="0"/>
              <a:t>/, questo comando ti porterà a /home/user/.</a:t>
            </a:r>
          </a:p>
          <a:p>
            <a:pPr marL="0" indent="0">
              <a:buNone/>
            </a:pPr>
            <a:r>
              <a:rPr lang="it-IT" dirty="0" err="1"/>
              <a:t>Cd</a:t>
            </a:r>
            <a:r>
              <a:rPr lang="it-IT" dirty="0"/>
              <a:t> - : Questo comando è una scorciatoia per tornare nella directory precedente in cui ti trovavi. </a:t>
            </a:r>
          </a:p>
          <a:p>
            <a:pPr marL="0" indent="0">
              <a:buNone/>
            </a:pPr>
            <a:r>
              <a:rPr lang="it-IT" dirty="0" err="1"/>
              <a:t>Mkdir</a:t>
            </a:r>
            <a:r>
              <a:rPr lang="it-IT" dirty="0"/>
              <a:t> : Questo comando viene utilizzato per creare una nuova directory ( cartella ) all’interno del percorso specificato, o corrente.</a:t>
            </a:r>
          </a:p>
          <a:p>
            <a:pPr marL="0" indent="0">
              <a:buNone/>
            </a:pPr>
            <a:r>
              <a:rPr lang="it-IT" dirty="0" err="1"/>
              <a:t>Rm</a:t>
            </a:r>
            <a:r>
              <a:rPr lang="it-IT" dirty="0"/>
              <a:t> : Viene utilizzato per rimuovere file o directory. </a:t>
            </a:r>
          </a:p>
          <a:p>
            <a:pPr marL="0" indent="0">
              <a:buNone/>
            </a:pPr>
            <a:r>
              <a:rPr lang="it-IT" dirty="0" err="1"/>
              <a:t>Rm</a:t>
            </a:r>
            <a:r>
              <a:rPr lang="it-IT" dirty="0"/>
              <a:t> –v : è molto simile </a:t>
            </a:r>
            <a:r>
              <a:rPr lang="it-IT" dirty="0" err="1"/>
              <a:t>sl</a:t>
            </a:r>
            <a:r>
              <a:rPr lang="it-IT" dirty="0"/>
              <a:t> comando ‘</a:t>
            </a:r>
            <a:r>
              <a:rPr lang="it-IT" dirty="0" err="1"/>
              <a:t>rm</a:t>
            </a:r>
            <a:r>
              <a:rPr lang="it-IT" dirty="0"/>
              <a:t>’, ma mostrerà in modo esplicito ogni file o directory eliminato.</a:t>
            </a:r>
          </a:p>
          <a:p>
            <a:pPr marL="0" indent="0">
              <a:buNone/>
            </a:pPr>
            <a:r>
              <a:rPr lang="it-IT" dirty="0"/>
              <a:t>Mv : Può essere utilizzato per spostare o rinominare file o directory </a:t>
            </a:r>
          </a:p>
          <a:p>
            <a:pPr marL="0" indent="0">
              <a:buNone/>
            </a:pPr>
            <a:r>
              <a:rPr lang="it-IT" dirty="0" err="1"/>
              <a:t>Ls</a:t>
            </a:r>
            <a:r>
              <a:rPr lang="it-IT" dirty="0"/>
              <a:t> –A : Questo comando elenca i file e le directory nel percorso corrente, mostrando anche file nascosti (i cui nomi iniziano con un punto ‘.’)</a:t>
            </a:r>
          </a:p>
          <a:p>
            <a:pPr marL="0" indent="0">
              <a:buNone/>
            </a:pPr>
            <a:r>
              <a:rPr lang="it-IT" dirty="0" err="1"/>
              <a:t>Ls</a:t>
            </a:r>
            <a:r>
              <a:rPr lang="it-IT" dirty="0"/>
              <a:t> : Questo comando viene utilizzato per elencare i file e le directory nel percorso corrente</a:t>
            </a:r>
          </a:p>
        </p:txBody>
      </p:sp>
    </p:spTree>
    <p:extLst>
      <p:ext uri="{BB962C8B-B14F-4D97-AF65-F5344CB8AC3E}">
        <p14:creationId xmlns:p14="http://schemas.microsoft.com/office/powerpoint/2010/main" val="18208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Secondo Esercizio  Arrivare nella directory Cantina del Castello, attraverso cd - ; cd ..</vt:lpstr>
      <vt:lpstr>Terzo Esercizio  Tornare nella posizione di partenza, e poi andare nella ‘sala del trono’ usando sono due comandi : cd ; cd .. </vt:lpstr>
      <vt:lpstr>Quarto Esercizio  Creare una cartella ‘capanna’ nella cartella Foresta, e, poi creare una cartella ‘cassa’ nella cartella Capanna. I comandi da usare sono: mkdir ; cd </vt:lpstr>
      <vt:lpstr>Quinto Esercizio  Entrare nella cartella Cantina, eliminando i file ‘ragno’ lasciando i file pipistrello.  In questo caso usando il comando ‘rm’ (remove)</vt:lpstr>
      <vt:lpstr>Sesto Esercizio  Muovere i file monete, che si trovano nella cartella ‘Giardino’ e, spostarlo nella cartella Capanna, che si trova nella cartella Foresta. In questo caso i comandi da usare sono: cd .. ; mv -v</vt:lpstr>
      <vt:lpstr>Settimo Esercizio  Raccogliere tutte le monete nascoste nella cartella Giardino e, metterle nella cartella ‘capanna’ presente nella cartella ‘foresta’. In questo caso i comandi da usare sono: ls –A ; mv </vt:lpstr>
      <vt:lpstr>Ottavo Esercizio  Eliminare tutti i file ragno, che sono presenti in cantina, senza eliminare i file Pipistrello. In questo esercizio, i comandi da usare sono: ls –A ; rm –v   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Secondo Esercizio  Arrivare nella directory Cantina del Castello, attraverso cd - ; cd ..</dc:title>
  <dc:creator>User</dc:creator>
  <cp:lastModifiedBy>User</cp:lastModifiedBy>
  <cp:revision>8</cp:revision>
  <dcterms:created xsi:type="dcterms:W3CDTF">2023-07-17T14:51:10Z</dcterms:created>
  <dcterms:modified xsi:type="dcterms:W3CDTF">2023-07-17T15:40:14Z</dcterms:modified>
</cp:coreProperties>
</file>